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19" r:id="rId3"/>
    <p:sldId id="32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952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9F25B-FE7C-46C3-AF72-1B48579ADF1F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50F6C-E8F9-42B3-92C8-BF5B7BFA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3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4D4-621F-41E6-835D-A5EDA8F4D9F9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C8A-B742-4A54-9B2B-9E95E06D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4D4-621F-41E6-835D-A5EDA8F4D9F9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C8A-B742-4A54-9B2B-9E95E06D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4D4-621F-41E6-835D-A5EDA8F4D9F9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C8A-B742-4A54-9B2B-9E95E06D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1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4D4-621F-41E6-835D-A5EDA8F4D9F9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C8A-B742-4A54-9B2B-9E95E06D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8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4D4-621F-41E6-835D-A5EDA8F4D9F9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C8A-B742-4A54-9B2B-9E95E06D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3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4D4-621F-41E6-835D-A5EDA8F4D9F9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C8A-B742-4A54-9B2B-9E95E06D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8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4D4-621F-41E6-835D-A5EDA8F4D9F9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C8A-B742-4A54-9B2B-9E95E06D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2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4D4-621F-41E6-835D-A5EDA8F4D9F9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C8A-B742-4A54-9B2B-9E95E06D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4D4-621F-41E6-835D-A5EDA8F4D9F9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C8A-B742-4A54-9B2B-9E95E06D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2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4D4-621F-41E6-835D-A5EDA8F4D9F9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C8A-B742-4A54-9B2B-9E95E06D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4D4-621F-41E6-835D-A5EDA8F4D9F9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DC8A-B742-4A54-9B2B-9E95E06D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44D4-621F-41E6-835D-A5EDA8F4D9F9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DC8A-B742-4A54-9B2B-9E95E06D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8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3CC020F-4F50-4CBE-B2AF-286C813D30A1}"/>
              </a:ext>
            </a:extLst>
          </p:cNvPr>
          <p:cNvSpPr/>
          <p:nvPr/>
        </p:nvSpPr>
        <p:spPr>
          <a:xfrm>
            <a:off x="5309420" y="755805"/>
            <a:ext cx="2353842" cy="5078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2B4D2-13C8-41C4-A4AE-8A1FBBA7FC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15" y="3001492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95A624-D7DF-4A23-997A-39A1420D5F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328" y="2651120"/>
            <a:ext cx="1288026" cy="1288026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100649B-F2CD-4448-99EA-0B1CB207D0D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08705" y="1317031"/>
            <a:ext cx="966905" cy="2074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A7B802-763B-425A-9C91-A451E8125C1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08705" y="3385738"/>
            <a:ext cx="966905" cy="5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538676D-1CCF-4C52-9604-33A5B9FD6BC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08705" y="3391637"/>
            <a:ext cx="966905" cy="1941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9C7E68-9842-4151-9493-5BCBBD7DB7E9}"/>
              </a:ext>
            </a:extLst>
          </p:cNvPr>
          <p:cNvCxnSpPr/>
          <p:nvPr/>
        </p:nvCxnSpPr>
        <p:spPr>
          <a:xfrm>
            <a:off x="4241636" y="131703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56A996-E546-44D4-8640-25F0ADD34B8A}"/>
              </a:ext>
            </a:extLst>
          </p:cNvPr>
          <p:cNvCxnSpPr>
            <a:cxnSpLocks/>
          </p:cNvCxnSpPr>
          <p:nvPr/>
        </p:nvCxnSpPr>
        <p:spPr>
          <a:xfrm>
            <a:off x="4155900" y="3385738"/>
            <a:ext cx="1029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98606F-CAE2-40BC-BC41-A9955F42ABE2}"/>
              </a:ext>
            </a:extLst>
          </p:cNvPr>
          <p:cNvCxnSpPr>
            <a:cxnSpLocks/>
          </p:cNvCxnSpPr>
          <p:nvPr/>
        </p:nvCxnSpPr>
        <p:spPr>
          <a:xfrm>
            <a:off x="4155900" y="5333501"/>
            <a:ext cx="1029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1F38E3-3D2E-44DA-A484-8E090ABF7CD3}"/>
              </a:ext>
            </a:extLst>
          </p:cNvPr>
          <p:cNvCxnSpPr/>
          <p:nvPr/>
        </p:nvCxnSpPr>
        <p:spPr>
          <a:xfrm>
            <a:off x="4200341" y="1451241"/>
            <a:ext cx="955695" cy="8495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EEDFC5-AA12-4FA5-A53D-4FBABA1193F3}"/>
              </a:ext>
            </a:extLst>
          </p:cNvPr>
          <p:cNvCxnSpPr/>
          <p:nvPr/>
        </p:nvCxnSpPr>
        <p:spPr>
          <a:xfrm flipV="1">
            <a:off x="4264055" y="2442333"/>
            <a:ext cx="847343" cy="76101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C3C115-013A-477F-93E4-923065FFC947}"/>
              </a:ext>
            </a:extLst>
          </p:cNvPr>
          <p:cNvCxnSpPr/>
          <p:nvPr/>
        </p:nvCxnSpPr>
        <p:spPr>
          <a:xfrm>
            <a:off x="4216073" y="3474912"/>
            <a:ext cx="955695" cy="8495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CDD8B7-E485-42FE-90E9-032F230EABD5}"/>
              </a:ext>
            </a:extLst>
          </p:cNvPr>
          <p:cNvCxnSpPr/>
          <p:nvPr/>
        </p:nvCxnSpPr>
        <p:spPr>
          <a:xfrm flipV="1">
            <a:off x="4279787" y="4466004"/>
            <a:ext cx="847343" cy="76101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92905DB-7854-439C-9AD4-140412868143}"/>
              </a:ext>
            </a:extLst>
          </p:cNvPr>
          <p:cNvSpPr txBox="1"/>
          <p:nvPr/>
        </p:nvSpPr>
        <p:spPr>
          <a:xfrm>
            <a:off x="5616609" y="2011121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Cosmos 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276E35-7620-4909-BD27-028D4EFA15FB}"/>
              </a:ext>
            </a:extLst>
          </p:cNvPr>
          <p:cNvSpPr txBox="1"/>
          <p:nvPr/>
        </p:nvSpPr>
        <p:spPr>
          <a:xfrm>
            <a:off x="5616609" y="4259530"/>
            <a:ext cx="173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Globally distributed across regions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932D48-4EDB-474C-83EE-11403C892415}"/>
              </a:ext>
            </a:extLst>
          </p:cNvPr>
          <p:cNvCxnSpPr>
            <a:cxnSpLocks/>
          </p:cNvCxnSpPr>
          <p:nvPr/>
        </p:nvCxnSpPr>
        <p:spPr>
          <a:xfrm>
            <a:off x="7653340" y="1574865"/>
            <a:ext cx="104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A2FE39D-875A-4119-854B-05D208864ADD}"/>
              </a:ext>
            </a:extLst>
          </p:cNvPr>
          <p:cNvSpPr txBox="1"/>
          <p:nvPr/>
        </p:nvSpPr>
        <p:spPr>
          <a:xfrm>
            <a:off x="7282300" y="1627164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Feeds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FD0069-5A3E-4EA6-9C56-D13E43290DDF}"/>
              </a:ext>
            </a:extLst>
          </p:cNvPr>
          <p:cNvSpPr txBox="1"/>
          <p:nvPr/>
        </p:nvSpPr>
        <p:spPr>
          <a:xfrm>
            <a:off x="2901872" y="3777889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Europe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73D203-2819-46BE-9C23-897BB42B43BD}"/>
              </a:ext>
            </a:extLst>
          </p:cNvPr>
          <p:cNvSpPr txBox="1"/>
          <p:nvPr/>
        </p:nvSpPr>
        <p:spPr>
          <a:xfrm>
            <a:off x="2946959" y="1712691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 East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94C277-2EA2-48DB-9919-35A1E59EC165}"/>
              </a:ext>
            </a:extLst>
          </p:cNvPr>
          <p:cNvSpPr txBox="1"/>
          <p:nvPr/>
        </p:nvSpPr>
        <p:spPr>
          <a:xfrm>
            <a:off x="2915318" y="5755074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Asia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D103E1-1A7E-45CF-B484-2CB07AD5464B}"/>
              </a:ext>
            </a:extLst>
          </p:cNvPr>
          <p:cNvSpPr txBox="1"/>
          <p:nvPr/>
        </p:nvSpPr>
        <p:spPr>
          <a:xfrm>
            <a:off x="1155378" y="3803678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Traffic Manager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D8D93-D131-478B-92A0-126112C1D2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687" y="909949"/>
            <a:ext cx="780290" cy="7802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071EF70-C3AE-4589-B841-E07C6A1A6A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96" y="2984652"/>
            <a:ext cx="780290" cy="78029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08E7D91-FFE0-4293-A625-713D391037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86" y="4943356"/>
            <a:ext cx="780290" cy="780290"/>
          </a:xfrm>
          <a:prstGeom prst="rect">
            <a:avLst/>
          </a:prstGeom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58AD1D1-E6DF-44C3-B653-930AC549C709}"/>
              </a:ext>
            </a:extLst>
          </p:cNvPr>
          <p:cNvCxnSpPr>
            <a:cxnSpLocks/>
          </p:cNvCxnSpPr>
          <p:nvPr/>
        </p:nvCxnSpPr>
        <p:spPr>
          <a:xfrm flipV="1">
            <a:off x="9533072" y="1019936"/>
            <a:ext cx="955498" cy="561226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ECCA55E-091B-4DD1-AFE3-FBB5A3C38072}"/>
              </a:ext>
            </a:extLst>
          </p:cNvPr>
          <p:cNvSpPr txBox="1"/>
          <p:nvPr/>
        </p:nvSpPr>
        <p:spPr>
          <a:xfrm>
            <a:off x="10008982" y="1404885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E0E63F-56CC-43C6-9532-BBA66D297682}"/>
              </a:ext>
            </a:extLst>
          </p:cNvPr>
          <p:cNvSpPr txBox="1"/>
          <p:nvPr/>
        </p:nvSpPr>
        <p:spPr>
          <a:xfrm>
            <a:off x="10008982" y="2607958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3BE328A-9B9A-4CED-8CF4-F4CEE73A6D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197" y="622630"/>
            <a:ext cx="780290" cy="78029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74D16A7-F057-4E2C-8690-C96D3E5B3E3D}"/>
              </a:ext>
            </a:extLst>
          </p:cNvPr>
          <p:cNvSpPr txBox="1"/>
          <p:nvPr/>
        </p:nvSpPr>
        <p:spPr>
          <a:xfrm>
            <a:off x="7366194" y="4970463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 Processor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64E89B3-58B7-4E5B-85E8-1096EEDAF1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197" y="3975458"/>
            <a:ext cx="780290" cy="78029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20D34F8-A8A3-42D0-9589-1AA09AF1F9FE}"/>
              </a:ext>
            </a:extLst>
          </p:cNvPr>
          <p:cNvSpPr txBox="1"/>
          <p:nvPr/>
        </p:nvSpPr>
        <p:spPr>
          <a:xfrm>
            <a:off x="10034609" y="4784040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Warehouse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3553D3-1EE3-446F-A159-A28B0E7B0516}"/>
              </a:ext>
            </a:extLst>
          </p:cNvPr>
          <p:cNvSpPr txBox="1"/>
          <p:nvPr/>
        </p:nvSpPr>
        <p:spPr>
          <a:xfrm>
            <a:off x="10077026" y="5916971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6E3EF-D2C3-42C0-B1AE-3D0809B40D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683" y="5108962"/>
            <a:ext cx="780290" cy="780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8E98BA-4B83-4F61-A60B-8287B2B7E3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584" y="1159367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35534-A6F0-47F6-A716-62241E8092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24" y="1830885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AB5EBE-2BE3-42EC-90BA-3461AD3467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24" y="5950262"/>
            <a:ext cx="780290" cy="7802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765A1BE-9400-4A95-B30F-7E8CA481A9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166" y="4490362"/>
            <a:ext cx="780290" cy="78029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B45E65-DD3C-4F51-A8E2-C9C7E9AE9F5E}"/>
              </a:ext>
            </a:extLst>
          </p:cNvPr>
          <p:cNvCxnSpPr>
            <a:stCxn id="12" idx="3"/>
            <a:endCxn id="49" idx="2"/>
          </p:cNvCxnSpPr>
          <p:nvPr/>
        </p:nvCxnSpPr>
        <p:spPr>
          <a:xfrm flipV="1">
            <a:off x="6875514" y="5270652"/>
            <a:ext cx="2273797" cy="10697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FC16A70-7C51-4D4A-8C45-E63307ADEB08}"/>
              </a:ext>
            </a:extLst>
          </p:cNvPr>
          <p:cNvCxnSpPr>
            <a:stCxn id="49" idx="3"/>
            <a:endCxn id="71" idx="1"/>
          </p:cNvCxnSpPr>
          <p:nvPr/>
        </p:nvCxnSpPr>
        <p:spPr>
          <a:xfrm flipV="1">
            <a:off x="9539456" y="4365603"/>
            <a:ext cx="974741" cy="514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662641F-5A5C-441A-B76F-0B325A4A9631}"/>
              </a:ext>
            </a:extLst>
          </p:cNvPr>
          <p:cNvCxnSpPr>
            <a:stCxn id="49" idx="3"/>
            <a:endCxn id="6" idx="1"/>
          </p:cNvCxnSpPr>
          <p:nvPr/>
        </p:nvCxnSpPr>
        <p:spPr>
          <a:xfrm>
            <a:off x="9539456" y="4880507"/>
            <a:ext cx="1013227" cy="618600"/>
          </a:xfrm>
          <a:prstGeom prst="bentConnector3">
            <a:avLst>
              <a:gd name="adj1" fmla="val 47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1716F9-8AC1-4E62-B303-CAB6D372C40D}"/>
              </a:ext>
            </a:extLst>
          </p:cNvPr>
          <p:cNvCxnSpPr>
            <a:cxnSpLocks/>
          </p:cNvCxnSpPr>
          <p:nvPr/>
        </p:nvCxnSpPr>
        <p:spPr>
          <a:xfrm>
            <a:off x="9487220" y="1586535"/>
            <a:ext cx="1001350" cy="671518"/>
          </a:xfrm>
          <a:prstGeom prst="bentConnector3">
            <a:avLst>
              <a:gd name="adj1" fmla="val 51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144319-E046-4A0D-993A-65D260E3C829}"/>
              </a:ext>
            </a:extLst>
          </p:cNvPr>
          <p:cNvSpPr txBox="1"/>
          <p:nvPr/>
        </p:nvSpPr>
        <p:spPr>
          <a:xfrm>
            <a:off x="4658083" y="6393603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 Queue</a:t>
            </a:r>
          </a:p>
        </p:txBody>
      </p:sp>
    </p:spTree>
    <p:extLst>
      <p:ext uri="{BB962C8B-B14F-4D97-AF65-F5344CB8AC3E}">
        <p14:creationId xmlns:p14="http://schemas.microsoft.com/office/powerpoint/2010/main" val="3605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D029D4F-298B-41FE-B72A-70B04C24DE57}"/>
              </a:ext>
            </a:extLst>
          </p:cNvPr>
          <p:cNvSpPr/>
          <p:nvPr/>
        </p:nvSpPr>
        <p:spPr>
          <a:xfrm>
            <a:off x="3144650" y="755805"/>
            <a:ext cx="1301083" cy="50786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40ADCB-CABA-4E77-BA83-DCEBA67E58D5}"/>
              </a:ext>
            </a:extLst>
          </p:cNvPr>
          <p:cNvSpPr/>
          <p:nvPr/>
        </p:nvSpPr>
        <p:spPr>
          <a:xfrm>
            <a:off x="8443551" y="755805"/>
            <a:ext cx="1301083" cy="50786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C020F-4F50-4CBE-B2AF-286C813D30A1}"/>
              </a:ext>
            </a:extLst>
          </p:cNvPr>
          <p:cNvSpPr/>
          <p:nvPr/>
        </p:nvSpPr>
        <p:spPr>
          <a:xfrm>
            <a:off x="5309420" y="755805"/>
            <a:ext cx="2353842" cy="5078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2B4D2-13C8-41C4-A4AE-8A1FBBA7FC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15" y="3001492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95A624-D7DF-4A23-997A-39A1420D5F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328" y="2651120"/>
            <a:ext cx="1288026" cy="1288026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100649B-F2CD-4448-99EA-0B1CB207D0D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08705" y="1317031"/>
            <a:ext cx="966905" cy="2074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A7B802-763B-425A-9C91-A451E8125C1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08705" y="3385738"/>
            <a:ext cx="966905" cy="5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538676D-1CCF-4C52-9604-33A5B9FD6BC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08705" y="3391637"/>
            <a:ext cx="966905" cy="1941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9C7E68-9842-4151-9493-5BCBBD7DB7E9}"/>
              </a:ext>
            </a:extLst>
          </p:cNvPr>
          <p:cNvCxnSpPr/>
          <p:nvPr/>
        </p:nvCxnSpPr>
        <p:spPr>
          <a:xfrm>
            <a:off x="4241636" y="131703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56A996-E546-44D4-8640-25F0ADD34B8A}"/>
              </a:ext>
            </a:extLst>
          </p:cNvPr>
          <p:cNvCxnSpPr>
            <a:cxnSpLocks/>
          </p:cNvCxnSpPr>
          <p:nvPr/>
        </p:nvCxnSpPr>
        <p:spPr>
          <a:xfrm>
            <a:off x="4155900" y="3385738"/>
            <a:ext cx="1029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98606F-CAE2-40BC-BC41-A9955F42ABE2}"/>
              </a:ext>
            </a:extLst>
          </p:cNvPr>
          <p:cNvCxnSpPr>
            <a:cxnSpLocks/>
          </p:cNvCxnSpPr>
          <p:nvPr/>
        </p:nvCxnSpPr>
        <p:spPr>
          <a:xfrm>
            <a:off x="4155900" y="5333501"/>
            <a:ext cx="1029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1F38E3-3D2E-44DA-A484-8E090ABF7CD3}"/>
              </a:ext>
            </a:extLst>
          </p:cNvPr>
          <p:cNvCxnSpPr/>
          <p:nvPr/>
        </p:nvCxnSpPr>
        <p:spPr>
          <a:xfrm>
            <a:off x="4200341" y="1451241"/>
            <a:ext cx="955695" cy="8495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EEDFC5-AA12-4FA5-A53D-4FBABA1193F3}"/>
              </a:ext>
            </a:extLst>
          </p:cNvPr>
          <p:cNvCxnSpPr/>
          <p:nvPr/>
        </p:nvCxnSpPr>
        <p:spPr>
          <a:xfrm flipV="1">
            <a:off x="4264055" y="2442333"/>
            <a:ext cx="847343" cy="76101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C3C115-013A-477F-93E4-923065FFC947}"/>
              </a:ext>
            </a:extLst>
          </p:cNvPr>
          <p:cNvCxnSpPr/>
          <p:nvPr/>
        </p:nvCxnSpPr>
        <p:spPr>
          <a:xfrm>
            <a:off x="4216073" y="3474912"/>
            <a:ext cx="955695" cy="8495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CDD8B7-E485-42FE-90E9-032F230EABD5}"/>
              </a:ext>
            </a:extLst>
          </p:cNvPr>
          <p:cNvCxnSpPr/>
          <p:nvPr/>
        </p:nvCxnSpPr>
        <p:spPr>
          <a:xfrm flipV="1">
            <a:off x="4279787" y="4466004"/>
            <a:ext cx="847343" cy="76101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92905DB-7854-439C-9AD4-140412868143}"/>
              </a:ext>
            </a:extLst>
          </p:cNvPr>
          <p:cNvSpPr txBox="1"/>
          <p:nvPr/>
        </p:nvSpPr>
        <p:spPr>
          <a:xfrm>
            <a:off x="5616609" y="2011121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Cosmos 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276E35-7620-4909-BD27-028D4EFA15FB}"/>
              </a:ext>
            </a:extLst>
          </p:cNvPr>
          <p:cNvSpPr txBox="1"/>
          <p:nvPr/>
        </p:nvSpPr>
        <p:spPr>
          <a:xfrm>
            <a:off x="5616609" y="4259530"/>
            <a:ext cx="173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Globally distributed across regions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932D48-4EDB-474C-83EE-11403C892415}"/>
              </a:ext>
            </a:extLst>
          </p:cNvPr>
          <p:cNvCxnSpPr>
            <a:cxnSpLocks/>
          </p:cNvCxnSpPr>
          <p:nvPr/>
        </p:nvCxnSpPr>
        <p:spPr>
          <a:xfrm>
            <a:off x="7653340" y="1574865"/>
            <a:ext cx="104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A2FE39D-875A-4119-854B-05D208864ADD}"/>
              </a:ext>
            </a:extLst>
          </p:cNvPr>
          <p:cNvSpPr txBox="1"/>
          <p:nvPr/>
        </p:nvSpPr>
        <p:spPr>
          <a:xfrm>
            <a:off x="7282300" y="1627164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Feeds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FD0069-5A3E-4EA6-9C56-D13E43290DDF}"/>
              </a:ext>
            </a:extLst>
          </p:cNvPr>
          <p:cNvSpPr txBox="1"/>
          <p:nvPr/>
        </p:nvSpPr>
        <p:spPr>
          <a:xfrm>
            <a:off x="2901872" y="3777889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Europe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73D203-2819-46BE-9C23-897BB42B43BD}"/>
              </a:ext>
            </a:extLst>
          </p:cNvPr>
          <p:cNvSpPr txBox="1"/>
          <p:nvPr/>
        </p:nvSpPr>
        <p:spPr>
          <a:xfrm>
            <a:off x="2946959" y="1712691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 East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94C277-2EA2-48DB-9919-35A1E59EC165}"/>
              </a:ext>
            </a:extLst>
          </p:cNvPr>
          <p:cNvSpPr txBox="1"/>
          <p:nvPr/>
        </p:nvSpPr>
        <p:spPr>
          <a:xfrm>
            <a:off x="2915318" y="5755074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Asia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D103E1-1A7E-45CF-B484-2CB07AD5464B}"/>
              </a:ext>
            </a:extLst>
          </p:cNvPr>
          <p:cNvSpPr txBox="1"/>
          <p:nvPr/>
        </p:nvSpPr>
        <p:spPr>
          <a:xfrm>
            <a:off x="1155378" y="3803678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Traffic Manager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D8D93-D131-478B-92A0-126112C1D2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687" y="909949"/>
            <a:ext cx="780290" cy="7802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071EF70-C3AE-4589-B841-E07C6A1A6A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96" y="2984652"/>
            <a:ext cx="780290" cy="78029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08E7D91-FFE0-4293-A625-713D391037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86" y="4943356"/>
            <a:ext cx="780290" cy="780290"/>
          </a:xfrm>
          <a:prstGeom prst="rect">
            <a:avLst/>
          </a:prstGeom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58AD1D1-E6DF-44C3-B653-930AC549C709}"/>
              </a:ext>
            </a:extLst>
          </p:cNvPr>
          <p:cNvCxnSpPr>
            <a:cxnSpLocks/>
          </p:cNvCxnSpPr>
          <p:nvPr/>
        </p:nvCxnSpPr>
        <p:spPr>
          <a:xfrm flipV="1">
            <a:off x="9533072" y="1019936"/>
            <a:ext cx="955498" cy="561226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ECCA55E-091B-4DD1-AFE3-FBB5A3C38072}"/>
              </a:ext>
            </a:extLst>
          </p:cNvPr>
          <p:cNvSpPr txBox="1"/>
          <p:nvPr/>
        </p:nvSpPr>
        <p:spPr>
          <a:xfrm>
            <a:off x="10008982" y="1404885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E0E63F-56CC-43C6-9532-BBA66D297682}"/>
              </a:ext>
            </a:extLst>
          </p:cNvPr>
          <p:cNvSpPr txBox="1"/>
          <p:nvPr/>
        </p:nvSpPr>
        <p:spPr>
          <a:xfrm>
            <a:off x="10008982" y="2607958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3BE328A-9B9A-4CED-8CF4-F4CEE73A6D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197" y="622630"/>
            <a:ext cx="780290" cy="78029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74D16A7-F057-4E2C-8690-C96D3E5B3E3D}"/>
              </a:ext>
            </a:extLst>
          </p:cNvPr>
          <p:cNvSpPr txBox="1"/>
          <p:nvPr/>
        </p:nvSpPr>
        <p:spPr>
          <a:xfrm>
            <a:off x="7366194" y="4970463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 Processor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64E89B3-58B7-4E5B-85E8-1096EEDAF1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197" y="3975458"/>
            <a:ext cx="780290" cy="78029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20D34F8-A8A3-42D0-9589-1AA09AF1F9FE}"/>
              </a:ext>
            </a:extLst>
          </p:cNvPr>
          <p:cNvSpPr txBox="1"/>
          <p:nvPr/>
        </p:nvSpPr>
        <p:spPr>
          <a:xfrm>
            <a:off x="10034609" y="4784040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Warehouse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3553D3-1EE3-446F-A159-A28B0E7B0516}"/>
              </a:ext>
            </a:extLst>
          </p:cNvPr>
          <p:cNvSpPr txBox="1"/>
          <p:nvPr/>
        </p:nvSpPr>
        <p:spPr>
          <a:xfrm>
            <a:off x="10077026" y="5916971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6E3EF-D2C3-42C0-B1AE-3D0809B40D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683" y="5108962"/>
            <a:ext cx="780290" cy="780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8E98BA-4B83-4F61-A60B-8287B2B7E3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584" y="1159367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35534-A6F0-47F6-A716-62241E8092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24" y="1830885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AB5EBE-2BE3-42EC-90BA-3461AD3467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24" y="5950262"/>
            <a:ext cx="780290" cy="7802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765A1BE-9400-4A95-B30F-7E8CA481A9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166" y="4490362"/>
            <a:ext cx="780290" cy="78029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B45E65-DD3C-4F51-A8E2-C9C7E9AE9F5E}"/>
              </a:ext>
            </a:extLst>
          </p:cNvPr>
          <p:cNvCxnSpPr>
            <a:stCxn id="12" idx="3"/>
            <a:endCxn id="49" idx="2"/>
          </p:cNvCxnSpPr>
          <p:nvPr/>
        </p:nvCxnSpPr>
        <p:spPr>
          <a:xfrm flipV="1">
            <a:off x="6875514" y="5270652"/>
            <a:ext cx="2273797" cy="10697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FC16A70-7C51-4D4A-8C45-E63307ADEB08}"/>
              </a:ext>
            </a:extLst>
          </p:cNvPr>
          <p:cNvCxnSpPr>
            <a:stCxn id="49" idx="3"/>
            <a:endCxn id="71" idx="1"/>
          </p:cNvCxnSpPr>
          <p:nvPr/>
        </p:nvCxnSpPr>
        <p:spPr>
          <a:xfrm flipV="1">
            <a:off x="9539456" y="4365603"/>
            <a:ext cx="974741" cy="514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662641F-5A5C-441A-B76F-0B325A4A9631}"/>
              </a:ext>
            </a:extLst>
          </p:cNvPr>
          <p:cNvCxnSpPr>
            <a:stCxn id="49" idx="3"/>
            <a:endCxn id="6" idx="1"/>
          </p:cNvCxnSpPr>
          <p:nvPr/>
        </p:nvCxnSpPr>
        <p:spPr>
          <a:xfrm>
            <a:off x="9539456" y="4880507"/>
            <a:ext cx="1013227" cy="618600"/>
          </a:xfrm>
          <a:prstGeom prst="bentConnector3">
            <a:avLst>
              <a:gd name="adj1" fmla="val 47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1716F9-8AC1-4E62-B303-CAB6D372C40D}"/>
              </a:ext>
            </a:extLst>
          </p:cNvPr>
          <p:cNvCxnSpPr>
            <a:cxnSpLocks/>
          </p:cNvCxnSpPr>
          <p:nvPr/>
        </p:nvCxnSpPr>
        <p:spPr>
          <a:xfrm>
            <a:off x="9487220" y="1586535"/>
            <a:ext cx="1001350" cy="671518"/>
          </a:xfrm>
          <a:prstGeom prst="bentConnector3">
            <a:avLst>
              <a:gd name="adj1" fmla="val 51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144319-E046-4A0D-993A-65D260E3C829}"/>
              </a:ext>
            </a:extLst>
          </p:cNvPr>
          <p:cNvSpPr txBox="1"/>
          <p:nvPr/>
        </p:nvSpPr>
        <p:spPr>
          <a:xfrm>
            <a:off x="4658083" y="6393603"/>
            <a:ext cx="173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 Queue</a:t>
            </a:r>
          </a:p>
        </p:txBody>
      </p:sp>
    </p:spTree>
    <p:extLst>
      <p:ext uri="{BB962C8B-B14F-4D97-AF65-F5344CB8AC3E}">
        <p14:creationId xmlns:p14="http://schemas.microsoft.com/office/powerpoint/2010/main" val="83500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8160</TotalTime>
  <Words>50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Hikmat</dc:creator>
  <cp:lastModifiedBy>Khaled Hikmat</cp:lastModifiedBy>
  <cp:revision>229</cp:revision>
  <dcterms:created xsi:type="dcterms:W3CDTF">2015-10-08T06:02:12Z</dcterms:created>
  <dcterms:modified xsi:type="dcterms:W3CDTF">2018-01-06T21:41:19Z</dcterms:modified>
</cp:coreProperties>
</file>