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74" r:id="rId2"/>
    <p:sldId id="575" r:id="rId3"/>
    <p:sldId id="57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 varScale="1">
        <p:scale>
          <a:sx n="77" d="100"/>
          <a:sy n="77" d="100"/>
        </p:scale>
        <p:origin x="17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11/19/2015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11/19/2015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  <a:endParaRPr lang="en-US" sz="1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15776</TotalTime>
  <Words>67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Droid Serif</vt:lpstr>
      <vt:lpstr>Segoe UI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798</cp:revision>
  <dcterms:created xsi:type="dcterms:W3CDTF">2010-09-22T05:59:18Z</dcterms:created>
  <dcterms:modified xsi:type="dcterms:W3CDTF">2015-11-20T04:48:51Z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