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74" r:id="rId2"/>
    <p:sldId id="575" r:id="rId3"/>
    <p:sldId id="576" r:id="rId4"/>
    <p:sldId id="577" r:id="rId5"/>
    <p:sldId id="578" r:id="rId6"/>
    <p:sldId id="579" r:id="rId7"/>
    <p:sldId id="581" r:id="rId8"/>
    <p:sldId id="582" r:id="rId9"/>
    <p:sldId id="5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Gorla" initials="PG" lastIdx="0" clrIdx="0"/>
  <p:cmAuthor id="1" name="Samira Deme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B49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9" autoAdjust="0"/>
    <p:restoredTop sz="94595" autoAdjust="0"/>
  </p:normalViewPr>
  <p:slideViewPr>
    <p:cSldViewPr showGuides="1">
      <p:cViewPr varScale="1">
        <p:scale>
          <a:sx n="83" d="100"/>
          <a:sy n="83" d="100"/>
        </p:scale>
        <p:origin x="82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94" d="100"/>
          <a:sy n="94" d="100"/>
        </p:scale>
        <p:origin x="2544" y="-8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4B592-DDDB-4FBB-91F2-233647701935}" type="datetimeFigureOut">
              <a:rPr lang="en-US" smtClean="0"/>
              <a:pPr/>
              <a:t>2/6/2016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93028-CEA3-4103-BC66-E0E887EB52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7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93028-CEA3-4103-BC66-E0E887EB527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7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lang="en-US" sz="4000" b="0" kern="120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018C-EBF3-4294-9E53-BB9692A1B238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6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3C69-66A1-4D00-B513-42CC0FCC59B6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2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81C4C-367B-4CA1-BFE5-DD5EF40A8C1E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 vert="horz" wrap="none" lIns="91440" tIns="45720" rIns="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D7A-D0F1-4BFD-9AB1-D45A3214561B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6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E8470-7002-4B16-912E-F3381BBFC303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0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6858000" cy="990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835A-C4A1-487E-A7B8-3E3B6A85266C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71AAB-E703-47FE-974E-9D2B932F9534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74358-98AB-4C1A-82FF-49E7FEE02080}" type="datetime1">
              <a:rPr lang="en-US" smtClean="0"/>
              <a:t>2/6/2016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DD3B-8E90-4815-956E-D18D24CB45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5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US" sz="3800" b="0" kern="1200" cap="none" spc="0" dirty="0" smtClean="0">
          <a:ln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Droid Serif" pitchFamily="18" charset="0"/>
          <a:ea typeface="Droid Serif" pitchFamily="18" charset="0"/>
          <a:cs typeface="Droid Serif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6200" y="2819400"/>
            <a:ext cx="5943600" cy="236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3276600"/>
            <a:ext cx="2209800" cy="108408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Micros POS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290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5999" y="3818641"/>
            <a:ext cx="1143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7912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54344" y="3843723"/>
            <a:ext cx="1074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TCP/IP</a:t>
            </a:r>
          </a:p>
          <a:p>
            <a:pPr algn="ctr"/>
            <a:r>
              <a:rPr lang="en-US" sz="1400" dirty="0" smtClean="0">
                <a:solidFill>
                  <a:schemeClr val="accent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 5002</a:t>
            </a:r>
            <a:endParaRPr lang="en-US" sz="1400" dirty="0">
              <a:solidFill>
                <a:schemeClr val="accent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199" y="3896380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1600" y="4648200"/>
            <a:ext cx="2743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 Network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1185085" y="21338"/>
            <a:ext cx="6858000" cy="99060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800" b="0" kern="1200" cap="none" spc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roid Serif" pitchFamily="18" charset="0"/>
                <a:ea typeface="Droid Serif" pitchFamily="18" charset="0"/>
                <a:cs typeface="Droid Serif" pitchFamily="18" charset="0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POS – MACRO ARCHITECTURE</a:t>
            </a:r>
            <a:br>
              <a:rPr lang="en-US" dirty="0" smtClean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16557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3276600"/>
            <a:ext cx="2362200" cy="10840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 Agent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Hotels Network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Stationary - Windows Service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3276600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5" name="Straight Arrow Connector 4"/>
          <p:cNvCxnSpPr>
            <a:stCxn id="3" idx="3"/>
            <a:endCxn id="4" idx="1"/>
          </p:cNvCxnSpPr>
          <p:nvPr/>
        </p:nvCxnSpPr>
        <p:spPr>
          <a:xfrm>
            <a:off x="25908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146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32766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5715000" y="3818641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3935773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1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1999" y="2892287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Cloud Server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600200"/>
            <a:ext cx="2063685" cy="108408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Voucher Redemption Processor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1999" y="287518"/>
            <a:ext cx="2063685" cy="10840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App API</a:t>
            </a:r>
          </a:p>
          <a:p>
            <a:pPr algn="ctr"/>
            <a:r>
              <a:rPr lang="en-US" sz="11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Callback Registrar</a:t>
            </a:r>
            <a:endParaRPr lang="en-US" sz="11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1371600" y="1828800"/>
            <a:ext cx="838200" cy="609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5" idx="0"/>
            <a:endCxn id="9" idx="3"/>
          </p:cNvCxnSpPr>
          <p:nvPr/>
        </p:nvCxnSpPr>
        <p:spPr>
          <a:xfrm rot="16200000" flipV="1">
            <a:off x="3524644" y="130600"/>
            <a:ext cx="770641" cy="21685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0" idx="1"/>
          </p:cNvCxnSpPr>
          <p:nvPr/>
        </p:nvCxnSpPr>
        <p:spPr>
          <a:xfrm flipH="1">
            <a:off x="1790700" y="1371600"/>
            <a:ext cx="3142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0"/>
          </p:cNvCxnSpPr>
          <p:nvPr/>
        </p:nvCxnSpPr>
        <p:spPr>
          <a:xfrm>
            <a:off x="1790700" y="2438400"/>
            <a:ext cx="3142" cy="4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3"/>
            <a:endCxn id="5" idx="2"/>
          </p:cNvCxnSpPr>
          <p:nvPr/>
        </p:nvCxnSpPr>
        <p:spPr>
          <a:xfrm flipV="1">
            <a:off x="2825684" y="2684282"/>
            <a:ext cx="2168559" cy="750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00363" y="512728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REGISTERS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00362" y="3040121"/>
            <a:ext cx="1219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TRIGGERS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11360" y="137160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CALLBACK URLs</a:t>
            </a:r>
            <a:endParaRPr lang="en-US" sz="1400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5822950"/>
            <a:ext cx="2133600" cy="365125"/>
          </a:xfrm>
        </p:spPr>
        <p:txBody>
          <a:bodyPr/>
          <a:lstStyle/>
          <a:p>
            <a:fld id="{7C65DD3B-8E90-4815-956E-D18D24CB454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1999" y="3846249"/>
            <a:ext cx="8129503" cy="23354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62000" y="1388634"/>
            <a:ext cx="8129503" cy="2294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"/>
            <a:ext cx="182880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Logic App</a:t>
            </a:r>
          </a:p>
          <a:p>
            <a:pPr algn="ctr"/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Recipient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27375" y="533400"/>
            <a:ext cx="1725728" cy="523220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API App</a:t>
            </a:r>
          </a:p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Manager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632696"/>
            <a:ext cx="1676400" cy="461665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API</a:t>
            </a:r>
          </a:p>
          <a:p>
            <a:pPr algn="ctr"/>
            <a:r>
              <a:rPr lang="en-US" sz="1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Trigger Source</a:t>
            </a:r>
            <a:endParaRPr lang="en-US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8" name="Straight Connector 7"/>
          <p:cNvCxnSpPr>
            <a:stCxn id="5" idx="2"/>
          </p:cNvCxnSpPr>
          <p:nvPr/>
        </p:nvCxnSpPr>
        <p:spPr>
          <a:xfrm>
            <a:off x="3048000" y="995065"/>
            <a:ext cx="31931" cy="5103912"/>
          </a:xfrm>
          <a:prstGeom prst="line">
            <a:avLst/>
          </a:prstGeom>
          <a:ln w="9525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</p:cNvCxnSpPr>
          <p:nvPr/>
        </p:nvCxnSpPr>
        <p:spPr>
          <a:xfrm>
            <a:off x="5590239" y="1056620"/>
            <a:ext cx="25370" cy="2624171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067757" y="1111482"/>
            <a:ext cx="6336" cy="4987495"/>
          </a:xfrm>
          <a:prstGeom prst="line">
            <a:avLst/>
          </a:prstGeom>
          <a:ln w="95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40980" y="1880331"/>
            <a:ext cx="2353931" cy="1406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7600" y="1597223"/>
            <a:ext cx="1568058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PUT Configuration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51031" y="1388634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81165" y="1777743"/>
            <a:ext cx="259833" cy="79778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754744" y="2047433"/>
            <a:ext cx="2156308" cy="6356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5754746" y="2361565"/>
            <a:ext cx="2199647" cy="635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118211" y="2455777"/>
            <a:ext cx="2396788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11228" y="2130623"/>
            <a:ext cx="60285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Reply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924800" y="1933129"/>
            <a:ext cx="274913" cy="657671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924799" y="4262357"/>
            <a:ext cx="282238" cy="65747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5000" y="1673423"/>
            <a:ext cx="30732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 Configuration and Callback Info 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4398" y="1337255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Registration Phase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8527" y="3846998"/>
            <a:ext cx="400110" cy="234598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Callback Phase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0600" y="146469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Editor Save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Elbow Connector 42"/>
          <p:cNvCxnSpPr>
            <a:stCxn id="42" idx="3"/>
            <a:endCxn id="14" idx="2"/>
          </p:cNvCxnSpPr>
          <p:nvPr/>
        </p:nvCxnSpPr>
        <p:spPr>
          <a:xfrm flipV="1">
            <a:off x="2359023" y="147542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895600" y="4262356"/>
            <a:ext cx="325569" cy="65747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3221169" y="4572000"/>
            <a:ext cx="4733224" cy="0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996941" y="3865029"/>
            <a:ext cx="173169" cy="1735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31808" y="3962400"/>
            <a:ext cx="136842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Trigger Event</a:t>
            </a:r>
            <a:endParaRPr lang="en-US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Elbow Connector 50"/>
          <p:cNvCxnSpPr>
            <a:stCxn id="50" idx="3"/>
          </p:cNvCxnSpPr>
          <p:nvPr/>
        </p:nvCxnSpPr>
        <p:spPr>
          <a:xfrm flipV="1">
            <a:off x="7400231" y="3973130"/>
            <a:ext cx="592008" cy="1431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178361" y="4252653"/>
            <a:ext cx="332533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POST Trigger Body using the callback URL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/>
      <p:bldP spid="14" grpId="0" animBg="1"/>
      <p:bldP spid="15" grpId="0" animBg="1"/>
      <p:bldP spid="19" grpId="0"/>
      <p:bldP spid="20" grpId="0" animBg="1"/>
      <p:bldP spid="25" grpId="0" animBg="1"/>
      <p:bldP spid="32" grpId="0"/>
      <p:bldP spid="37" grpId="0" animBg="1"/>
      <p:bldP spid="39" grpId="0" animBg="1"/>
      <p:bldP spid="42" grpId="0" animBg="1"/>
      <p:bldP spid="46" grpId="0" animBg="1"/>
      <p:bldP spid="49" grpId="0" animBg="1"/>
      <p:bldP spid="50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371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9800" y="2133600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2896755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COUNTRIES</a:t>
            </a:r>
            <a:endParaRPr lang="en-US" dirty="0"/>
          </a:p>
        </p:txBody>
      </p:sp>
      <p:cxnSp>
        <p:nvCxnSpPr>
          <p:cNvPr id="10" name="Elbow Connector 9"/>
          <p:cNvCxnSpPr>
            <a:stCxn id="3" idx="2"/>
            <a:endCxn id="5" idx="1"/>
          </p:cNvCxnSpPr>
          <p:nvPr/>
        </p:nvCxnSpPr>
        <p:spPr>
          <a:xfrm rot="16200000" flipH="1">
            <a:off x="1562100" y="1752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0200" y="3657600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CENTERS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010400" y="441960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 UNITS</a:t>
            </a:r>
            <a:endParaRPr lang="en-US" dirty="0"/>
          </a:p>
        </p:txBody>
      </p:sp>
      <p:cxnSp>
        <p:nvCxnSpPr>
          <p:cNvPr id="16" name="Elbow Connector 15"/>
          <p:cNvCxnSpPr>
            <a:stCxn id="5" idx="2"/>
            <a:endCxn id="7" idx="1"/>
          </p:cNvCxnSpPr>
          <p:nvPr/>
        </p:nvCxnSpPr>
        <p:spPr>
          <a:xfrm rot="16200000" flipH="1">
            <a:off x="3161723" y="2515177"/>
            <a:ext cx="49645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13" idx="1"/>
          </p:cNvCxnSpPr>
          <p:nvPr/>
        </p:nvCxnSpPr>
        <p:spPr>
          <a:xfrm rot="16200000" flipH="1">
            <a:off x="4763078" y="3277177"/>
            <a:ext cx="494145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2"/>
            <a:endCxn id="14" idx="1"/>
          </p:cNvCxnSpPr>
          <p:nvPr/>
        </p:nvCxnSpPr>
        <p:spPr>
          <a:xfrm rot="16200000" flipH="1">
            <a:off x="6362700" y="4038600"/>
            <a:ext cx="4953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0"/>
            <a:endCxn id="3" idx="3"/>
          </p:cNvCxnSpPr>
          <p:nvPr/>
        </p:nvCxnSpPr>
        <p:spPr>
          <a:xfrm rot="16200000" flipV="1">
            <a:off x="2362200" y="148590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 flipV="1">
            <a:off x="3962400" y="2193060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V="1">
            <a:off x="5562599" y="3011054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V="1">
            <a:off x="7162800" y="3771899"/>
            <a:ext cx="495300" cy="8001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5899" y="2406692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086101" y="3182631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4686301" y="3952423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29" name="TextBox 28"/>
          <p:cNvSpPr txBox="1"/>
          <p:nvPr/>
        </p:nvSpPr>
        <p:spPr>
          <a:xfrm>
            <a:off x="6286500" y="4714424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children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2355274" y="1383229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3886200" y="20635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5494482" y="2903146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33" name="TextBox 32"/>
          <p:cNvSpPr txBox="1"/>
          <p:nvPr/>
        </p:nvSpPr>
        <p:spPr>
          <a:xfrm>
            <a:off x="7086600" y="3657600"/>
            <a:ext cx="647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94485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04352" y="2742623"/>
            <a:ext cx="2232891" cy="37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490354" y="1821295"/>
            <a:ext cx="6330370" cy="3065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WEEK: 3/2016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492662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WTD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492663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3539835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4648200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QTD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648201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5695373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787574" y="2133600"/>
            <a:ext cx="2037773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YTD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6787575" y="2436091"/>
            <a:ext cx="1047172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NS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7834747" y="2436091"/>
            <a:ext cx="990600" cy="3065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NR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6662" y="3165187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204353" y="358775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204353" y="399646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3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204353" y="4405171"/>
            <a:ext cx="2230582" cy="3711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4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490353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3537525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100,000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648200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695372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200,000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782952" y="2774950"/>
            <a:ext cx="1047172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830124" y="2774950"/>
            <a:ext cx="990600" cy="3065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300,000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2490353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>
            <a:off x="3537525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20,000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4648200" y="319924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5695372" y="319924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40,000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6789881" y="3194627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7837053" y="3194627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60,000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2490353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3537525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30,000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648200" y="3629314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695372" y="3629314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60,000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6789881" y="362469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7837053" y="362469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90,000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2494971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3542143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10,000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652818" y="4030808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699990" y="4030808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20,000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794499" y="4026189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841671" y="4026189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30,000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2490353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3537525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40,000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648200" y="4431725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5695372" y="4431725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80,000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789881" y="4427106"/>
            <a:ext cx="1047172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837053" y="4427106"/>
            <a:ext cx="990600" cy="3065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120,000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7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CENTER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 UNIT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quarter &amp; year weeks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0518" y="3038186"/>
            <a:ext cx="16002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CENTER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385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39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93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24782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16718" y="3038186"/>
            <a:ext cx="9906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5136" y="2123786"/>
            <a:ext cx="16002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COUNTRY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432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0386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40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29400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921336" y="2123786"/>
            <a:ext cx="990600" cy="533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0518" y="1186584"/>
            <a:ext cx="16002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REGION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385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339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293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624782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916718" y="1186584"/>
            <a:ext cx="9906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20518" y="3994150"/>
            <a:ext cx="16002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REVENUE UNIT 1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385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0339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3293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624782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16718" y="3994150"/>
            <a:ext cx="9906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5136" y="228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7432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1/2016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386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/2016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3340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3/2016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29400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4/2016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21336" y="2286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5/2016</a:t>
            </a:r>
            <a:endParaRPr lang="en-US" dirty="0"/>
          </a:p>
        </p:txBody>
      </p:sp>
      <p:sp>
        <p:nvSpPr>
          <p:cNvPr id="38" name="Right Brace 37"/>
          <p:cNvSpPr/>
          <p:nvPr/>
        </p:nvSpPr>
        <p:spPr>
          <a:xfrm rot="5400000">
            <a:off x="4986482" y="2451388"/>
            <a:ext cx="381000" cy="487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738582" y="5080289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quarter &amp; year weeks 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5" idx="0"/>
            <a:endCxn id="7" idx="2"/>
          </p:cNvCxnSpPr>
          <p:nvPr/>
        </p:nvCxnSpPr>
        <p:spPr>
          <a:xfrm flipV="1">
            <a:off x="7120082" y="3571586"/>
            <a:ext cx="0" cy="4225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7" idx="0"/>
            <a:endCxn id="13" idx="2"/>
          </p:cNvCxnSpPr>
          <p:nvPr/>
        </p:nvCxnSpPr>
        <p:spPr>
          <a:xfrm flipV="1">
            <a:off x="7120082" y="2657186"/>
            <a:ext cx="4618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3" idx="0"/>
            <a:endCxn id="19" idx="2"/>
          </p:cNvCxnSpPr>
          <p:nvPr/>
        </p:nvCxnSpPr>
        <p:spPr>
          <a:xfrm flipH="1" flipV="1">
            <a:off x="7120082" y="1719984"/>
            <a:ext cx="4618" cy="4038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  <a:endCxn id="31" idx="2"/>
          </p:cNvCxnSpPr>
          <p:nvPr/>
        </p:nvCxnSpPr>
        <p:spPr>
          <a:xfrm flipV="1">
            <a:off x="7120082" y="762000"/>
            <a:ext cx="4618" cy="424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3"/>
            <a:endCxn id="26" idx="1"/>
          </p:cNvCxnSpPr>
          <p:nvPr/>
        </p:nvCxnSpPr>
        <p:spPr>
          <a:xfrm>
            <a:off x="7615382" y="4260850"/>
            <a:ext cx="3013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8" idx="2"/>
          </p:cNvCxnSpPr>
          <p:nvPr/>
        </p:nvCxnSpPr>
        <p:spPr>
          <a:xfrm flipV="1">
            <a:off x="8412018" y="3571586"/>
            <a:ext cx="0" cy="4225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0"/>
            <a:endCxn id="14" idx="2"/>
          </p:cNvCxnSpPr>
          <p:nvPr/>
        </p:nvCxnSpPr>
        <p:spPr>
          <a:xfrm flipV="1">
            <a:off x="8412018" y="2657186"/>
            <a:ext cx="4618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0"/>
            <a:endCxn id="20" idx="2"/>
          </p:cNvCxnSpPr>
          <p:nvPr/>
        </p:nvCxnSpPr>
        <p:spPr>
          <a:xfrm flipH="1" flipV="1">
            <a:off x="8412018" y="1719984"/>
            <a:ext cx="4618" cy="4038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0"/>
            <a:endCxn id="32" idx="2"/>
          </p:cNvCxnSpPr>
          <p:nvPr/>
        </p:nvCxnSpPr>
        <p:spPr>
          <a:xfrm flipV="1">
            <a:off x="8412018" y="762000"/>
            <a:ext cx="4618" cy="424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58"/>
          <p:cNvSpPr/>
          <p:nvPr/>
        </p:nvSpPr>
        <p:spPr>
          <a:xfrm rot="10800000">
            <a:off x="6934200" y="5257800"/>
            <a:ext cx="457200" cy="609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477000" y="5867400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RE-PROCESS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9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" y="1357839"/>
            <a:ext cx="8839200" cy="53636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5DD3B-8E90-4815-956E-D18D24CB454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0400" y="1752599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Gateway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19255" y="2895599"/>
            <a:ext cx="1905000" cy="762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Enqueuer Service</a:t>
            </a:r>
          </a:p>
          <a:p>
            <a:pPr algn="ctr"/>
            <a:r>
              <a:rPr lang="en-US" sz="1050" dirty="0" smtClean="0"/>
              <a:t>Gatekeeper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5424055" y="4648199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Actor</a:t>
            </a:r>
          </a:p>
          <a:p>
            <a:pPr algn="ctr"/>
            <a:r>
              <a:rPr lang="en-US" sz="1050" dirty="0" smtClean="0"/>
              <a:t>Target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41286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Actor</a:t>
            </a:r>
          </a:p>
          <a:p>
            <a:pPr algn="ctr"/>
            <a:r>
              <a:rPr lang="en-US" sz="1050" dirty="0" smtClean="0"/>
              <a:t>Parent</a:t>
            </a:r>
            <a:endParaRPr lang="en-US" sz="1050" dirty="0"/>
          </a:p>
        </p:txBody>
      </p:sp>
      <p:sp>
        <p:nvSpPr>
          <p:cNvPr id="12" name="Rectangle 11"/>
          <p:cNvSpPr/>
          <p:nvPr/>
        </p:nvSpPr>
        <p:spPr>
          <a:xfrm>
            <a:off x="6719455" y="5791200"/>
            <a:ext cx="1295400" cy="762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Actor</a:t>
            </a:r>
          </a:p>
          <a:p>
            <a:pPr algn="ctr"/>
            <a:r>
              <a:rPr lang="en-US" sz="1050" dirty="0" smtClean="0"/>
              <a:t>Forward </a:t>
            </a:r>
            <a:r>
              <a:rPr lang="en-US" sz="1050" dirty="0" smtClean="0"/>
              <a:t>Period</a:t>
            </a:r>
            <a:endParaRPr lang="en-US" sz="1050" dirty="0"/>
          </a:p>
        </p:txBody>
      </p:sp>
      <p:cxnSp>
        <p:nvCxnSpPr>
          <p:cNvPr id="16" name="Curved Connector 15"/>
          <p:cNvCxnSpPr>
            <a:stCxn id="8" idx="3"/>
            <a:endCxn id="7" idx="3"/>
          </p:cNvCxnSpPr>
          <p:nvPr/>
        </p:nvCxnSpPr>
        <p:spPr>
          <a:xfrm flipV="1">
            <a:off x="6719455" y="3276599"/>
            <a:ext cx="304800" cy="1752600"/>
          </a:xfrm>
          <a:prstGeom prst="curvedConnector3">
            <a:avLst>
              <a:gd name="adj1" fmla="val 175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3"/>
            <a:endCxn id="12" idx="0"/>
          </p:cNvCxnSpPr>
          <p:nvPr/>
        </p:nvCxnSpPr>
        <p:spPr>
          <a:xfrm>
            <a:off x="6719455" y="5029199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1"/>
            <a:endCxn id="9" idx="0"/>
          </p:cNvCxnSpPr>
          <p:nvPr/>
        </p:nvCxnSpPr>
        <p:spPr>
          <a:xfrm rot="10800000" flipV="1">
            <a:off x="4776355" y="5029198"/>
            <a:ext cx="647700" cy="7620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3"/>
            <a:endCxn id="7" idx="0"/>
          </p:cNvCxnSpPr>
          <p:nvPr/>
        </p:nvCxnSpPr>
        <p:spPr>
          <a:xfrm>
            <a:off x="5105400" y="2133599"/>
            <a:ext cx="966355" cy="762000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3" idx="1"/>
          </p:cNvCxnSpPr>
          <p:nvPr/>
        </p:nvCxnSpPr>
        <p:spPr>
          <a:xfrm rot="10800000" flipV="1">
            <a:off x="2247900" y="2133599"/>
            <a:ext cx="952500" cy="762000"/>
          </a:xfrm>
          <a:prstGeom prst="bentConnector2">
            <a:avLst/>
          </a:prstGeom>
          <a:ln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8" idx="0"/>
          </p:cNvCxnSpPr>
          <p:nvPr/>
        </p:nvCxnSpPr>
        <p:spPr>
          <a:xfrm>
            <a:off x="6071755" y="3657599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593195" y="393713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Reprocess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396509" y="5252073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Reprocess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756401" y="5252072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Reprocess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782380" y="393949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Event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105400" y="1828799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Reprocess Revenue Unit, Week and Year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52401" y="144779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Given week, year and entity, retrieve time slots measures for the entity and its immediate children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3195204" y="193962"/>
            <a:ext cx="1905000" cy="762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Transactional  System</a:t>
            </a:r>
            <a:endParaRPr lang="en-US" sz="1050" dirty="0"/>
          </a:p>
        </p:txBody>
      </p:sp>
      <p:cxnSp>
        <p:nvCxnSpPr>
          <p:cNvPr id="5" name="Straight Arrow Connector 4"/>
          <p:cNvCxnSpPr>
            <a:stCxn id="23" idx="2"/>
            <a:endCxn id="3" idx="0"/>
          </p:cNvCxnSpPr>
          <p:nvPr/>
        </p:nvCxnSpPr>
        <p:spPr>
          <a:xfrm>
            <a:off x="4147704" y="955962"/>
            <a:ext cx="5196" cy="796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73551" y="1018401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API Posts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1676401" y="4611254"/>
            <a:ext cx="12954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Hierarchical </a:t>
            </a:r>
            <a:r>
              <a:rPr lang="en-US" dirty="0" smtClean="0"/>
              <a:t>Actor</a:t>
            </a:r>
          </a:p>
          <a:p>
            <a:pPr algn="ctr"/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1034474" y="5488803"/>
            <a:ext cx="279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Serves as entities and periods state store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85800" y="2935069"/>
            <a:ext cx="3048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Activates the required entity actor, its parent and its children and aggregate their state into a 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102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16298</TotalTime>
  <Words>329</Words>
  <Application>Microsoft Office PowerPoint</Application>
  <PresentationFormat>On-screen Show (4:3)</PresentationFormat>
  <Paragraphs>192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Droid Serif</vt:lpstr>
      <vt:lpstr>Segoe UI Light</vt:lpstr>
      <vt:lpstr>Segoe UI Semilight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khaybar@emirates.net.ae</dc:creator>
  <cp:lastModifiedBy>Khaled Hikmat</cp:lastModifiedBy>
  <cp:revision>832</cp:revision>
  <dcterms:created xsi:type="dcterms:W3CDTF">2010-09-22T05:59:18Z</dcterms:created>
  <dcterms:modified xsi:type="dcterms:W3CDTF">2016-02-06T13:36:18Z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584242</vt:lpwstr>
  </property>
  <property fmtid="{D5CDD505-2E9C-101B-9397-08002B2CF9AE}" pid="3" name="NXPowerLiteSettings">
    <vt:lpwstr>E7000400038000</vt:lpwstr>
  </property>
  <property fmtid="{D5CDD505-2E9C-101B-9397-08002B2CF9AE}" pid="4" name="NXPowerLiteVersion">
    <vt:lpwstr>D5.0.6</vt:lpwstr>
  </property>
</Properties>
</file>