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574" r:id="rId2"/>
    <p:sldId id="575" r:id="rId3"/>
    <p:sldId id="576" r:id="rId4"/>
    <p:sldId id="577" r:id="rId5"/>
    <p:sldId id="578" r:id="rId6"/>
    <p:sldId id="579" r:id="rId7"/>
    <p:sldId id="581" r:id="rId8"/>
    <p:sldId id="582" r:id="rId9"/>
    <p:sldId id="580" r:id="rId10"/>
    <p:sldId id="583" r:id="rId11"/>
    <p:sldId id="584" r:id="rId12"/>
    <p:sldId id="585" r:id="rId13"/>
    <p:sldId id="586" r:id="rId14"/>
    <p:sldId id="587" r:id="rId15"/>
    <p:sldId id="58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Gorla" initials="PG" lastIdx="0" clrIdx="0"/>
  <p:cmAuthor id="1" name="Samira Demeis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B49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9" autoAdjust="0"/>
    <p:restoredTop sz="94595" autoAdjust="0"/>
  </p:normalViewPr>
  <p:slideViewPr>
    <p:cSldViewPr showGuides="1">
      <p:cViewPr varScale="1">
        <p:scale>
          <a:sx n="82" d="100"/>
          <a:sy n="82" d="100"/>
        </p:scale>
        <p:origin x="84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94" d="100"/>
          <a:sy n="94" d="100"/>
        </p:scale>
        <p:origin x="2544" y="-85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9380A9-B668-449B-920D-51F879F1D912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5DDCCF-7B53-4A4C-B16E-39CF90B0B9F2}">
      <dgm:prSet phldrT="[Text]"/>
      <dgm:spPr/>
      <dgm:t>
        <a:bodyPr/>
        <a:lstStyle/>
        <a:p>
          <a:r>
            <a:rPr lang="en-US" dirty="0"/>
            <a:t>Process Method</a:t>
          </a:r>
        </a:p>
      </dgm:t>
    </dgm:pt>
    <dgm:pt modelId="{8C8E70BC-9E4D-4023-A47E-827D82FC4EDA}" type="parTrans" cxnId="{048A2377-7277-4D45-94BD-550681A57AB6}">
      <dgm:prSet/>
      <dgm:spPr/>
      <dgm:t>
        <a:bodyPr/>
        <a:lstStyle/>
        <a:p>
          <a:endParaRPr lang="en-US"/>
        </a:p>
      </dgm:t>
    </dgm:pt>
    <dgm:pt modelId="{7C380EF4-200F-4795-B540-E1B1F36C0852}" type="sibTrans" cxnId="{048A2377-7277-4D45-94BD-550681A57AB6}">
      <dgm:prSet/>
      <dgm:spPr/>
      <dgm:t>
        <a:bodyPr/>
        <a:lstStyle/>
        <a:p>
          <a:endParaRPr lang="en-US"/>
        </a:p>
      </dgm:t>
    </dgm:pt>
    <dgm:pt modelId="{BCACD718-32BE-45F5-A691-B9EE3D302E1E}">
      <dgm:prSet phldrT="[Text]"/>
      <dgm:spPr/>
      <dgm:t>
        <a:bodyPr/>
        <a:lstStyle/>
        <a:p>
          <a:r>
            <a:rPr lang="en-US" dirty="0"/>
            <a:t>Process Method</a:t>
          </a:r>
        </a:p>
      </dgm:t>
    </dgm:pt>
    <dgm:pt modelId="{24AA74BD-90C3-4800-A1A3-D270A267950D}" type="parTrans" cxnId="{4BB6292B-DD56-48D3-9197-BBA14AF5C9A7}">
      <dgm:prSet/>
      <dgm:spPr/>
      <dgm:t>
        <a:bodyPr/>
        <a:lstStyle/>
        <a:p>
          <a:endParaRPr lang="en-US"/>
        </a:p>
      </dgm:t>
    </dgm:pt>
    <dgm:pt modelId="{499878E2-56A0-48DF-8DFC-116485555A64}" type="sibTrans" cxnId="{4BB6292B-DD56-48D3-9197-BBA14AF5C9A7}">
      <dgm:prSet/>
      <dgm:spPr/>
      <dgm:t>
        <a:bodyPr/>
        <a:lstStyle/>
        <a:p>
          <a:endParaRPr lang="en-US"/>
        </a:p>
      </dgm:t>
    </dgm:pt>
    <dgm:pt modelId="{B1C23AF6-BE31-4914-818C-D393C108EC10}">
      <dgm:prSet phldrT="[Text]"/>
      <dgm:spPr/>
      <dgm:t>
        <a:bodyPr/>
        <a:lstStyle/>
        <a:p>
          <a:r>
            <a:rPr lang="en-US" dirty="0"/>
            <a:t>Transaction</a:t>
          </a:r>
        </a:p>
      </dgm:t>
    </dgm:pt>
    <dgm:pt modelId="{C223CFEE-25DD-43D7-A029-7F94691B435F}" type="parTrans" cxnId="{2C0F271A-9DC3-4874-8512-544D4DA2466A}">
      <dgm:prSet/>
      <dgm:spPr/>
      <dgm:t>
        <a:bodyPr/>
        <a:lstStyle/>
        <a:p>
          <a:endParaRPr lang="en-US"/>
        </a:p>
      </dgm:t>
    </dgm:pt>
    <dgm:pt modelId="{7E469D0A-54AF-4D30-9C2F-77F6AC72E6D1}" type="sibTrans" cxnId="{2C0F271A-9DC3-4874-8512-544D4DA2466A}">
      <dgm:prSet/>
      <dgm:spPr/>
      <dgm:t>
        <a:bodyPr/>
        <a:lstStyle/>
        <a:p>
          <a:endParaRPr lang="en-US"/>
        </a:p>
      </dgm:t>
    </dgm:pt>
    <dgm:pt modelId="{DEFEEA8C-B625-46EB-80FD-8036FD4F5303}">
      <dgm:prSet phldrT="[Text]"/>
      <dgm:spPr/>
      <dgm:t>
        <a:bodyPr/>
        <a:lstStyle/>
        <a:p>
          <a:r>
            <a:rPr lang="en-US" dirty="0"/>
            <a:t>Process Method</a:t>
          </a:r>
        </a:p>
      </dgm:t>
    </dgm:pt>
    <dgm:pt modelId="{EDBDE7BE-D6D0-4703-A2B0-226A24124F33}" type="parTrans" cxnId="{EB4A50D6-95CB-4D43-A4F7-D35E4A73B5D4}">
      <dgm:prSet/>
      <dgm:spPr/>
      <dgm:t>
        <a:bodyPr/>
        <a:lstStyle/>
        <a:p>
          <a:endParaRPr lang="en-US"/>
        </a:p>
      </dgm:t>
    </dgm:pt>
    <dgm:pt modelId="{8C34E643-4E2F-427D-B1B8-4EF161F3BA87}" type="sibTrans" cxnId="{EB4A50D6-95CB-4D43-A4F7-D35E4A73B5D4}">
      <dgm:prSet/>
      <dgm:spPr/>
      <dgm:t>
        <a:bodyPr/>
        <a:lstStyle/>
        <a:p>
          <a:endParaRPr lang="en-US"/>
        </a:p>
      </dgm:t>
    </dgm:pt>
    <dgm:pt modelId="{66C197CC-BD55-4780-96DB-FFC14484B6F4}">
      <dgm:prSet phldrT="[Text]"/>
      <dgm:spPr/>
      <dgm:t>
        <a:bodyPr/>
        <a:lstStyle/>
        <a:p>
          <a:r>
            <a:rPr lang="en-US" dirty="0"/>
            <a:t>Transaction</a:t>
          </a:r>
        </a:p>
      </dgm:t>
    </dgm:pt>
    <dgm:pt modelId="{4B100D52-6AC8-4E7A-B2E0-9BE05AA4D77F}" type="parTrans" cxnId="{5FD16841-95BF-4B41-A4E7-AE6413BC0FB4}">
      <dgm:prSet/>
      <dgm:spPr/>
      <dgm:t>
        <a:bodyPr/>
        <a:lstStyle/>
        <a:p>
          <a:endParaRPr lang="en-US"/>
        </a:p>
      </dgm:t>
    </dgm:pt>
    <dgm:pt modelId="{5BC94DCE-9E38-44EB-9E41-46759D062B81}" type="sibTrans" cxnId="{5FD16841-95BF-4B41-A4E7-AE6413BC0FB4}">
      <dgm:prSet/>
      <dgm:spPr/>
      <dgm:t>
        <a:bodyPr/>
        <a:lstStyle/>
        <a:p>
          <a:endParaRPr lang="en-US"/>
        </a:p>
      </dgm:t>
    </dgm:pt>
    <dgm:pt modelId="{D67728B6-92E8-4009-AF69-2D48B766590A}">
      <dgm:prSet phldrT="[Text]"/>
      <dgm:spPr/>
      <dgm:t>
        <a:bodyPr/>
        <a:lstStyle/>
        <a:p>
          <a:r>
            <a:rPr lang="en-US" dirty="0"/>
            <a:t>Transaction</a:t>
          </a:r>
        </a:p>
      </dgm:t>
    </dgm:pt>
    <dgm:pt modelId="{9CAA8F85-7896-4A6C-95BD-5F459416FE75}" type="parTrans" cxnId="{51035011-0488-4BE7-A87A-2C3725D7D1F3}">
      <dgm:prSet/>
      <dgm:spPr/>
      <dgm:t>
        <a:bodyPr/>
        <a:lstStyle/>
        <a:p>
          <a:endParaRPr lang="en-US"/>
        </a:p>
      </dgm:t>
    </dgm:pt>
    <dgm:pt modelId="{37B92E8C-6F31-4F44-83F6-FAA9B09C5FE2}" type="sibTrans" cxnId="{51035011-0488-4BE7-A87A-2C3725D7D1F3}">
      <dgm:prSet/>
      <dgm:spPr/>
      <dgm:t>
        <a:bodyPr/>
        <a:lstStyle/>
        <a:p>
          <a:endParaRPr lang="en-US"/>
        </a:p>
      </dgm:t>
    </dgm:pt>
    <dgm:pt modelId="{42A4C1D8-DA21-497B-AD89-C3F1BD36FC1F}" type="pres">
      <dgm:prSet presAssocID="{F99380A9-B668-449B-920D-51F879F1D912}" presName="Name0" presStyleCnt="0">
        <dgm:presLayoutVars>
          <dgm:dir/>
          <dgm:animLvl val="lvl"/>
          <dgm:resizeHandles val="exact"/>
        </dgm:presLayoutVars>
      </dgm:prSet>
      <dgm:spPr/>
    </dgm:pt>
    <dgm:pt modelId="{AB831EBA-42C9-42E3-BE38-860137BBD197}" type="pres">
      <dgm:prSet presAssocID="{DEFEEA8C-B625-46EB-80FD-8036FD4F5303}" presName="boxAndChildren" presStyleCnt="0"/>
      <dgm:spPr/>
    </dgm:pt>
    <dgm:pt modelId="{6BB44E00-F442-4F25-9FE5-5B179876D08F}" type="pres">
      <dgm:prSet presAssocID="{DEFEEA8C-B625-46EB-80FD-8036FD4F5303}" presName="parentTextBox" presStyleLbl="node1" presStyleIdx="0" presStyleCnt="3"/>
      <dgm:spPr/>
    </dgm:pt>
    <dgm:pt modelId="{9631F43F-71D5-439A-86EB-4907586BC29B}" type="pres">
      <dgm:prSet presAssocID="{DEFEEA8C-B625-46EB-80FD-8036FD4F5303}" presName="entireBox" presStyleLbl="node1" presStyleIdx="0" presStyleCnt="3"/>
      <dgm:spPr/>
    </dgm:pt>
    <dgm:pt modelId="{26C1CA6A-7580-46A3-852D-2AC2E267A96A}" type="pres">
      <dgm:prSet presAssocID="{DEFEEA8C-B625-46EB-80FD-8036FD4F5303}" presName="descendantBox" presStyleCnt="0"/>
      <dgm:spPr/>
    </dgm:pt>
    <dgm:pt modelId="{54A6DB46-4E13-4153-BD8C-D6279691D80C}" type="pres">
      <dgm:prSet presAssocID="{66C197CC-BD55-4780-96DB-FFC14484B6F4}" presName="childTextBox" presStyleLbl="fgAccFollowNode1" presStyleIdx="0" presStyleCnt="3">
        <dgm:presLayoutVars>
          <dgm:bulletEnabled val="1"/>
        </dgm:presLayoutVars>
      </dgm:prSet>
      <dgm:spPr/>
    </dgm:pt>
    <dgm:pt modelId="{0224B1D2-05F9-4A1B-906C-857E8ACDED88}" type="pres">
      <dgm:prSet presAssocID="{499878E2-56A0-48DF-8DFC-116485555A64}" presName="sp" presStyleCnt="0"/>
      <dgm:spPr/>
    </dgm:pt>
    <dgm:pt modelId="{8F0E84AF-1653-4201-B5CC-E21E54B9861C}" type="pres">
      <dgm:prSet presAssocID="{BCACD718-32BE-45F5-A691-B9EE3D302E1E}" presName="arrowAndChildren" presStyleCnt="0"/>
      <dgm:spPr/>
    </dgm:pt>
    <dgm:pt modelId="{698DB033-4727-4E3C-BCFC-6EC35C5DF62E}" type="pres">
      <dgm:prSet presAssocID="{BCACD718-32BE-45F5-A691-B9EE3D302E1E}" presName="parentTextArrow" presStyleLbl="node1" presStyleIdx="0" presStyleCnt="3"/>
      <dgm:spPr/>
    </dgm:pt>
    <dgm:pt modelId="{BF6C8519-5E48-48CB-BE06-DDDDCA6D630D}" type="pres">
      <dgm:prSet presAssocID="{BCACD718-32BE-45F5-A691-B9EE3D302E1E}" presName="arrow" presStyleLbl="node1" presStyleIdx="1" presStyleCnt="3"/>
      <dgm:spPr/>
    </dgm:pt>
    <dgm:pt modelId="{5205DD39-C5D3-4284-9D9B-B658A2CD2453}" type="pres">
      <dgm:prSet presAssocID="{BCACD718-32BE-45F5-A691-B9EE3D302E1E}" presName="descendantArrow" presStyleCnt="0"/>
      <dgm:spPr/>
    </dgm:pt>
    <dgm:pt modelId="{37BA5629-FAFC-412A-90CD-731215C7A978}" type="pres">
      <dgm:prSet presAssocID="{B1C23AF6-BE31-4914-818C-D393C108EC10}" presName="childTextArrow" presStyleLbl="fgAccFollowNode1" presStyleIdx="1" presStyleCnt="3">
        <dgm:presLayoutVars>
          <dgm:bulletEnabled val="1"/>
        </dgm:presLayoutVars>
      </dgm:prSet>
      <dgm:spPr/>
    </dgm:pt>
    <dgm:pt modelId="{4CAAE9F4-C392-4122-BDAD-5D68D03A523A}" type="pres">
      <dgm:prSet presAssocID="{7C380EF4-200F-4795-B540-E1B1F36C0852}" presName="sp" presStyleCnt="0"/>
      <dgm:spPr/>
    </dgm:pt>
    <dgm:pt modelId="{A16754B7-11E3-46CE-BE48-FA5C14097FE2}" type="pres">
      <dgm:prSet presAssocID="{AF5DDCCF-7B53-4A4C-B16E-39CF90B0B9F2}" presName="arrowAndChildren" presStyleCnt="0"/>
      <dgm:spPr/>
    </dgm:pt>
    <dgm:pt modelId="{5392887C-2905-4E40-8FF8-A9BCA74D5336}" type="pres">
      <dgm:prSet presAssocID="{AF5DDCCF-7B53-4A4C-B16E-39CF90B0B9F2}" presName="parentTextArrow" presStyleLbl="node1" presStyleIdx="1" presStyleCnt="3"/>
      <dgm:spPr/>
    </dgm:pt>
    <dgm:pt modelId="{99145A6D-7000-4445-B530-229FB8F1789A}" type="pres">
      <dgm:prSet presAssocID="{AF5DDCCF-7B53-4A4C-B16E-39CF90B0B9F2}" presName="arrow" presStyleLbl="node1" presStyleIdx="2" presStyleCnt="3"/>
      <dgm:spPr/>
    </dgm:pt>
    <dgm:pt modelId="{A94517AB-06BF-49C0-8890-E5273C62BC0E}" type="pres">
      <dgm:prSet presAssocID="{AF5DDCCF-7B53-4A4C-B16E-39CF90B0B9F2}" presName="descendantArrow" presStyleCnt="0"/>
      <dgm:spPr/>
    </dgm:pt>
    <dgm:pt modelId="{D0E5A419-A8C3-4EF2-B67D-F59D92AFFF5C}" type="pres">
      <dgm:prSet presAssocID="{D67728B6-92E8-4009-AF69-2D48B766590A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A09F15EC-1400-4F16-9959-003918DF7A7E}" type="presOf" srcId="{BCACD718-32BE-45F5-A691-B9EE3D302E1E}" destId="{698DB033-4727-4E3C-BCFC-6EC35C5DF62E}" srcOrd="0" destOrd="0" presId="urn:microsoft.com/office/officeart/2005/8/layout/process4"/>
    <dgm:cxn modelId="{4BB6292B-DD56-48D3-9197-BBA14AF5C9A7}" srcId="{F99380A9-B668-449B-920D-51F879F1D912}" destId="{BCACD718-32BE-45F5-A691-B9EE3D302E1E}" srcOrd="1" destOrd="0" parTransId="{24AA74BD-90C3-4800-A1A3-D270A267950D}" sibTransId="{499878E2-56A0-48DF-8DFC-116485555A64}"/>
    <dgm:cxn modelId="{E42AB08B-CCF6-485D-B438-83FFAEE130A0}" type="presOf" srcId="{AF5DDCCF-7B53-4A4C-B16E-39CF90B0B9F2}" destId="{99145A6D-7000-4445-B530-229FB8F1789A}" srcOrd="1" destOrd="0" presId="urn:microsoft.com/office/officeart/2005/8/layout/process4"/>
    <dgm:cxn modelId="{B7A6575D-38FD-4DB9-804B-6161B9C31898}" type="presOf" srcId="{DEFEEA8C-B625-46EB-80FD-8036FD4F5303}" destId="{6BB44E00-F442-4F25-9FE5-5B179876D08F}" srcOrd="0" destOrd="0" presId="urn:microsoft.com/office/officeart/2005/8/layout/process4"/>
    <dgm:cxn modelId="{6F36FE41-029D-49FF-83B1-373D29A2262C}" type="presOf" srcId="{B1C23AF6-BE31-4914-818C-D393C108EC10}" destId="{37BA5629-FAFC-412A-90CD-731215C7A978}" srcOrd="0" destOrd="0" presId="urn:microsoft.com/office/officeart/2005/8/layout/process4"/>
    <dgm:cxn modelId="{60284354-1283-4E49-8A2A-6BDAF10A67EC}" type="presOf" srcId="{BCACD718-32BE-45F5-A691-B9EE3D302E1E}" destId="{BF6C8519-5E48-48CB-BE06-DDDDCA6D630D}" srcOrd="1" destOrd="0" presId="urn:microsoft.com/office/officeart/2005/8/layout/process4"/>
    <dgm:cxn modelId="{2C0F271A-9DC3-4874-8512-544D4DA2466A}" srcId="{BCACD718-32BE-45F5-A691-B9EE3D302E1E}" destId="{B1C23AF6-BE31-4914-818C-D393C108EC10}" srcOrd="0" destOrd="0" parTransId="{C223CFEE-25DD-43D7-A029-7F94691B435F}" sibTransId="{7E469D0A-54AF-4D30-9C2F-77F6AC72E6D1}"/>
    <dgm:cxn modelId="{EDD64CC0-B960-4961-A8CA-E2C259E9C0C3}" type="presOf" srcId="{DEFEEA8C-B625-46EB-80FD-8036FD4F5303}" destId="{9631F43F-71D5-439A-86EB-4907586BC29B}" srcOrd="1" destOrd="0" presId="urn:microsoft.com/office/officeart/2005/8/layout/process4"/>
    <dgm:cxn modelId="{3727209C-D399-49BA-975D-34906BF26614}" type="presOf" srcId="{D67728B6-92E8-4009-AF69-2D48B766590A}" destId="{D0E5A419-A8C3-4EF2-B67D-F59D92AFFF5C}" srcOrd="0" destOrd="0" presId="urn:microsoft.com/office/officeart/2005/8/layout/process4"/>
    <dgm:cxn modelId="{FABF78A1-B7CE-4C9C-99A2-14A03F8BCD47}" type="presOf" srcId="{66C197CC-BD55-4780-96DB-FFC14484B6F4}" destId="{54A6DB46-4E13-4153-BD8C-D6279691D80C}" srcOrd="0" destOrd="0" presId="urn:microsoft.com/office/officeart/2005/8/layout/process4"/>
    <dgm:cxn modelId="{8960B50A-8489-4BB3-ADB4-23568788FC4A}" type="presOf" srcId="{AF5DDCCF-7B53-4A4C-B16E-39CF90B0B9F2}" destId="{5392887C-2905-4E40-8FF8-A9BCA74D5336}" srcOrd="0" destOrd="0" presId="urn:microsoft.com/office/officeart/2005/8/layout/process4"/>
    <dgm:cxn modelId="{5FD16841-95BF-4B41-A4E7-AE6413BC0FB4}" srcId="{DEFEEA8C-B625-46EB-80FD-8036FD4F5303}" destId="{66C197CC-BD55-4780-96DB-FFC14484B6F4}" srcOrd="0" destOrd="0" parTransId="{4B100D52-6AC8-4E7A-B2E0-9BE05AA4D77F}" sibTransId="{5BC94DCE-9E38-44EB-9E41-46759D062B81}"/>
    <dgm:cxn modelId="{8A78FD57-467D-48C8-A90D-A3736DD1D8A7}" type="presOf" srcId="{F99380A9-B668-449B-920D-51F879F1D912}" destId="{42A4C1D8-DA21-497B-AD89-C3F1BD36FC1F}" srcOrd="0" destOrd="0" presId="urn:microsoft.com/office/officeart/2005/8/layout/process4"/>
    <dgm:cxn modelId="{51035011-0488-4BE7-A87A-2C3725D7D1F3}" srcId="{AF5DDCCF-7B53-4A4C-B16E-39CF90B0B9F2}" destId="{D67728B6-92E8-4009-AF69-2D48B766590A}" srcOrd="0" destOrd="0" parTransId="{9CAA8F85-7896-4A6C-95BD-5F459416FE75}" sibTransId="{37B92E8C-6F31-4F44-83F6-FAA9B09C5FE2}"/>
    <dgm:cxn modelId="{048A2377-7277-4D45-94BD-550681A57AB6}" srcId="{F99380A9-B668-449B-920D-51F879F1D912}" destId="{AF5DDCCF-7B53-4A4C-B16E-39CF90B0B9F2}" srcOrd="0" destOrd="0" parTransId="{8C8E70BC-9E4D-4023-A47E-827D82FC4EDA}" sibTransId="{7C380EF4-200F-4795-B540-E1B1F36C0852}"/>
    <dgm:cxn modelId="{EB4A50D6-95CB-4D43-A4F7-D35E4A73B5D4}" srcId="{F99380A9-B668-449B-920D-51F879F1D912}" destId="{DEFEEA8C-B625-46EB-80FD-8036FD4F5303}" srcOrd="2" destOrd="0" parTransId="{EDBDE7BE-D6D0-4703-A2B0-226A24124F33}" sibTransId="{8C34E643-4E2F-427D-B1B8-4EF161F3BA87}"/>
    <dgm:cxn modelId="{FF4C1400-1108-4DCE-9371-BE6F1C78C323}" type="presParOf" srcId="{42A4C1D8-DA21-497B-AD89-C3F1BD36FC1F}" destId="{AB831EBA-42C9-42E3-BE38-860137BBD197}" srcOrd="0" destOrd="0" presId="urn:microsoft.com/office/officeart/2005/8/layout/process4"/>
    <dgm:cxn modelId="{9D6C4966-9CCD-4422-B42E-DA5FBBF2378A}" type="presParOf" srcId="{AB831EBA-42C9-42E3-BE38-860137BBD197}" destId="{6BB44E00-F442-4F25-9FE5-5B179876D08F}" srcOrd="0" destOrd="0" presId="urn:microsoft.com/office/officeart/2005/8/layout/process4"/>
    <dgm:cxn modelId="{6A4D93F8-7C42-4481-98C9-2F6A513766FF}" type="presParOf" srcId="{AB831EBA-42C9-42E3-BE38-860137BBD197}" destId="{9631F43F-71D5-439A-86EB-4907586BC29B}" srcOrd="1" destOrd="0" presId="urn:microsoft.com/office/officeart/2005/8/layout/process4"/>
    <dgm:cxn modelId="{600907C2-3C2B-4FAA-AB5F-221268947BF8}" type="presParOf" srcId="{AB831EBA-42C9-42E3-BE38-860137BBD197}" destId="{26C1CA6A-7580-46A3-852D-2AC2E267A96A}" srcOrd="2" destOrd="0" presId="urn:microsoft.com/office/officeart/2005/8/layout/process4"/>
    <dgm:cxn modelId="{C0C4D482-B7BA-4D98-A6D7-D2144C87CE4C}" type="presParOf" srcId="{26C1CA6A-7580-46A3-852D-2AC2E267A96A}" destId="{54A6DB46-4E13-4153-BD8C-D6279691D80C}" srcOrd="0" destOrd="0" presId="urn:microsoft.com/office/officeart/2005/8/layout/process4"/>
    <dgm:cxn modelId="{BE801CA1-FBA3-4E63-BD74-EBC072637C9E}" type="presParOf" srcId="{42A4C1D8-DA21-497B-AD89-C3F1BD36FC1F}" destId="{0224B1D2-05F9-4A1B-906C-857E8ACDED88}" srcOrd="1" destOrd="0" presId="urn:microsoft.com/office/officeart/2005/8/layout/process4"/>
    <dgm:cxn modelId="{33F5F0EA-EDED-4FA2-A795-BC5F84841052}" type="presParOf" srcId="{42A4C1D8-DA21-497B-AD89-C3F1BD36FC1F}" destId="{8F0E84AF-1653-4201-B5CC-E21E54B9861C}" srcOrd="2" destOrd="0" presId="urn:microsoft.com/office/officeart/2005/8/layout/process4"/>
    <dgm:cxn modelId="{D0066F4D-D99D-4D44-A8A8-9BA0E2E25737}" type="presParOf" srcId="{8F0E84AF-1653-4201-B5CC-E21E54B9861C}" destId="{698DB033-4727-4E3C-BCFC-6EC35C5DF62E}" srcOrd="0" destOrd="0" presId="urn:microsoft.com/office/officeart/2005/8/layout/process4"/>
    <dgm:cxn modelId="{E3D8668A-51BF-4E48-BC3C-E24E712CFD44}" type="presParOf" srcId="{8F0E84AF-1653-4201-B5CC-E21E54B9861C}" destId="{BF6C8519-5E48-48CB-BE06-DDDDCA6D630D}" srcOrd="1" destOrd="0" presId="urn:microsoft.com/office/officeart/2005/8/layout/process4"/>
    <dgm:cxn modelId="{F18FA976-9E8A-480C-AE42-A9FE0AD1187D}" type="presParOf" srcId="{8F0E84AF-1653-4201-B5CC-E21E54B9861C}" destId="{5205DD39-C5D3-4284-9D9B-B658A2CD2453}" srcOrd="2" destOrd="0" presId="urn:microsoft.com/office/officeart/2005/8/layout/process4"/>
    <dgm:cxn modelId="{F086C024-7628-44A3-BBBE-DD25CECDBB02}" type="presParOf" srcId="{5205DD39-C5D3-4284-9D9B-B658A2CD2453}" destId="{37BA5629-FAFC-412A-90CD-731215C7A978}" srcOrd="0" destOrd="0" presId="urn:microsoft.com/office/officeart/2005/8/layout/process4"/>
    <dgm:cxn modelId="{D06A99A3-9136-4F0A-9F3D-5DD1F67C0AFC}" type="presParOf" srcId="{42A4C1D8-DA21-497B-AD89-C3F1BD36FC1F}" destId="{4CAAE9F4-C392-4122-BDAD-5D68D03A523A}" srcOrd="3" destOrd="0" presId="urn:microsoft.com/office/officeart/2005/8/layout/process4"/>
    <dgm:cxn modelId="{07692C4B-DD7D-463B-9C0E-72B703A270F2}" type="presParOf" srcId="{42A4C1D8-DA21-497B-AD89-C3F1BD36FC1F}" destId="{A16754B7-11E3-46CE-BE48-FA5C14097FE2}" srcOrd="4" destOrd="0" presId="urn:microsoft.com/office/officeart/2005/8/layout/process4"/>
    <dgm:cxn modelId="{5D58DBB8-13D4-410D-9DDF-D701FE955337}" type="presParOf" srcId="{A16754B7-11E3-46CE-BE48-FA5C14097FE2}" destId="{5392887C-2905-4E40-8FF8-A9BCA74D5336}" srcOrd="0" destOrd="0" presId="urn:microsoft.com/office/officeart/2005/8/layout/process4"/>
    <dgm:cxn modelId="{F5AB83D6-309D-4C02-AA3B-F5F956888598}" type="presParOf" srcId="{A16754B7-11E3-46CE-BE48-FA5C14097FE2}" destId="{99145A6D-7000-4445-B530-229FB8F1789A}" srcOrd="1" destOrd="0" presId="urn:microsoft.com/office/officeart/2005/8/layout/process4"/>
    <dgm:cxn modelId="{A8BD2D72-65B9-4C2D-9174-338D92E5873D}" type="presParOf" srcId="{A16754B7-11E3-46CE-BE48-FA5C14097FE2}" destId="{A94517AB-06BF-49C0-8890-E5273C62BC0E}" srcOrd="2" destOrd="0" presId="urn:microsoft.com/office/officeart/2005/8/layout/process4"/>
    <dgm:cxn modelId="{39CBFF0F-F3F6-4014-8169-B66B2C7C7C76}" type="presParOf" srcId="{A94517AB-06BF-49C0-8890-E5273C62BC0E}" destId="{D0E5A419-A8C3-4EF2-B67D-F59D92AFFF5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9380A9-B668-449B-920D-51F879F1D912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5DDCCF-7B53-4A4C-B16E-39CF90B0B9F2}">
      <dgm:prSet phldrT="[Text]"/>
      <dgm:spPr/>
      <dgm:t>
        <a:bodyPr/>
        <a:lstStyle/>
        <a:p>
          <a:r>
            <a:rPr lang="en-US" dirty="0"/>
            <a:t>Retrieve Method</a:t>
          </a:r>
        </a:p>
      </dgm:t>
    </dgm:pt>
    <dgm:pt modelId="{8C8E70BC-9E4D-4023-A47E-827D82FC4EDA}" type="parTrans" cxnId="{048A2377-7277-4D45-94BD-550681A57AB6}">
      <dgm:prSet/>
      <dgm:spPr/>
      <dgm:t>
        <a:bodyPr/>
        <a:lstStyle/>
        <a:p>
          <a:endParaRPr lang="en-US"/>
        </a:p>
      </dgm:t>
    </dgm:pt>
    <dgm:pt modelId="{7C380EF4-200F-4795-B540-E1B1F36C0852}" type="sibTrans" cxnId="{048A2377-7277-4D45-94BD-550681A57AB6}">
      <dgm:prSet/>
      <dgm:spPr/>
      <dgm:t>
        <a:bodyPr/>
        <a:lstStyle/>
        <a:p>
          <a:endParaRPr lang="en-US"/>
        </a:p>
      </dgm:t>
    </dgm:pt>
    <dgm:pt modelId="{BCACD718-32BE-45F5-A691-B9EE3D302E1E}">
      <dgm:prSet phldrT="[Text]"/>
      <dgm:spPr/>
      <dgm:t>
        <a:bodyPr/>
        <a:lstStyle/>
        <a:p>
          <a:r>
            <a:rPr lang="en-US" dirty="0"/>
            <a:t>Retrieve Method</a:t>
          </a:r>
        </a:p>
      </dgm:t>
    </dgm:pt>
    <dgm:pt modelId="{24AA74BD-90C3-4800-A1A3-D270A267950D}" type="parTrans" cxnId="{4BB6292B-DD56-48D3-9197-BBA14AF5C9A7}">
      <dgm:prSet/>
      <dgm:spPr/>
      <dgm:t>
        <a:bodyPr/>
        <a:lstStyle/>
        <a:p>
          <a:endParaRPr lang="en-US"/>
        </a:p>
      </dgm:t>
    </dgm:pt>
    <dgm:pt modelId="{499878E2-56A0-48DF-8DFC-116485555A64}" type="sibTrans" cxnId="{4BB6292B-DD56-48D3-9197-BBA14AF5C9A7}">
      <dgm:prSet/>
      <dgm:spPr/>
      <dgm:t>
        <a:bodyPr/>
        <a:lstStyle/>
        <a:p>
          <a:endParaRPr lang="en-US"/>
        </a:p>
      </dgm:t>
    </dgm:pt>
    <dgm:pt modelId="{B1C23AF6-BE31-4914-818C-D393C108EC10}">
      <dgm:prSet phldrT="[Text]"/>
      <dgm:spPr/>
      <dgm:t>
        <a:bodyPr/>
        <a:lstStyle/>
        <a:p>
          <a:r>
            <a:rPr lang="en-US" dirty="0"/>
            <a:t>Arguments</a:t>
          </a:r>
        </a:p>
      </dgm:t>
    </dgm:pt>
    <dgm:pt modelId="{C223CFEE-25DD-43D7-A029-7F94691B435F}" type="parTrans" cxnId="{2C0F271A-9DC3-4874-8512-544D4DA2466A}">
      <dgm:prSet/>
      <dgm:spPr/>
      <dgm:t>
        <a:bodyPr/>
        <a:lstStyle/>
        <a:p>
          <a:endParaRPr lang="en-US"/>
        </a:p>
      </dgm:t>
    </dgm:pt>
    <dgm:pt modelId="{7E469D0A-54AF-4D30-9C2F-77F6AC72E6D1}" type="sibTrans" cxnId="{2C0F271A-9DC3-4874-8512-544D4DA2466A}">
      <dgm:prSet/>
      <dgm:spPr/>
      <dgm:t>
        <a:bodyPr/>
        <a:lstStyle/>
        <a:p>
          <a:endParaRPr lang="en-US"/>
        </a:p>
      </dgm:t>
    </dgm:pt>
    <dgm:pt modelId="{DEFEEA8C-B625-46EB-80FD-8036FD4F5303}">
      <dgm:prSet phldrT="[Text]"/>
      <dgm:spPr/>
      <dgm:t>
        <a:bodyPr/>
        <a:lstStyle/>
        <a:p>
          <a:r>
            <a:rPr lang="en-US" dirty="0"/>
            <a:t>Retrieve Method</a:t>
          </a:r>
        </a:p>
      </dgm:t>
    </dgm:pt>
    <dgm:pt modelId="{EDBDE7BE-D6D0-4703-A2B0-226A24124F33}" type="parTrans" cxnId="{EB4A50D6-95CB-4D43-A4F7-D35E4A73B5D4}">
      <dgm:prSet/>
      <dgm:spPr/>
      <dgm:t>
        <a:bodyPr/>
        <a:lstStyle/>
        <a:p>
          <a:endParaRPr lang="en-US"/>
        </a:p>
      </dgm:t>
    </dgm:pt>
    <dgm:pt modelId="{8C34E643-4E2F-427D-B1B8-4EF161F3BA87}" type="sibTrans" cxnId="{EB4A50D6-95CB-4D43-A4F7-D35E4A73B5D4}">
      <dgm:prSet/>
      <dgm:spPr/>
      <dgm:t>
        <a:bodyPr/>
        <a:lstStyle/>
        <a:p>
          <a:endParaRPr lang="en-US"/>
        </a:p>
      </dgm:t>
    </dgm:pt>
    <dgm:pt modelId="{66C197CC-BD55-4780-96DB-FFC14484B6F4}">
      <dgm:prSet phldrT="[Text]"/>
      <dgm:spPr/>
      <dgm:t>
        <a:bodyPr/>
        <a:lstStyle/>
        <a:p>
          <a:r>
            <a:rPr lang="en-US" dirty="0"/>
            <a:t>Arguments</a:t>
          </a:r>
        </a:p>
      </dgm:t>
    </dgm:pt>
    <dgm:pt modelId="{4B100D52-6AC8-4E7A-B2E0-9BE05AA4D77F}" type="parTrans" cxnId="{5FD16841-95BF-4B41-A4E7-AE6413BC0FB4}">
      <dgm:prSet/>
      <dgm:spPr/>
      <dgm:t>
        <a:bodyPr/>
        <a:lstStyle/>
        <a:p>
          <a:endParaRPr lang="en-US"/>
        </a:p>
      </dgm:t>
    </dgm:pt>
    <dgm:pt modelId="{5BC94DCE-9E38-44EB-9E41-46759D062B81}" type="sibTrans" cxnId="{5FD16841-95BF-4B41-A4E7-AE6413BC0FB4}">
      <dgm:prSet/>
      <dgm:spPr/>
      <dgm:t>
        <a:bodyPr/>
        <a:lstStyle/>
        <a:p>
          <a:endParaRPr lang="en-US"/>
        </a:p>
      </dgm:t>
    </dgm:pt>
    <dgm:pt modelId="{D67728B6-92E8-4009-AF69-2D48B766590A}">
      <dgm:prSet phldrT="[Text]"/>
      <dgm:spPr/>
      <dgm:t>
        <a:bodyPr/>
        <a:lstStyle/>
        <a:p>
          <a:r>
            <a:rPr lang="en-US" dirty="0"/>
            <a:t>Arguments</a:t>
          </a:r>
        </a:p>
      </dgm:t>
    </dgm:pt>
    <dgm:pt modelId="{9CAA8F85-7896-4A6C-95BD-5F459416FE75}" type="parTrans" cxnId="{51035011-0488-4BE7-A87A-2C3725D7D1F3}">
      <dgm:prSet/>
      <dgm:spPr/>
      <dgm:t>
        <a:bodyPr/>
        <a:lstStyle/>
        <a:p>
          <a:endParaRPr lang="en-US"/>
        </a:p>
      </dgm:t>
    </dgm:pt>
    <dgm:pt modelId="{37B92E8C-6F31-4F44-83F6-FAA9B09C5FE2}" type="sibTrans" cxnId="{51035011-0488-4BE7-A87A-2C3725D7D1F3}">
      <dgm:prSet/>
      <dgm:spPr/>
      <dgm:t>
        <a:bodyPr/>
        <a:lstStyle/>
        <a:p>
          <a:endParaRPr lang="en-US"/>
        </a:p>
      </dgm:t>
    </dgm:pt>
    <dgm:pt modelId="{42A4C1D8-DA21-497B-AD89-C3F1BD36FC1F}" type="pres">
      <dgm:prSet presAssocID="{F99380A9-B668-449B-920D-51F879F1D912}" presName="Name0" presStyleCnt="0">
        <dgm:presLayoutVars>
          <dgm:dir/>
          <dgm:animLvl val="lvl"/>
          <dgm:resizeHandles val="exact"/>
        </dgm:presLayoutVars>
      </dgm:prSet>
      <dgm:spPr/>
    </dgm:pt>
    <dgm:pt modelId="{AB831EBA-42C9-42E3-BE38-860137BBD197}" type="pres">
      <dgm:prSet presAssocID="{DEFEEA8C-B625-46EB-80FD-8036FD4F5303}" presName="boxAndChildren" presStyleCnt="0"/>
      <dgm:spPr/>
    </dgm:pt>
    <dgm:pt modelId="{6BB44E00-F442-4F25-9FE5-5B179876D08F}" type="pres">
      <dgm:prSet presAssocID="{DEFEEA8C-B625-46EB-80FD-8036FD4F5303}" presName="parentTextBox" presStyleLbl="node1" presStyleIdx="0" presStyleCnt="3"/>
      <dgm:spPr/>
    </dgm:pt>
    <dgm:pt modelId="{9631F43F-71D5-439A-86EB-4907586BC29B}" type="pres">
      <dgm:prSet presAssocID="{DEFEEA8C-B625-46EB-80FD-8036FD4F5303}" presName="entireBox" presStyleLbl="node1" presStyleIdx="0" presStyleCnt="3"/>
      <dgm:spPr/>
    </dgm:pt>
    <dgm:pt modelId="{26C1CA6A-7580-46A3-852D-2AC2E267A96A}" type="pres">
      <dgm:prSet presAssocID="{DEFEEA8C-B625-46EB-80FD-8036FD4F5303}" presName="descendantBox" presStyleCnt="0"/>
      <dgm:spPr/>
    </dgm:pt>
    <dgm:pt modelId="{54A6DB46-4E13-4153-BD8C-D6279691D80C}" type="pres">
      <dgm:prSet presAssocID="{66C197CC-BD55-4780-96DB-FFC14484B6F4}" presName="childTextBox" presStyleLbl="fgAccFollowNode1" presStyleIdx="0" presStyleCnt="3">
        <dgm:presLayoutVars>
          <dgm:bulletEnabled val="1"/>
        </dgm:presLayoutVars>
      </dgm:prSet>
      <dgm:spPr/>
    </dgm:pt>
    <dgm:pt modelId="{0224B1D2-05F9-4A1B-906C-857E8ACDED88}" type="pres">
      <dgm:prSet presAssocID="{499878E2-56A0-48DF-8DFC-116485555A64}" presName="sp" presStyleCnt="0"/>
      <dgm:spPr/>
    </dgm:pt>
    <dgm:pt modelId="{8F0E84AF-1653-4201-B5CC-E21E54B9861C}" type="pres">
      <dgm:prSet presAssocID="{BCACD718-32BE-45F5-A691-B9EE3D302E1E}" presName="arrowAndChildren" presStyleCnt="0"/>
      <dgm:spPr/>
    </dgm:pt>
    <dgm:pt modelId="{698DB033-4727-4E3C-BCFC-6EC35C5DF62E}" type="pres">
      <dgm:prSet presAssocID="{BCACD718-32BE-45F5-A691-B9EE3D302E1E}" presName="parentTextArrow" presStyleLbl="node1" presStyleIdx="0" presStyleCnt="3"/>
      <dgm:spPr/>
    </dgm:pt>
    <dgm:pt modelId="{BF6C8519-5E48-48CB-BE06-DDDDCA6D630D}" type="pres">
      <dgm:prSet presAssocID="{BCACD718-32BE-45F5-A691-B9EE3D302E1E}" presName="arrow" presStyleLbl="node1" presStyleIdx="1" presStyleCnt="3"/>
      <dgm:spPr/>
    </dgm:pt>
    <dgm:pt modelId="{5205DD39-C5D3-4284-9D9B-B658A2CD2453}" type="pres">
      <dgm:prSet presAssocID="{BCACD718-32BE-45F5-A691-B9EE3D302E1E}" presName="descendantArrow" presStyleCnt="0"/>
      <dgm:spPr/>
    </dgm:pt>
    <dgm:pt modelId="{37BA5629-FAFC-412A-90CD-731215C7A978}" type="pres">
      <dgm:prSet presAssocID="{B1C23AF6-BE31-4914-818C-D393C108EC10}" presName="childTextArrow" presStyleLbl="fgAccFollowNode1" presStyleIdx="1" presStyleCnt="3">
        <dgm:presLayoutVars>
          <dgm:bulletEnabled val="1"/>
        </dgm:presLayoutVars>
      </dgm:prSet>
      <dgm:spPr/>
    </dgm:pt>
    <dgm:pt modelId="{4CAAE9F4-C392-4122-BDAD-5D68D03A523A}" type="pres">
      <dgm:prSet presAssocID="{7C380EF4-200F-4795-B540-E1B1F36C0852}" presName="sp" presStyleCnt="0"/>
      <dgm:spPr/>
    </dgm:pt>
    <dgm:pt modelId="{A16754B7-11E3-46CE-BE48-FA5C14097FE2}" type="pres">
      <dgm:prSet presAssocID="{AF5DDCCF-7B53-4A4C-B16E-39CF90B0B9F2}" presName="arrowAndChildren" presStyleCnt="0"/>
      <dgm:spPr/>
    </dgm:pt>
    <dgm:pt modelId="{5392887C-2905-4E40-8FF8-A9BCA74D5336}" type="pres">
      <dgm:prSet presAssocID="{AF5DDCCF-7B53-4A4C-B16E-39CF90B0B9F2}" presName="parentTextArrow" presStyleLbl="node1" presStyleIdx="1" presStyleCnt="3"/>
      <dgm:spPr/>
    </dgm:pt>
    <dgm:pt modelId="{99145A6D-7000-4445-B530-229FB8F1789A}" type="pres">
      <dgm:prSet presAssocID="{AF5DDCCF-7B53-4A4C-B16E-39CF90B0B9F2}" presName="arrow" presStyleLbl="node1" presStyleIdx="2" presStyleCnt="3"/>
      <dgm:spPr/>
    </dgm:pt>
    <dgm:pt modelId="{A94517AB-06BF-49C0-8890-E5273C62BC0E}" type="pres">
      <dgm:prSet presAssocID="{AF5DDCCF-7B53-4A4C-B16E-39CF90B0B9F2}" presName="descendantArrow" presStyleCnt="0"/>
      <dgm:spPr/>
    </dgm:pt>
    <dgm:pt modelId="{D0E5A419-A8C3-4EF2-B67D-F59D92AFFF5C}" type="pres">
      <dgm:prSet presAssocID="{D67728B6-92E8-4009-AF69-2D48B766590A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2C0F271A-9DC3-4874-8512-544D4DA2466A}" srcId="{BCACD718-32BE-45F5-A691-B9EE3D302E1E}" destId="{B1C23AF6-BE31-4914-818C-D393C108EC10}" srcOrd="0" destOrd="0" parTransId="{C223CFEE-25DD-43D7-A029-7F94691B435F}" sibTransId="{7E469D0A-54AF-4D30-9C2F-77F6AC72E6D1}"/>
    <dgm:cxn modelId="{4BB6292B-DD56-48D3-9197-BBA14AF5C9A7}" srcId="{F99380A9-B668-449B-920D-51F879F1D912}" destId="{BCACD718-32BE-45F5-A691-B9EE3D302E1E}" srcOrd="1" destOrd="0" parTransId="{24AA74BD-90C3-4800-A1A3-D270A267950D}" sibTransId="{499878E2-56A0-48DF-8DFC-116485555A64}"/>
    <dgm:cxn modelId="{6F36FE41-029D-49FF-83B1-373D29A2262C}" type="presOf" srcId="{B1C23AF6-BE31-4914-818C-D393C108EC10}" destId="{37BA5629-FAFC-412A-90CD-731215C7A978}" srcOrd="0" destOrd="0" presId="urn:microsoft.com/office/officeart/2005/8/layout/process4"/>
    <dgm:cxn modelId="{048A2377-7277-4D45-94BD-550681A57AB6}" srcId="{F99380A9-B668-449B-920D-51F879F1D912}" destId="{AF5DDCCF-7B53-4A4C-B16E-39CF90B0B9F2}" srcOrd="0" destOrd="0" parTransId="{8C8E70BC-9E4D-4023-A47E-827D82FC4EDA}" sibTransId="{7C380EF4-200F-4795-B540-E1B1F36C0852}"/>
    <dgm:cxn modelId="{8960B50A-8489-4BB3-ADB4-23568788FC4A}" type="presOf" srcId="{AF5DDCCF-7B53-4A4C-B16E-39CF90B0B9F2}" destId="{5392887C-2905-4E40-8FF8-A9BCA74D5336}" srcOrd="0" destOrd="0" presId="urn:microsoft.com/office/officeart/2005/8/layout/process4"/>
    <dgm:cxn modelId="{EB4A50D6-95CB-4D43-A4F7-D35E4A73B5D4}" srcId="{F99380A9-B668-449B-920D-51F879F1D912}" destId="{DEFEEA8C-B625-46EB-80FD-8036FD4F5303}" srcOrd="2" destOrd="0" parTransId="{EDBDE7BE-D6D0-4703-A2B0-226A24124F33}" sibTransId="{8C34E643-4E2F-427D-B1B8-4EF161F3BA87}"/>
    <dgm:cxn modelId="{FABF78A1-B7CE-4C9C-99A2-14A03F8BCD47}" type="presOf" srcId="{66C197CC-BD55-4780-96DB-FFC14484B6F4}" destId="{54A6DB46-4E13-4153-BD8C-D6279691D80C}" srcOrd="0" destOrd="0" presId="urn:microsoft.com/office/officeart/2005/8/layout/process4"/>
    <dgm:cxn modelId="{5FD16841-95BF-4B41-A4E7-AE6413BC0FB4}" srcId="{DEFEEA8C-B625-46EB-80FD-8036FD4F5303}" destId="{66C197CC-BD55-4780-96DB-FFC14484B6F4}" srcOrd="0" destOrd="0" parTransId="{4B100D52-6AC8-4E7A-B2E0-9BE05AA4D77F}" sibTransId="{5BC94DCE-9E38-44EB-9E41-46759D062B81}"/>
    <dgm:cxn modelId="{B7A6575D-38FD-4DB9-804B-6161B9C31898}" type="presOf" srcId="{DEFEEA8C-B625-46EB-80FD-8036FD4F5303}" destId="{6BB44E00-F442-4F25-9FE5-5B179876D08F}" srcOrd="0" destOrd="0" presId="urn:microsoft.com/office/officeart/2005/8/layout/process4"/>
    <dgm:cxn modelId="{3727209C-D399-49BA-975D-34906BF26614}" type="presOf" srcId="{D67728B6-92E8-4009-AF69-2D48B766590A}" destId="{D0E5A419-A8C3-4EF2-B67D-F59D92AFFF5C}" srcOrd="0" destOrd="0" presId="urn:microsoft.com/office/officeart/2005/8/layout/process4"/>
    <dgm:cxn modelId="{E42AB08B-CCF6-485D-B438-83FFAEE130A0}" type="presOf" srcId="{AF5DDCCF-7B53-4A4C-B16E-39CF90B0B9F2}" destId="{99145A6D-7000-4445-B530-229FB8F1789A}" srcOrd="1" destOrd="0" presId="urn:microsoft.com/office/officeart/2005/8/layout/process4"/>
    <dgm:cxn modelId="{A09F15EC-1400-4F16-9959-003918DF7A7E}" type="presOf" srcId="{BCACD718-32BE-45F5-A691-B9EE3D302E1E}" destId="{698DB033-4727-4E3C-BCFC-6EC35C5DF62E}" srcOrd="0" destOrd="0" presId="urn:microsoft.com/office/officeart/2005/8/layout/process4"/>
    <dgm:cxn modelId="{60284354-1283-4E49-8A2A-6BDAF10A67EC}" type="presOf" srcId="{BCACD718-32BE-45F5-A691-B9EE3D302E1E}" destId="{BF6C8519-5E48-48CB-BE06-DDDDCA6D630D}" srcOrd="1" destOrd="0" presId="urn:microsoft.com/office/officeart/2005/8/layout/process4"/>
    <dgm:cxn modelId="{EDD64CC0-B960-4961-A8CA-E2C259E9C0C3}" type="presOf" srcId="{DEFEEA8C-B625-46EB-80FD-8036FD4F5303}" destId="{9631F43F-71D5-439A-86EB-4907586BC29B}" srcOrd="1" destOrd="0" presId="urn:microsoft.com/office/officeart/2005/8/layout/process4"/>
    <dgm:cxn modelId="{8A78FD57-467D-48C8-A90D-A3736DD1D8A7}" type="presOf" srcId="{F99380A9-B668-449B-920D-51F879F1D912}" destId="{42A4C1D8-DA21-497B-AD89-C3F1BD36FC1F}" srcOrd="0" destOrd="0" presId="urn:microsoft.com/office/officeart/2005/8/layout/process4"/>
    <dgm:cxn modelId="{51035011-0488-4BE7-A87A-2C3725D7D1F3}" srcId="{AF5DDCCF-7B53-4A4C-B16E-39CF90B0B9F2}" destId="{D67728B6-92E8-4009-AF69-2D48B766590A}" srcOrd="0" destOrd="0" parTransId="{9CAA8F85-7896-4A6C-95BD-5F459416FE75}" sibTransId="{37B92E8C-6F31-4F44-83F6-FAA9B09C5FE2}"/>
    <dgm:cxn modelId="{FF4C1400-1108-4DCE-9371-BE6F1C78C323}" type="presParOf" srcId="{42A4C1D8-DA21-497B-AD89-C3F1BD36FC1F}" destId="{AB831EBA-42C9-42E3-BE38-860137BBD197}" srcOrd="0" destOrd="0" presId="urn:microsoft.com/office/officeart/2005/8/layout/process4"/>
    <dgm:cxn modelId="{9D6C4966-9CCD-4422-B42E-DA5FBBF2378A}" type="presParOf" srcId="{AB831EBA-42C9-42E3-BE38-860137BBD197}" destId="{6BB44E00-F442-4F25-9FE5-5B179876D08F}" srcOrd="0" destOrd="0" presId="urn:microsoft.com/office/officeart/2005/8/layout/process4"/>
    <dgm:cxn modelId="{6A4D93F8-7C42-4481-98C9-2F6A513766FF}" type="presParOf" srcId="{AB831EBA-42C9-42E3-BE38-860137BBD197}" destId="{9631F43F-71D5-439A-86EB-4907586BC29B}" srcOrd="1" destOrd="0" presId="urn:microsoft.com/office/officeart/2005/8/layout/process4"/>
    <dgm:cxn modelId="{600907C2-3C2B-4FAA-AB5F-221268947BF8}" type="presParOf" srcId="{AB831EBA-42C9-42E3-BE38-860137BBD197}" destId="{26C1CA6A-7580-46A3-852D-2AC2E267A96A}" srcOrd="2" destOrd="0" presId="urn:microsoft.com/office/officeart/2005/8/layout/process4"/>
    <dgm:cxn modelId="{C0C4D482-B7BA-4D98-A6D7-D2144C87CE4C}" type="presParOf" srcId="{26C1CA6A-7580-46A3-852D-2AC2E267A96A}" destId="{54A6DB46-4E13-4153-BD8C-D6279691D80C}" srcOrd="0" destOrd="0" presId="urn:microsoft.com/office/officeart/2005/8/layout/process4"/>
    <dgm:cxn modelId="{BE801CA1-FBA3-4E63-BD74-EBC072637C9E}" type="presParOf" srcId="{42A4C1D8-DA21-497B-AD89-C3F1BD36FC1F}" destId="{0224B1D2-05F9-4A1B-906C-857E8ACDED88}" srcOrd="1" destOrd="0" presId="urn:microsoft.com/office/officeart/2005/8/layout/process4"/>
    <dgm:cxn modelId="{33F5F0EA-EDED-4FA2-A795-BC5F84841052}" type="presParOf" srcId="{42A4C1D8-DA21-497B-AD89-C3F1BD36FC1F}" destId="{8F0E84AF-1653-4201-B5CC-E21E54B9861C}" srcOrd="2" destOrd="0" presId="urn:microsoft.com/office/officeart/2005/8/layout/process4"/>
    <dgm:cxn modelId="{D0066F4D-D99D-4D44-A8A8-9BA0E2E25737}" type="presParOf" srcId="{8F0E84AF-1653-4201-B5CC-E21E54B9861C}" destId="{698DB033-4727-4E3C-BCFC-6EC35C5DF62E}" srcOrd="0" destOrd="0" presId="urn:microsoft.com/office/officeart/2005/8/layout/process4"/>
    <dgm:cxn modelId="{E3D8668A-51BF-4E48-BC3C-E24E712CFD44}" type="presParOf" srcId="{8F0E84AF-1653-4201-B5CC-E21E54B9861C}" destId="{BF6C8519-5E48-48CB-BE06-DDDDCA6D630D}" srcOrd="1" destOrd="0" presId="urn:microsoft.com/office/officeart/2005/8/layout/process4"/>
    <dgm:cxn modelId="{F18FA976-9E8A-480C-AE42-A9FE0AD1187D}" type="presParOf" srcId="{8F0E84AF-1653-4201-B5CC-E21E54B9861C}" destId="{5205DD39-C5D3-4284-9D9B-B658A2CD2453}" srcOrd="2" destOrd="0" presId="urn:microsoft.com/office/officeart/2005/8/layout/process4"/>
    <dgm:cxn modelId="{F086C024-7628-44A3-BBBE-DD25CECDBB02}" type="presParOf" srcId="{5205DD39-C5D3-4284-9D9B-B658A2CD2453}" destId="{37BA5629-FAFC-412A-90CD-731215C7A978}" srcOrd="0" destOrd="0" presId="urn:microsoft.com/office/officeart/2005/8/layout/process4"/>
    <dgm:cxn modelId="{D06A99A3-9136-4F0A-9F3D-5DD1F67C0AFC}" type="presParOf" srcId="{42A4C1D8-DA21-497B-AD89-C3F1BD36FC1F}" destId="{4CAAE9F4-C392-4122-BDAD-5D68D03A523A}" srcOrd="3" destOrd="0" presId="urn:microsoft.com/office/officeart/2005/8/layout/process4"/>
    <dgm:cxn modelId="{07692C4B-DD7D-463B-9C0E-72B703A270F2}" type="presParOf" srcId="{42A4C1D8-DA21-497B-AD89-C3F1BD36FC1F}" destId="{A16754B7-11E3-46CE-BE48-FA5C14097FE2}" srcOrd="4" destOrd="0" presId="urn:microsoft.com/office/officeart/2005/8/layout/process4"/>
    <dgm:cxn modelId="{5D58DBB8-13D4-410D-9DDF-D701FE955337}" type="presParOf" srcId="{A16754B7-11E3-46CE-BE48-FA5C14097FE2}" destId="{5392887C-2905-4E40-8FF8-A9BCA74D5336}" srcOrd="0" destOrd="0" presId="urn:microsoft.com/office/officeart/2005/8/layout/process4"/>
    <dgm:cxn modelId="{F5AB83D6-309D-4C02-AA3B-F5F956888598}" type="presParOf" srcId="{A16754B7-11E3-46CE-BE48-FA5C14097FE2}" destId="{99145A6D-7000-4445-B530-229FB8F1789A}" srcOrd="1" destOrd="0" presId="urn:microsoft.com/office/officeart/2005/8/layout/process4"/>
    <dgm:cxn modelId="{A8BD2D72-65B9-4C2D-9174-338D92E5873D}" type="presParOf" srcId="{A16754B7-11E3-46CE-BE48-FA5C14097FE2}" destId="{A94517AB-06BF-49C0-8890-E5273C62BC0E}" srcOrd="2" destOrd="0" presId="urn:microsoft.com/office/officeart/2005/8/layout/process4"/>
    <dgm:cxn modelId="{39CBFF0F-F3F6-4014-8169-B66B2C7C7C76}" type="presParOf" srcId="{A94517AB-06BF-49C0-8890-E5273C62BC0E}" destId="{D0E5A419-A8C3-4EF2-B67D-F59D92AFFF5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1F43F-71D5-439A-86EB-4907586BC29B}">
      <dsp:nvSpPr>
        <dsp:cNvPr id="0" name=""/>
        <dsp:cNvSpPr/>
      </dsp:nvSpPr>
      <dsp:spPr>
        <a:xfrm>
          <a:off x="0" y="2275271"/>
          <a:ext cx="3124200" cy="7467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Process Method</a:t>
          </a:r>
        </a:p>
      </dsp:txBody>
      <dsp:txXfrm>
        <a:off x="0" y="2275271"/>
        <a:ext cx="3124200" cy="403269"/>
      </dsp:txXfrm>
    </dsp:sp>
    <dsp:sp modelId="{54A6DB46-4E13-4153-BD8C-D6279691D80C}">
      <dsp:nvSpPr>
        <dsp:cNvPr id="0" name=""/>
        <dsp:cNvSpPr/>
      </dsp:nvSpPr>
      <dsp:spPr>
        <a:xfrm>
          <a:off x="0" y="2663604"/>
          <a:ext cx="3124200" cy="3435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Transaction</a:t>
          </a:r>
        </a:p>
      </dsp:txBody>
      <dsp:txXfrm>
        <a:off x="0" y="2663604"/>
        <a:ext cx="3124200" cy="343525"/>
      </dsp:txXfrm>
    </dsp:sp>
    <dsp:sp modelId="{BF6C8519-5E48-48CB-BE06-DDDDCA6D630D}">
      <dsp:nvSpPr>
        <dsp:cNvPr id="0" name=""/>
        <dsp:cNvSpPr/>
      </dsp:nvSpPr>
      <dsp:spPr>
        <a:xfrm rot="10800000">
          <a:off x="0" y="1137902"/>
          <a:ext cx="3124200" cy="114857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Process Method</a:t>
          </a:r>
        </a:p>
      </dsp:txBody>
      <dsp:txXfrm rot="-10800000">
        <a:off x="0" y="1137902"/>
        <a:ext cx="3124200" cy="403148"/>
      </dsp:txXfrm>
    </dsp:sp>
    <dsp:sp modelId="{37BA5629-FAFC-412A-90CD-731215C7A978}">
      <dsp:nvSpPr>
        <dsp:cNvPr id="0" name=""/>
        <dsp:cNvSpPr/>
      </dsp:nvSpPr>
      <dsp:spPr>
        <a:xfrm>
          <a:off x="0" y="1541050"/>
          <a:ext cx="3124200" cy="3434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Transaction</a:t>
          </a:r>
        </a:p>
      </dsp:txBody>
      <dsp:txXfrm>
        <a:off x="0" y="1541050"/>
        <a:ext cx="3124200" cy="343422"/>
      </dsp:txXfrm>
    </dsp:sp>
    <dsp:sp modelId="{99145A6D-7000-4445-B530-229FB8F1789A}">
      <dsp:nvSpPr>
        <dsp:cNvPr id="0" name=""/>
        <dsp:cNvSpPr/>
      </dsp:nvSpPr>
      <dsp:spPr>
        <a:xfrm rot="10800000">
          <a:off x="0" y="534"/>
          <a:ext cx="3124200" cy="114857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Process Method</a:t>
          </a:r>
        </a:p>
      </dsp:txBody>
      <dsp:txXfrm rot="-10800000">
        <a:off x="0" y="534"/>
        <a:ext cx="3124200" cy="403148"/>
      </dsp:txXfrm>
    </dsp:sp>
    <dsp:sp modelId="{D0E5A419-A8C3-4EF2-B67D-F59D92AFFF5C}">
      <dsp:nvSpPr>
        <dsp:cNvPr id="0" name=""/>
        <dsp:cNvSpPr/>
      </dsp:nvSpPr>
      <dsp:spPr>
        <a:xfrm>
          <a:off x="0" y="403682"/>
          <a:ext cx="3124200" cy="3434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Transaction</a:t>
          </a:r>
        </a:p>
      </dsp:txBody>
      <dsp:txXfrm>
        <a:off x="0" y="403682"/>
        <a:ext cx="3124200" cy="3434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1F43F-71D5-439A-86EB-4907586BC29B}">
      <dsp:nvSpPr>
        <dsp:cNvPr id="0" name=""/>
        <dsp:cNvSpPr/>
      </dsp:nvSpPr>
      <dsp:spPr>
        <a:xfrm>
          <a:off x="0" y="2275271"/>
          <a:ext cx="3124200" cy="7467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Retrieve Method</a:t>
          </a:r>
        </a:p>
      </dsp:txBody>
      <dsp:txXfrm>
        <a:off x="0" y="2275271"/>
        <a:ext cx="3124200" cy="403269"/>
      </dsp:txXfrm>
    </dsp:sp>
    <dsp:sp modelId="{54A6DB46-4E13-4153-BD8C-D6279691D80C}">
      <dsp:nvSpPr>
        <dsp:cNvPr id="0" name=""/>
        <dsp:cNvSpPr/>
      </dsp:nvSpPr>
      <dsp:spPr>
        <a:xfrm>
          <a:off x="0" y="2663604"/>
          <a:ext cx="3124200" cy="3435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Arguments</a:t>
          </a:r>
        </a:p>
      </dsp:txBody>
      <dsp:txXfrm>
        <a:off x="0" y="2663604"/>
        <a:ext cx="3124200" cy="343525"/>
      </dsp:txXfrm>
    </dsp:sp>
    <dsp:sp modelId="{BF6C8519-5E48-48CB-BE06-DDDDCA6D630D}">
      <dsp:nvSpPr>
        <dsp:cNvPr id="0" name=""/>
        <dsp:cNvSpPr/>
      </dsp:nvSpPr>
      <dsp:spPr>
        <a:xfrm rot="10800000">
          <a:off x="0" y="1137902"/>
          <a:ext cx="3124200" cy="114857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Retrieve Method</a:t>
          </a:r>
        </a:p>
      </dsp:txBody>
      <dsp:txXfrm rot="-10800000">
        <a:off x="0" y="1137902"/>
        <a:ext cx="3124200" cy="403148"/>
      </dsp:txXfrm>
    </dsp:sp>
    <dsp:sp modelId="{37BA5629-FAFC-412A-90CD-731215C7A978}">
      <dsp:nvSpPr>
        <dsp:cNvPr id="0" name=""/>
        <dsp:cNvSpPr/>
      </dsp:nvSpPr>
      <dsp:spPr>
        <a:xfrm>
          <a:off x="0" y="1541050"/>
          <a:ext cx="3124200" cy="3434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Arguments</a:t>
          </a:r>
        </a:p>
      </dsp:txBody>
      <dsp:txXfrm>
        <a:off x="0" y="1541050"/>
        <a:ext cx="3124200" cy="343422"/>
      </dsp:txXfrm>
    </dsp:sp>
    <dsp:sp modelId="{99145A6D-7000-4445-B530-229FB8F1789A}">
      <dsp:nvSpPr>
        <dsp:cNvPr id="0" name=""/>
        <dsp:cNvSpPr/>
      </dsp:nvSpPr>
      <dsp:spPr>
        <a:xfrm rot="10800000">
          <a:off x="0" y="534"/>
          <a:ext cx="3124200" cy="114857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Retrieve Method</a:t>
          </a:r>
        </a:p>
      </dsp:txBody>
      <dsp:txXfrm rot="-10800000">
        <a:off x="0" y="534"/>
        <a:ext cx="3124200" cy="403148"/>
      </dsp:txXfrm>
    </dsp:sp>
    <dsp:sp modelId="{D0E5A419-A8C3-4EF2-B67D-F59D92AFFF5C}">
      <dsp:nvSpPr>
        <dsp:cNvPr id="0" name=""/>
        <dsp:cNvSpPr/>
      </dsp:nvSpPr>
      <dsp:spPr>
        <a:xfrm>
          <a:off x="0" y="403682"/>
          <a:ext cx="3124200" cy="3434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Arguments</a:t>
          </a:r>
        </a:p>
      </dsp:txBody>
      <dsp:txXfrm>
        <a:off x="0" y="403682"/>
        <a:ext cx="3124200" cy="343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4B592-DDDB-4FBB-91F2-233647701935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93028-CEA3-4103-BC66-E0E887EB52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7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93028-CEA3-4103-BC66-E0E887EB527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7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lang="en-US" sz="4000" b="0" kern="120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erif" pitchFamily="18" charset="0"/>
                <a:ea typeface="Droid Serif" pitchFamily="18" charset="0"/>
                <a:cs typeface="Droid Serif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018C-EBF3-4294-9E53-BB9692A1B238}" type="datetime1">
              <a:rPr lang="en-US" smtClean="0"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6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D3C69-66A1-4D00-B513-42CC0FCC59B6}" type="datetime1">
              <a:rPr lang="en-US" smtClean="0"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12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1C4C-367B-4CA1-BFE5-DD5EF40A8C1E}" type="datetime1">
              <a:rPr lang="en-US" smtClean="0"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6858000" cy="990600"/>
          </a:xfrm>
          <a:prstGeom prst="rect">
            <a:avLst/>
          </a:prstGeom>
        </p:spPr>
        <p:txBody>
          <a:bodyPr vert="horz" wrap="none" lIns="9144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400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FD7A-D0F1-4BFD-9AB1-D45A3214561B}" type="datetime1">
              <a:rPr lang="en-US" smtClean="0"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6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68580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8470-7002-4B16-912E-F3381BBFC303}" type="datetime1">
              <a:rPr lang="en-US" smtClean="0"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0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68580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835A-C4A1-487E-A7B8-3E3B6A85266C}" type="datetime1">
              <a:rPr lang="en-US" smtClean="0"/>
              <a:t>5/29/2016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1AAB-E703-47FE-974E-9D2B932F9534}" type="datetime1">
              <a:rPr lang="en-US" smtClean="0"/>
              <a:t>5/29/2016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3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74358-98AB-4C1A-82FF-49E7FEE02080}" type="datetime1">
              <a:rPr lang="en-US" smtClean="0"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96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3" r:id="rId6"/>
    <p:sldLayoutId id="2147483655" r:id="rId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en-US" sz="3800" b="0" kern="1200" cap="none" spc="0" dirty="0" smtClean="0">
          <a:ln>
            <a:noFill/>
          </a:ln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Droid Serif" pitchFamily="18" charset="0"/>
          <a:ea typeface="Droid Serif" pitchFamily="18" charset="0"/>
          <a:cs typeface="Droid Serif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6200" y="2819400"/>
            <a:ext cx="5943600" cy="2362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3276600"/>
            <a:ext cx="2209800" cy="1084082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 POS Server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Hotels Network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3429000" y="3276600"/>
            <a:ext cx="2362200" cy="1084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POS Agent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Hotels Network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Stationary - Windows Service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0" y="3276600"/>
            <a:ext cx="2063685" cy="10840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Cloud Server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API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85999" y="3818641"/>
            <a:ext cx="1143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791200" y="3818641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54344" y="3843723"/>
            <a:ext cx="1074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TCP/IP</a:t>
            </a:r>
          </a:p>
          <a:p>
            <a:pPr algn="ctr"/>
            <a:r>
              <a:rPr lang="en-US" sz="1400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Port 5002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91199" y="3896380"/>
            <a:ext cx="121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71600" y="4648200"/>
            <a:ext cx="2743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Hotel Network</a:t>
            </a: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1185085" y="21338"/>
            <a:ext cx="6858000" cy="990600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800" b="0" kern="1200" cap="none" spc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erif" pitchFamily="18" charset="0"/>
                <a:ea typeface="Droid Serif" pitchFamily="18" charset="0"/>
                <a:cs typeface="Droid Serif" pitchFamily="18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 – MACRO ARCHITECTURE</a:t>
            </a:r>
            <a:b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TECHNICAL PERSPECTIVE</a:t>
            </a:r>
          </a:p>
        </p:txBody>
      </p:sp>
    </p:spTree>
    <p:extLst>
      <p:ext uri="{BB962C8B-B14F-4D97-AF65-F5344CB8AC3E}">
        <p14:creationId xmlns:p14="http://schemas.microsoft.com/office/powerpoint/2010/main" val="2165577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057399" y="2006249"/>
            <a:ext cx="2232891" cy="371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363569" y="412191"/>
            <a:ext cx="1047172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410740" y="412191"/>
            <a:ext cx="1184565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REVENUE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075260" y="752639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 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072951" y="1175203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 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072951" y="1583913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 3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343400" y="2038576"/>
            <a:ext cx="1047172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390572" y="2038576"/>
            <a:ext cx="1186874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60,000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358951" y="782079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406123" y="782079"/>
            <a:ext cx="1186874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20,000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358951" y="1212147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5406123" y="1212147"/>
            <a:ext cx="1186874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30,000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363569" y="1613641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410741" y="1613641"/>
            <a:ext cx="1182256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10,000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059708" y="3779979"/>
            <a:ext cx="2232891" cy="371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343400" y="2590800"/>
            <a:ext cx="1047172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390571" y="2590800"/>
            <a:ext cx="1184565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REVENUE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055091" y="2931248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 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052782" y="3353812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 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345709" y="3812306"/>
            <a:ext cx="1047172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392881" y="3812306"/>
            <a:ext cx="1186874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20,000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338782" y="2960688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385954" y="2960688"/>
            <a:ext cx="1186874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10,000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338782" y="3390756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385954" y="3390756"/>
            <a:ext cx="1186874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10,000</a:t>
            </a:r>
          </a:p>
        </p:txBody>
      </p:sp>
      <p:cxnSp>
        <p:nvCxnSpPr>
          <p:cNvPr id="3" name="Curved Connector 2"/>
          <p:cNvCxnSpPr>
            <a:stCxn id="80" idx="1"/>
            <a:endCxn id="47" idx="1"/>
          </p:cNvCxnSpPr>
          <p:nvPr/>
        </p:nvCxnSpPr>
        <p:spPr>
          <a:xfrm rot="10800000" flipV="1">
            <a:off x="2059708" y="938232"/>
            <a:ext cx="15552" cy="3027340"/>
          </a:xfrm>
          <a:prstGeom prst="curvedConnector3">
            <a:avLst>
              <a:gd name="adj1" fmla="val 4929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093167" y="6008396"/>
            <a:ext cx="2232891" cy="371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COUNTRY1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383785" y="4377630"/>
            <a:ext cx="1047172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430956" y="4377630"/>
            <a:ext cx="1184565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REVENUE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095476" y="4718078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CITY 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093167" y="5140642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CITY 2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379168" y="6040723"/>
            <a:ext cx="1047172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426340" y="6040723"/>
            <a:ext cx="1186874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10,000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379167" y="4747518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426339" y="4747518"/>
            <a:ext cx="1186874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5,000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4379167" y="5177586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5426339" y="5177586"/>
            <a:ext cx="1186874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3,000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2093167" y="5583183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CITY 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379167" y="5620127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426339" y="5620127"/>
            <a:ext cx="1186874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2,000</a:t>
            </a:r>
          </a:p>
        </p:txBody>
      </p:sp>
      <p:cxnSp>
        <p:nvCxnSpPr>
          <p:cNvPr id="9" name="Curved Connector 8"/>
          <p:cNvCxnSpPr>
            <a:stCxn id="50" idx="1"/>
            <a:endCxn id="69" idx="1"/>
          </p:cNvCxnSpPr>
          <p:nvPr/>
        </p:nvCxnSpPr>
        <p:spPr>
          <a:xfrm rot="10800000" flipH="1" flipV="1">
            <a:off x="2055091" y="3116841"/>
            <a:ext cx="38076" cy="3077148"/>
          </a:xfrm>
          <a:prstGeom prst="curvedConnector3">
            <a:avLst>
              <a:gd name="adj1" fmla="val -1923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215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457200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 SCREEN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457200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15169"/>
              </p:ext>
            </p:extLst>
          </p:nvPr>
        </p:nvGraphicFramePr>
        <p:xfrm>
          <a:off x="1257300" y="2563430"/>
          <a:ext cx="1447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65747018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1849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04401"/>
              </p:ext>
            </p:extLst>
          </p:nvPr>
        </p:nvGraphicFramePr>
        <p:xfrm>
          <a:off x="3352800" y="2560320"/>
          <a:ext cx="1447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657470181"/>
                    </a:ext>
                  </a:extLst>
                </a:gridCol>
              </a:tblGrid>
              <a:tr h="33351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1849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325516" y="457200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2</a:t>
            </a:r>
          </a:p>
        </p:txBody>
      </p:sp>
      <p:sp>
        <p:nvSpPr>
          <p:cNvPr id="9" name="Rectangle 8"/>
          <p:cNvSpPr/>
          <p:nvPr/>
        </p:nvSpPr>
        <p:spPr>
          <a:xfrm>
            <a:off x="6288832" y="457200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3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66905"/>
              </p:ext>
            </p:extLst>
          </p:nvPr>
        </p:nvGraphicFramePr>
        <p:xfrm>
          <a:off x="5345663" y="2563430"/>
          <a:ext cx="14478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657470181"/>
                    </a:ext>
                  </a:extLst>
                </a:gridCol>
              </a:tblGrid>
              <a:tr h="33351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18490"/>
                  </a:ext>
                </a:extLst>
              </a:tr>
              <a:tr h="33351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37766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426084"/>
              </p:ext>
            </p:extLst>
          </p:nvPr>
        </p:nvGraphicFramePr>
        <p:xfrm>
          <a:off x="7353300" y="2560320"/>
          <a:ext cx="1447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657470181"/>
                    </a:ext>
                  </a:extLst>
                </a:gridCol>
              </a:tblGrid>
              <a:tr h="33351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18490"/>
                  </a:ext>
                </a:extLst>
              </a:tr>
              <a:tr h="33351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921882"/>
                  </a:ext>
                </a:extLst>
              </a:tr>
              <a:tr h="33351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056192"/>
                  </a:ext>
                </a:extLst>
              </a:tr>
            </a:tbl>
          </a:graphicData>
        </a:graphic>
      </p:graphicFrame>
      <p:cxnSp>
        <p:nvCxnSpPr>
          <p:cNvPr id="16" name="Elbow Connector 15"/>
          <p:cNvCxnSpPr>
            <a:stCxn id="3" idx="3"/>
            <a:endCxn id="5" idx="0"/>
          </p:cNvCxnSpPr>
          <p:nvPr/>
        </p:nvCxnSpPr>
        <p:spPr>
          <a:xfrm>
            <a:off x="1676400" y="1143000"/>
            <a:ext cx="304800" cy="14204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3"/>
            <a:endCxn id="7" idx="0"/>
          </p:cNvCxnSpPr>
          <p:nvPr/>
        </p:nvCxnSpPr>
        <p:spPr>
          <a:xfrm>
            <a:off x="3810000" y="1143000"/>
            <a:ext cx="266700" cy="1417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3"/>
            <a:endCxn id="10" idx="0"/>
          </p:cNvCxnSpPr>
          <p:nvPr/>
        </p:nvCxnSpPr>
        <p:spPr>
          <a:xfrm>
            <a:off x="5773316" y="1143000"/>
            <a:ext cx="296247" cy="14204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  <a:endCxn id="11" idx="0"/>
          </p:cNvCxnSpPr>
          <p:nvPr/>
        </p:nvCxnSpPr>
        <p:spPr>
          <a:xfrm>
            <a:off x="7736632" y="1143000"/>
            <a:ext cx="340568" cy="1417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1844350" y="6096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3868316" y="6096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840574" y="6096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152331" y="2201583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Clear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52969" y="2226369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Push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49416" y="2197814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Push 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24700" y="2202037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Push 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8600" y="4309656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 SCREEN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362200" y="4309656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325516" y="4309656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88832" y="4309656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3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7812054" y="6096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/>
          <p:cNvCxnSpPr>
            <a:stCxn id="34" idx="1"/>
            <a:endCxn id="10" idx="2"/>
          </p:cNvCxnSpPr>
          <p:nvPr/>
        </p:nvCxnSpPr>
        <p:spPr>
          <a:xfrm rot="10800000">
            <a:off x="6069564" y="3294950"/>
            <a:ext cx="219269" cy="1700506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6738" y="336085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Pop 2</a:t>
            </a:r>
          </a:p>
        </p:txBody>
      </p:sp>
      <p:cxnSp>
        <p:nvCxnSpPr>
          <p:cNvPr id="40" name="Elbow Connector 39"/>
          <p:cNvCxnSpPr>
            <a:stCxn id="33" idx="1"/>
            <a:endCxn id="7" idx="2"/>
          </p:cNvCxnSpPr>
          <p:nvPr/>
        </p:nvCxnSpPr>
        <p:spPr>
          <a:xfrm rot="10800000">
            <a:off x="4076700" y="2926080"/>
            <a:ext cx="248816" cy="2069376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70852" y="2991013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Pop 1</a:t>
            </a:r>
          </a:p>
        </p:txBody>
      </p:sp>
      <p:sp>
        <p:nvSpPr>
          <p:cNvPr id="42" name="Right Arrow 41"/>
          <p:cNvSpPr/>
          <p:nvPr/>
        </p:nvSpPr>
        <p:spPr>
          <a:xfrm rot="10800000">
            <a:off x="5856914" y="5263756"/>
            <a:ext cx="367736" cy="406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10800000">
            <a:off x="3893598" y="5263757"/>
            <a:ext cx="367736" cy="406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Brace 44"/>
          <p:cNvSpPr/>
          <p:nvPr/>
        </p:nvSpPr>
        <p:spPr>
          <a:xfrm>
            <a:off x="677248" y="2336313"/>
            <a:ext cx="475084" cy="14736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-102635" y="2814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Stack Collection</a:t>
            </a:r>
          </a:p>
        </p:txBody>
      </p:sp>
    </p:spTree>
    <p:extLst>
      <p:ext uri="{BB962C8B-B14F-4D97-AF65-F5344CB8AC3E}">
        <p14:creationId xmlns:p14="http://schemas.microsoft.com/office/powerpoint/2010/main" val="748101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457200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 SCREEN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457200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57300" y="2563430"/>
          <a:ext cx="1447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65747018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1849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352800" y="2560320"/>
          <a:ext cx="1447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657470181"/>
                    </a:ext>
                  </a:extLst>
                </a:gridCol>
              </a:tblGrid>
              <a:tr h="33351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1849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325516" y="457200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2</a:t>
            </a:r>
          </a:p>
        </p:txBody>
      </p:sp>
      <p:sp>
        <p:nvSpPr>
          <p:cNvPr id="9" name="Rectangle 8"/>
          <p:cNvSpPr/>
          <p:nvPr/>
        </p:nvSpPr>
        <p:spPr>
          <a:xfrm>
            <a:off x="6288832" y="457200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3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45663" y="2563430"/>
          <a:ext cx="14478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657470181"/>
                    </a:ext>
                  </a:extLst>
                </a:gridCol>
              </a:tblGrid>
              <a:tr h="33351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18490"/>
                  </a:ext>
                </a:extLst>
              </a:tr>
              <a:tr h="33351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37766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353300" y="2560320"/>
          <a:ext cx="1447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657470181"/>
                    </a:ext>
                  </a:extLst>
                </a:gridCol>
              </a:tblGrid>
              <a:tr h="33351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18490"/>
                  </a:ext>
                </a:extLst>
              </a:tr>
              <a:tr h="33351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921882"/>
                  </a:ext>
                </a:extLst>
              </a:tr>
              <a:tr h="33351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056192"/>
                  </a:ext>
                </a:extLst>
              </a:tr>
            </a:tbl>
          </a:graphicData>
        </a:graphic>
      </p:graphicFrame>
      <p:cxnSp>
        <p:nvCxnSpPr>
          <p:cNvPr id="16" name="Elbow Connector 15"/>
          <p:cNvCxnSpPr>
            <a:stCxn id="3" idx="3"/>
            <a:endCxn id="5" idx="0"/>
          </p:cNvCxnSpPr>
          <p:nvPr/>
        </p:nvCxnSpPr>
        <p:spPr>
          <a:xfrm>
            <a:off x="1676400" y="1143000"/>
            <a:ext cx="304800" cy="14204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3"/>
            <a:endCxn id="7" idx="0"/>
          </p:cNvCxnSpPr>
          <p:nvPr/>
        </p:nvCxnSpPr>
        <p:spPr>
          <a:xfrm>
            <a:off x="3810000" y="1143000"/>
            <a:ext cx="266700" cy="1417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3"/>
            <a:endCxn id="10" idx="0"/>
          </p:cNvCxnSpPr>
          <p:nvPr/>
        </p:nvCxnSpPr>
        <p:spPr>
          <a:xfrm>
            <a:off x="5773316" y="1143000"/>
            <a:ext cx="296247" cy="14204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  <a:endCxn id="11" idx="0"/>
          </p:cNvCxnSpPr>
          <p:nvPr/>
        </p:nvCxnSpPr>
        <p:spPr>
          <a:xfrm>
            <a:off x="7736632" y="1143000"/>
            <a:ext cx="340568" cy="1417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1844350" y="6096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3868316" y="6096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840574" y="6096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152331" y="2201583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Clear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52969" y="2226369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Push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49416" y="2197814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Push 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24700" y="2202037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Push 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8600" y="4309656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 SCREEN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362200" y="4309656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325516" y="4309656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88832" y="4309656"/>
            <a:ext cx="1447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SCREEN LEVEL 3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7812054" y="6096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/>
          <p:cNvCxnSpPr>
            <a:stCxn id="34" idx="1"/>
            <a:endCxn id="10" idx="2"/>
          </p:cNvCxnSpPr>
          <p:nvPr/>
        </p:nvCxnSpPr>
        <p:spPr>
          <a:xfrm rot="10800000">
            <a:off x="6069564" y="3294950"/>
            <a:ext cx="219269" cy="1700506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86738" y="336085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Pop 2</a:t>
            </a:r>
          </a:p>
        </p:txBody>
      </p:sp>
      <p:cxnSp>
        <p:nvCxnSpPr>
          <p:cNvPr id="40" name="Elbow Connector 39"/>
          <p:cNvCxnSpPr>
            <a:stCxn id="33" idx="1"/>
            <a:endCxn id="7" idx="2"/>
          </p:cNvCxnSpPr>
          <p:nvPr/>
        </p:nvCxnSpPr>
        <p:spPr>
          <a:xfrm rot="10800000">
            <a:off x="4076700" y="2926080"/>
            <a:ext cx="248816" cy="2069376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70852" y="2991013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Pop 1</a:t>
            </a:r>
          </a:p>
        </p:txBody>
      </p:sp>
      <p:sp>
        <p:nvSpPr>
          <p:cNvPr id="42" name="Right Arrow 41"/>
          <p:cNvSpPr/>
          <p:nvPr/>
        </p:nvSpPr>
        <p:spPr>
          <a:xfrm rot="10800000">
            <a:off x="5856914" y="5263756"/>
            <a:ext cx="367736" cy="406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10800000">
            <a:off x="3893598" y="5263757"/>
            <a:ext cx="367736" cy="406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Brace 44"/>
          <p:cNvSpPr/>
          <p:nvPr/>
        </p:nvSpPr>
        <p:spPr>
          <a:xfrm>
            <a:off x="677248" y="2336313"/>
            <a:ext cx="475084" cy="14736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-102635" y="2814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Stack Collection</a:t>
            </a:r>
          </a:p>
        </p:txBody>
      </p:sp>
    </p:spTree>
    <p:extLst>
      <p:ext uri="{BB962C8B-B14F-4D97-AF65-F5344CB8AC3E}">
        <p14:creationId xmlns:p14="http://schemas.microsoft.com/office/powerpoint/2010/main" val="1233324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85800" y="1066800"/>
            <a:ext cx="7467600" cy="3733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71800" y="1596313"/>
            <a:ext cx="2895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  <a:p>
            <a:pPr algn="ctr"/>
            <a:r>
              <a:rPr lang="en-US" dirty="0"/>
              <a:t>Stateless Service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3581400"/>
            <a:ext cx="19812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Stateless 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3429000" y="3581400"/>
            <a:ext cx="19812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Stateful Service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5943600" y="3575180"/>
            <a:ext cx="19812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Actor</a:t>
            </a:r>
          </a:p>
        </p:txBody>
      </p:sp>
      <p:cxnSp>
        <p:nvCxnSpPr>
          <p:cNvPr id="10" name="Elbow Connector 9"/>
          <p:cNvCxnSpPr>
            <a:stCxn id="3" idx="2"/>
            <a:endCxn id="6" idx="0"/>
          </p:cNvCxnSpPr>
          <p:nvPr/>
        </p:nvCxnSpPr>
        <p:spPr>
          <a:xfrm rot="16200000" flipH="1">
            <a:off x="5220867" y="1861846"/>
            <a:ext cx="912067" cy="25146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" idx="2"/>
            <a:endCxn id="5" idx="0"/>
          </p:cNvCxnSpPr>
          <p:nvPr/>
        </p:nvCxnSpPr>
        <p:spPr>
          <a:xfrm rot="5400000">
            <a:off x="3960457" y="3122256"/>
            <a:ext cx="918287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" idx="2"/>
            <a:endCxn id="4" idx="0"/>
          </p:cNvCxnSpPr>
          <p:nvPr/>
        </p:nvCxnSpPr>
        <p:spPr>
          <a:xfrm rot="5400000">
            <a:off x="2703157" y="1864956"/>
            <a:ext cx="918287" cy="25146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971800" y="1201316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62400" y="121220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WCF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53000" y="12192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2363918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24200" y="5207000"/>
            <a:ext cx="3124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Actor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29999745"/>
              </p:ext>
            </p:extLst>
          </p:nvPr>
        </p:nvGraphicFramePr>
        <p:xfrm>
          <a:off x="3124200" y="1524000"/>
          <a:ext cx="3124200" cy="302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ight Brace 7"/>
          <p:cNvSpPr/>
          <p:nvPr/>
        </p:nvSpPr>
        <p:spPr>
          <a:xfrm>
            <a:off x="6248400" y="1524000"/>
            <a:ext cx="1219200" cy="302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6305250" y="2896802"/>
            <a:ext cx="302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FIFO Queue Managed by Service Fabric</a:t>
            </a:r>
          </a:p>
        </p:txBody>
      </p:sp>
      <p:sp>
        <p:nvSpPr>
          <p:cNvPr id="10" name="Oval 9"/>
          <p:cNvSpPr/>
          <p:nvPr/>
        </p:nvSpPr>
        <p:spPr>
          <a:xfrm>
            <a:off x="990600" y="609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10" idx="6"/>
            <a:endCxn id="6" idx="0"/>
          </p:cNvCxnSpPr>
          <p:nvPr/>
        </p:nvCxnSpPr>
        <p:spPr>
          <a:xfrm>
            <a:off x="1600200" y="914400"/>
            <a:ext cx="3086100" cy="6096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28800" y="609600"/>
            <a:ext cx="3162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The client queues  up the request and returns </a:t>
            </a:r>
          </a:p>
        </p:txBody>
      </p:sp>
      <p:cxnSp>
        <p:nvCxnSpPr>
          <p:cNvPr id="15" name="Straight Arrow Connector 14"/>
          <p:cNvCxnSpPr>
            <a:endCxn id="3" idx="0"/>
          </p:cNvCxnSpPr>
          <p:nvPr/>
        </p:nvCxnSpPr>
        <p:spPr>
          <a:xfrm>
            <a:off x="4686300" y="4546600"/>
            <a:ext cx="0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201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24200" y="5207000"/>
            <a:ext cx="3124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Actor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25453664"/>
              </p:ext>
            </p:extLst>
          </p:nvPr>
        </p:nvGraphicFramePr>
        <p:xfrm>
          <a:off x="3124200" y="1524000"/>
          <a:ext cx="3124200" cy="302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ight Brace 7"/>
          <p:cNvSpPr/>
          <p:nvPr/>
        </p:nvSpPr>
        <p:spPr>
          <a:xfrm>
            <a:off x="6248400" y="1524000"/>
            <a:ext cx="1219200" cy="302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6305250" y="2896802"/>
            <a:ext cx="302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FIFO Queue Managed by Service Fabric</a:t>
            </a:r>
          </a:p>
        </p:txBody>
      </p:sp>
      <p:sp>
        <p:nvSpPr>
          <p:cNvPr id="10" name="Oval 9"/>
          <p:cNvSpPr/>
          <p:nvPr/>
        </p:nvSpPr>
        <p:spPr>
          <a:xfrm>
            <a:off x="990600" y="609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10" idx="6"/>
            <a:endCxn id="6" idx="0"/>
          </p:cNvCxnSpPr>
          <p:nvPr/>
        </p:nvCxnSpPr>
        <p:spPr>
          <a:xfrm>
            <a:off x="1600200" y="914400"/>
            <a:ext cx="3086100" cy="609600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6400" y="609600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The client Queues  up the request and waits!!!</a:t>
            </a:r>
          </a:p>
        </p:txBody>
      </p:sp>
      <p:cxnSp>
        <p:nvCxnSpPr>
          <p:cNvPr id="15" name="Straight Arrow Connector 14"/>
          <p:cNvCxnSpPr>
            <a:endCxn id="3" idx="0"/>
          </p:cNvCxnSpPr>
          <p:nvPr/>
        </p:nvCxnSpPr>
        <p:spPr>
          <a:xfrm>
            <a:off x="4686300" y="4546600"/>
            <a:ext cx="0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1"/>
            <a:endCxn id="10" idx="4"/>
          </p:cNvCxnSpPr>
          <p:nvPr/>
        </p:nvCxnSpPr>
        <p:spPr>
          <a:xfrm rot="10800000">
            <a:off x="1295400" y="1219200"/>
            <a:ext cx="1828800" cy="4445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050" y="3035300"/>
            <a:ext cx="25908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 retrieve methods, the client must wait until the request is processed by the actor</a:t>
            </a:r>
          </a:p>
        </p:txBody>
      </p:sp>
    </p:spTree>
    <p:extLst>
      <p:ext uri="{BB962C8B-B14F-4D97-AF65-F5344CB8AC3E}">
        <p14:creationId xmlns:p14="http://schemas.microsoft.com/office/powerpoint/2010/main" val="75126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3276600"/>
            <a:ext cx="2362200" cy="1084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POS Agent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Hotels Network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Stationary - Windows Service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3276600"/>
            <a:ext cx="2063685" cy="10840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Cloud Server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API</a:t>
            </a:r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2590800" y="3818641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4600" y="3935773"/>
            <a:ext cx="121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</a:t>
            </a:r>
          </a:p>
        </p:txBody>
      </p:sp>
      <p:sp>
        <p:nvSpPr>
          <p:cNvPr id="7" name="Rectangle 6"/>
          <p:cNvSpPr/>
          <p:nvPr/>
        </p:nvSpPr>
        <p:spPr>
          <a:xfrm>
            <a:off x="6781800" y="3276600"/>
            <a:ext cx="2063685" cy="108408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Logic App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Voucher Redemption Processor</a:t>
            </a:r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5715000" y="3818641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38800" y="3935773"/>
            <a:ext cx="121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276781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1999" y="2892287"/>
            <a:ext cx="2063685" cy="10840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Cloud Server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API</a:t>
            </a:r>
          </a:p>
        </p:txBody>
      </p:sp>
      <p:sp>
        <p:nvSpPr>
          <p:cNvPr id="5" name="Rectangle 4"/>
          <p:cNvSpPr/>
          <p:nvPr/>
        </p:nvSpPr>
        <p:spPr>
          <a:xfrm>
            <a:off x="3962400" y="1600200"/>
            <a:ext cx="2063685" cy="108408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Logic App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Voucher Redemption Processor</a:t>
            </a:r>
          </a:p>
        </p:txBody>
      </p:sp>
      <p:sp>
        <p:nvSpPr>
          <p:cNvPr id="9" name="Rectangle 8"/>
          <p:cNvSpPr/>
          <p:nvPr/>
        </p:nvSpPr>
        <p:spPr>
          <a:xfrm>
            <a:off x="761999" y="287518"/>
            <a:ext cx="2063685" cy="10840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App API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Trigger Callback Registrar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1371600" y="1828800"/>
            <a:ext cx="838200" cy="609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5" idx="0"/>
            <a:endCxn id="9" idx="3"/>
          </p:cNvCxnSpPr>
          <p:nvPr/>
        </p:nvCxnSpPr>
        <p:spPr>
          <a:xfrm rot="16200000" flipV="1">
            <a:off x="3524644" y="130600"/>
            <a:ext cx="770641" cy="21685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1"/>
          </p:cNvCxnSpPr>
          <p:nvPr/>
        </p:nvCxnSpPr>
        <p:spPr>
          <a:xfrm flipH="1">
            <a:off x="1790700" y="1371600"/>
            <a:ext cx="3142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4" idx="0"/>
          </p:cNvCxnSpPr>
          <p:nvPr/>
        </p:nvCxnSpPr>
        <p:spPr>
          <a:xfrm>
            <a:off x="1790700" y="2438400"/>
            <a:ext cx="3142" cy="45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3"/>
            <a:endCxn id="5" idx="2"/>
          </p:cNvCxnSpPr>
          <p:nvPr/>
        </p:nvCxnSpPr>
        <p:spPr>
          <a:xfrm flipV="1">
            <a:off x="2825684" y="2684282"/>
            <a:ext cx="2168559" cy="750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00363" y="512728"/>
            <a:ext cx="121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REGISTERS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00362" y="3040121"/>
            <a:ext cx="121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TRIGGERS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1360" y="1371600"/>
            <a:ext cx="1219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CALLBACK URLs</a:t>
            </a:r>
          </a:p>
        </p:txBody>
      </p:sp>
    </p:spTree>
    <p:extLst>
      <p:ext uri="{BB962C8B-B14F-4D97-AF65-F5344CB8AC3E}">
        <p14:creationId xmlns:p14="http://schemas.microsoft.com/office/powerpoint/2010/main" val="127303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5822950"/>
            <a:ext cx="2133600" cy="365125"/>
          </a:xfrm>
        </p:spPr>
        <p:txBody>
          <a:bodyPr/>
          <a:lstStyle/>
          <a:p>
            <a:fld id="{7C65DD3B-8E90-4815-956E-D18D24CB454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1999" y="3846249"/>
            <a:ext cx="8129503" cy="23354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0" y="1388634"/>
            <a:ext cx="8129503" cy="22946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3600" y="533400"/>
            <a:ext cx="18288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Logic App</a:t>
            </a:r>
          </a:p>
          <a:p>
            <a:pPr algn="ctr"/>
            <a:r>
              <a:rPr lang="en-US" sz="1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Trigger Recipient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7375" y="533400"/>
            <a:ext cx="1725728" cy="523220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API App</a:t>
            </a:r>
          </a:p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Trigger Manager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9000" y="632696"/>
            <a:ext cx="1676400" cy="461665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API</a:t>
            </a:r>
          </a:p>
          <a:p>
            <a:pPr algn="ctr"/>
            <a:r>
              <a:rPr lang="en-US" sz="1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Trigger Source</a:t>
            </a:r>
          </a:p>
        </p:txBody>
      </p:sp>
      <p:cxnSp>
        <p:nvCxnSpPr>
          <p:cNvPr id="8" name="Straight Connector 7"/>
          <p:cNvCxnSpPr>
            <a:stCxn id="5" idx="2"/>
          </p:cNvCxnSpPr>
          <p:nvPr/>
        </p:nvCxnSpPr>
        <p:spPr>
          <a:xfrm>
            <a:off x="3048000" y="995065"/>
            <a:ext cx="31931" cy="5103912"/>
          </a:xfrm>
          <a:prstGeom prst="line">
            <a:avLst/>
          </a:prstGeom>
          <a:ln w="9525" cmpd="sng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2"/>
          </p:cNvCxnSpPr>
          <p:nvPr/>
        </p:nvCxnSpPr>
        <p:spPr>
          <a:xfrm>
            <a:off x="5590239" y="1056620"/>
            <a:ext cx="25370" cy="2624171"/>
          </a:xfrm>
          <a:prstGeom prst="line">
            <a:avLst/>
          </a:prstGeom>
          <a:ln w="95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067757" y="1111482"/>
            <a:ext cx="6336" cy="4987495"/>
          </a:xfrm>
          <a:prstGeom prst="line">
            <a:avLst/>
          </a:prstGeom>
          <a:ln w="95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140980" y="1880331"/>
            <a:ext cx="2353931" cy="14060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57600" y="1597223"/>
            <a:ext cx="156805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PUT Configuration</a:t>
            </a:r>
          </a:p>
        </p:txBody>
      </p:sp>
      <p:sp>
        <p:nvSpPr>
          <p:cNvPr id="14" name="Oval 13"/>
          <p:cNvSpPr/>
          <p:nvPr/>
        </p:nvSpPr>
        <p:spPr>
          <a:xfrm>
            <a:off x="2951031" y="1388634"/>
            <a:ext cx="173169" cy="17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481165" y="1777743"/>
            <a:ext cx="259833" cy="79778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754744" y="2047433"/>
            <a:ext cx="2156308" cy="6356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754746" y="2361565"/>
            <a:ext cx="2199647" cy="635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118211" y="2455777"/>
            <a:ext cx="2396788" cy="0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11228" y="2130623"/>
            <a:ext cx="60285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Reply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924800" y="1933129"/>
            <a:ext cx="274913" cy="657671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924799" y="4262357"/>
            <a:ext cx="282238" cy="657479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15000" y="1673423"/>
            <a:ext cx="307327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POST Configuration and Callback Info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4398" y="1337255"/>
            <a:ext cx="400110" cy="234598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Registration Phase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8527" y="3846998"/>
            <a:ext cx="400110" cy="234598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Callback Phase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90600" y="1464690"/>
            <a:ext cx="136842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Editor Save</a:t>
            </a:r>
          </a:p>
        </p:txBody>
      </p:sp>
      <p:cxnSp>
        <p:nvCxnSpPr>
          <p:cNvPr id="43" name="Elbow Connector 42"/>
          <p:cNvCxnSpPr>
            <a:stCxn id="42" idx="3"/>
            <a:endCxn id="14" idx="2"/>
          </p:cNvCxnSpPr>
          <p:nvPr/>
        </p:nvCxnSpPr>
        <p:spPr>
          <a:xfrm flipV="1">
            <a:off x="2359023" y="1475420"/>
            <a:ext cx="592008" cy="1431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2895600" y="4262356"/>
            <a:ext cx="325569" cy="657479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3221169" y="4572000"/>
            <a:ext cx="4733224" cy="0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996941" y="3865029"/>
            <a:ext cx="173169" cy="17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31808" y="3962400"/>
            <a:ext cx="136842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Trigger Event</a:t>
            </a:r>
          </a:p>
        </p:txBody>
      </p:sp>
      <p:cxnSp>
        <p:nvCxnSpPr>
          <p:cNvPr id="51" name="Elbow Connector 50"/>
          <p:cNvCxnSpPr>
            <a:stCxn id="50" idx="3"/>
          </p:cNvCxnSpPr>
          <p:nvPr/>
        </p:nvCxnSpPr>
        <p:spPr>
          <a:xfrm flipV="1">
            <a:off x="7400231" y="3973130"/>
            <a:ext cx="592008" cy="1431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178361" y="4252653"/>
            <a:ext cx="332533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POST Trigger Body using the callback URL</a:t>
            </a:r>
          </a:p>
        </p:txBody>
      </p:sp>
    </p:spTree>
    <p:extLst>
      <p:ext uri="{BB962C8B-B14F-4D97-AF65-F5344CB8AC3E}">
        <p14:creationId xmlns:p14="http://schemas.microsoft.com/office/powerpoint/2010/main" val="24735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/>
      <p:bldP spid="14" grpId="0" animBg="1"/>
      <p:bldP spid="15" grpId="0" animBg="1"/>
      <p:bldP spid="19" grpId="0"/>
      <p:bldP spid="20" grpId="0" animBg="1"/>
      <p:bldP spid="25" grpId="0" animBg="1"/>
      <p:bldP spid="32" grpId="0"/>
      <p:bldP spid="37" grpId="0" animBg="1"/>
      <p:bldP spid="39" grpId="0" animBg="1"/>
      <p:bldP spid="42" grpId="0" animBg="1"/>
      <p:bldP spid="46" grpId="0" animBg="1"/>
      <p:bldP spid="49" grpId="0" animBg="1"/>
      <p:bldP spid="50" grpId="0" animBg="1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3716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9800" y="2133600"/>
            <a:ext cx="16002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0" y="2896755"/>
            <a:ext cx="16002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COUNTRIES</a:t>
            </a:r>
          </a:p>
        </p:txBody>
      </p:sp>
      <p:cxnSp>
        <p:nvCxnSpPr>
          <p:cNvPr id="10" name="Elbow Connector 9"/>
          <p:cNvCxnSpPr>
            <a:stCxn id="3" idx="2"/>
            <a:endCxn id="5" idx="1"/>
          </p:cNvCxnSpPr>
          <p:nvPr/>
        </p:nvCxnSpPr>
        <p:spPr>
          <a:xfrm rot="16200000" flipH="1">
            <a:off x="1562100" y="1752600"/>
            <a:ext cx="495300" cy="800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10200" y="3657600"/>
            <a:ext cx="16002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CENTERS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10400" y="4419600"/>
            <a:ext cx="16002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REVENUE UNITS</a:t>
            </a:r>
          </a:p>
        </p:txBody>
      </p:sp>
      <p:cxnSp>
        <p:nvCxnSpPr>
          <p:cNvPr id="16" name="Elbow Connector 15"/>
          <p:cNvCxnSpPr>
            <a:stCxn id="5" idx="2"/>
            <a:endCxn id="7" idx="1"/>
          </p:cNvCxnSpPr>
          <p:nvPr/>
        </p:nvCxnSpPr>
        <p:spPr>
          <a:xfrm rot="16200000" flipH="1">
            <a:off x="3161723" y="2515177"/>
            <a:ext cx="496455" cy="800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2"/>
            <a:endCxn id="13" idx="1"/>
          </p:cNvCxnSpPr>
          <p:nvPr/>
        </p:nvCxnSpPr>
        <p:spPr>
          <a:xfrm rot="16200000" flipH="1">
            <a:off x="4763078" y="3277177"/>
            <a:ext cx="494145" cy="800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3" idx="2"/>
            <a:endCxn id="14" idx="1"/>
          </p:cNvCxnSpPr>
          <p:nvPr/>
        </p:nvCxnSpPr>
        <p:spPr>
          <a:xfrm rot="16200000" flipH="1">
            <a:off x="6362700" y="4038600"/>
            <a:ext cx="495300" cy="800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0"/>
            <a:endCxn id="3" idx="3"/>
          </p:cNvCxnSpPr>
          <p:nvPr/>
        </p:nvCxnSpPr>
        <p:spPr>
          <a:xfrm rot="16200000" flipV="1">
            <a:off x="2362200" y="1485900"/>
            <a:ext cx="495300" cy="8001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6200000" flipV="1">
            <a:off x="3962400" y="2193060"/>
            <a:ext cx="495300" cy="8001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V="1">
            <a:off x="5562599" y="3011054"/>
            <a:ext cx="495300" cy="8001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6200000" flipV="1">
            <a:off x="7162800" y="3771899"/>
            <a:ext cx="495300" cy="8001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85899" y="2406692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children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86101" y="3182631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children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86301" y="3952423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children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86500" y="4714424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children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55274" y="1383229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parent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86200" y="2063546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parent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94482" y="2903146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parent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86600" y="3657600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294485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04352" y="2742623"/>
            <a:ext cx="2232891" cy="371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490354" y="1821295"/>
            <a:ext cx="6330370" cy="3065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WEEK: 3/2016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492662" y="2133600"/>
            <a:ext cx="2037773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WTD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492663" y="2436091"/>
            <a:ext cx="1047172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539835" y="2436091"/>
            <a:ext cx="990600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648200" y="2133600"/>
            <a:ext cx="2037773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QTD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648201" y="2436091"/>
            <a:ext cx="1047172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695373" y="2436091"/>
            <a:ext cx="990600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NR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787574" y="2133600"/>
            <a:ext cx="2037773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YTD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787575" y="2436091"/>
            <a:ext cx="1047172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834747" y="2436091"/>
            <a:ext cx="990600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NR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06662" y="3165187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 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04353" y="3587751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 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04353" y="3996461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 3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04353" y="4405171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 4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490353" y="2774950"/>
            <a:ext cx="1047172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537525" y="2774950"/>
            <a:ext cx="990600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100,000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648200" y="2774950"/>
            <a:ext cx="1047172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695372" y="2774950"/>
            <a:ext cx="990600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200,000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782952" y="2774950"/>
            <a:ext cx="1047172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830124" y="2774950"/>
            <a:ext cx="990600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300,000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490353" y="3194627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537525" y="3194627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20,000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48200" y="3199246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695372" y="3199246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40,000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6789881" y="3194627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95" name="Rectangle 94"/>
          <p:cNvSpPr/>
          <p:nvPr/>
        </p:nvSpPr>
        <p:spPr>
          <a:xfrm>
            <a:off x="7837053" y="3194627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60,000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490353" y="3624695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537525" y="3624695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30,000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48200" y="3629314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695372" y="3629314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60,000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789881" y="3624695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7837053" y="3624695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90,000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494971" y="4026189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542143" y="4026189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10,000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52818" y="4030808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699990" y="4030808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20,000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6794499" y="4026189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841671" y="4026189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30,000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490353" y="4427106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537525" y="4427106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40,000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648200" y="4431725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695372" y="4431725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80,000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6789881" y="4427106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837053" y="4427106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120,000</a:t>
            </a:r>
          </a:p>
        </p:txBody>
      </p:sp>
    </p:spTree>
    <p:extLst>
      <p:ext uri="{BB962C8B-B14F-4D97-AF65-F5344CB8AC3E}">
        <p14:creationId xmlns:p14="http://schemas.microsoft.com/office/powerpoint/2010/main" val="85527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518" y="3038186"/>
            <a:ext cx="16002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CENTER 1</a:t>
            </a:r>
          </a:p>
        </p:txBody>
      </p:sp>
      <p:sp>
        <p:nvSpPr>
          <p:cNvPr id="4" name="Rectangle 3"/>
          <p:cNvSpPr/>
          <p:nvPr/>
        </p:nvSpPr>
        <p:spPr>
          <a:xfrm>
            <a:off x="27385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1/2016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39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2/2016</a:t>
            </a:r>
          </a:p>
        </p:txBody>
      </p:sp>
      <p:sp>
        <p:nvSpPr>
          <p:cNvPr id="6" name="Rectangle 5"/>
          <p:cNvSpPr/>
          <p:nvPr/>
        </p:nvSpPr>
        <p:spPr>
          <a:xfrm>
            <a:off x="53293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3/2016</a:t>
            </a:r>
          </a:p>
        </p:txBody>
      </p:sp>
      <p:sp>
        <p:nvSpPr>
          <p:cNvPr id="7" name="Rectangle 6"/>
          <p:cNvSpPr/>
          <p:nvPr/>
        </p:nvSpPr>
        <p:spPr>
          <a:xfrm>
            <a:off x="66247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4/2016</a:t>
            </a:r>
          </a:p>
        </p:txBody>
      </p:sp>
      <p:sp>
        <p:nvSpPr>
          <p:cNvPr id="8" name="Rectangle 7"/>
          <p:cNvSpPr/>
          <p:nvPr/>
        </p:nvSpPr>
        <p:spPr>
          <a:xfrm>
            <a:off x="7916718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5/2016</a:t>
            </a:r>
          </a:p>
        </p:txBody>
      </p:sp>
      <p:sp>
        <p:nvSpPr>
          <p:cNvPr id="9" name="Rectangle 8"/>
          <p:cNvSpPr/>
          <p:nvPr/>
        </p:nvSpPr>
        <p:spPr>
          <a:xfrm>
            <a:off x="225136" y="2123786"/>
            <a:ext cx="16002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432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1/2016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386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2/2016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3/2016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294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4/2016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21336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5/2016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0518" y="1186584"/>
            <a:ext cx="16002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385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1/2016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339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2/2016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293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3/2016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247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4/2016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916718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5/2016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20518" y="3994150"/>
            <a:ext cx="16002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REVENUE UNIT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385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1/2016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39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2/2016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293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3/2016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247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4/2016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16718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5/2016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5136" y="2286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432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1/2016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0386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2/2016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340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3/2016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294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4/2016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921336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5/2016</a:t>
            </a:r>
          </a:p>
        </p:txBody>
      </p:sp>
      <p:sp>
        <p:nvSpPr>
          <p:cNvPr id="38" name="Right Brace 37"/>
          <p:cNvSpPr/>
          <p:nvPr/>
        </p:nvSpPr>
        <p:spPr>
          <a:xfrm rot="5400000">
            <a:off x="4986482" y="2451388"/>
            <a:ext cx="381000" cy="487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738582" y="5080289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quarter &amp; year weeks </a:t>
            </a:r>
          </a:p>
        </p:txBody>
      </p:sp>
      <p:cxnSp>
        <p:nvCxnSpPr>
          <p:cNvPr id="41" name="Straight Arrow Connector 40"/>
          <p:cNvCxnSpPr>
            <a:stCxn id="25" idx="0"/>
            <a:endCxn id="7" idx="2"/>
          </p:cNvCxnSpPr>
          <p:nvPr/>
        </p:nvCxnSpPr>
        <p:spPr>
          <a:xfrm flipV="1">
            <a:off x="7120082" y="3571586"/>
            <a:ext cx="0" cy="4225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0"/>
            <a:endCxn id="13" idx="2"/>
          </p:cNvCxnSpPr>
          <p:nvPr/>
        </p:nvCxnSpPr>
        <p:spPr>
          <a:xfrm flipV="1">
            <a:off x="7120082" y="2657186"/>
            <a:ext cx="4618" cy="381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" idx="0"/>
            <a:endCxn id="19" idx="2"/>
          </p:cNvCxnSpPr>
          <p:nvPr/>
        </p:nvCxnSpPr>
        <p:spPr>
          <a:xfrm flipH="1" flipV="1">
            <a:off x="7120082" y="1719984"/>
            <a:ext cx="4618" cy="4038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0"/>
            <a:endCxn id="31" idx="2"/>
          </p:cNvCxnSpPr>
          <p:nvPr/>
        </p:nvCxnSpPr>
        <p:spPr>
          <a:xfrm flipV="1">
            <a:off x="7120082" y="762000"/>
            <a:ext cx="4618" cy="4245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own Arrow 58"/>
          <p:cNvSpPr/>
          <p:nvPr/>
        </p:nvSpPr>
        <p:spPr>
          <a:xfrm rot="10800000">
            <a:off x="6934200" y="5257800"/>
            <a:ext cx="457200" cy="609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477000" y="5867400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RE-PROCESS</a:t>
            </a:r>
          </a:p>
        </p:txBody>
      </p:sp>
    </p:spTree>
    <p:extLst>
      <p:ext uri="{BB962C8B-B14F-4D97-AF65-F5344CB8AC3E}">
        <p14:creationId xmlns:p14="http://schemas.microsoft.com/office/powerpoint/2010/main" val="29422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518" y="3038186"/>
            <a:ext cx="16002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CENTER 1</a:t>
            </a:r>
          </a:p>
        </p:txBody>
      </p:sp>
      <p:sp>
        <p:nvSpPr>
          <p:cNvPr id="4" name="Rectangle 3"/>
          <p:cNvSpPr/>
          <p:nvPr/>
        </p:nvSpPr>
        <p:spPr>
          <a:xfrm>
            <a:off x="27385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1/2016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39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2/2016</a:t>
            </a:r>
          </a:p>
        </p:txBody>
      </p:sp>
      <p:sp>
        <p:nvSpPr>
          <p:cNvPr id="6" name="Rectangle 5"/>
          <p:cNvSpPr/>
          <p:nvPr/>
        </p:nvSpPr>
        <p:spPr>
          <a:xfrm>
            <a:off x="53293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3/2016</a:t>
            </a:r>
          </a:p>
        </p:txBody>
      </p:sp>
      <p:sp>
        <p:nvSpPr>
          <p:cNvPr id="7" name="Rectangle 6"/>
          <p:cNvSpPr/>
          <p:nvPr/>
        </p:nvSpPr>
        <p:spPr>
          <a:xfrm>
            <a:off x="66247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4/2016</a:t>
            </a:r>
          </a:p>
        </p:txBody>
      </p:sp>
      <p:sp>
        <p:nvSpPr>
          <p:cNvPr id="8" name="Rectangle 7"/>
          <p:cNvSpPr/>
          <p:nvPr/>
        </p:nvSpPr>
        <p:spPr>
          <a:xfrm>
            <a:off x="7916718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5/2016</a:t>
            </a:r>
          </a:p>
        </p:txBody>
      </p:sp>
      <p:sp>
        <p:nvSpPr>
          <p:cNvPr id="9" name="Rectangle 8"/>
          <p:cNvSpPr/>
          <p:nvPr/>
        </p:nvSpPr>
        <p:spPr>
          <a:xfrm>
            <a:off x="225136" y="2123786"/>
            <a:ext cx="16002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432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1/2016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386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2/2016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3/2016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294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4/2016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21336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5/2016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0518" y="1186584"/>
            <a:ext cx="16002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REGION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385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1/2016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339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2/2016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293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3/2016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247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4/2016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916718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5/2016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20518" y="3994150"/>
            <a:ext cx="16002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REVENUE UNIT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385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1/2016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39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2/2016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293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3/2016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247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4/2016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16718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5/2016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5136" y="2286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432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1/2016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0386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2/2016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340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3/2016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294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4/2016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921336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5/2016</a:t>
            </a:r>
          </a:p>
        </p:txBody>
      </p:sp>
      <p:sp>
        <p:nvSpPr>
          <p:cNvPr id="38" name="Right Brace 37"/>
          <p:cNvSpPr/>
          <p:nvPr/>
        </p:nvSpPr>
        <p:spPr>
          <a:xfrm rot="5400000">
            <a:off x="4986482" y="2451388"/>
            <a:ext cx="381000" cy="487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738582" y="5080289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quarter &amp; year weeks </a:t>
            </a:r>
          </a:p>
        </p:txBody>
      </p:sp>
      <p:cxnSp>
        <p:nvCxnSpPr>
          <p:cNvPr id="41" name="Straight Arrow Connector 40"/>
          <p:cNvCxnSpPr>
            <a:stCxn id="25" idx="0"/>
            <a:endCxn id="7" idx="2"/>
          </p:cNvCxnSpPr>
          <p:nvPr/>
        </p:nvCxnSpPr>
        <p:spPr>
          <a:xfrm flipV="1">
            <a:off x="7120082" y="3571586"/>
            <a:ext cx="0" cy="4225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0"/>
            <a:endCxn id="13" idx="2"/>
          </p:cNvCxnSpPr>
          <p:nvPr/>
        </p:nvCxnSpPr>
        <p:spPr>
          <a:xfrm flipV="1">
            <a:off x="7120082" y="2657186"/>
            <a:ext cx="4618" cy="381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" idx="0"/>
            <a:endCxn id="19" idx="2"/>
          </p:cNvCxnSpPr>
          <p:nvPr/>
        </p:nvCxnSpPr>
        <p:spPr>
          <a:xfrm flipH="1" flipV="1">
            <a:off x="7120082" y="1719984"/>
            <a:ext cx="4618" cy="4038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0"/>
            <a:endCxn id="31" idx="2"/>
          </p:cNvCxnSpPr>
          <p:nvPr/>
        </p:nvCxnSpPr>
        <p:spPr>
          <a:xfrm flipV="1">
            <a:off x="7120082" y="762000"/>
            <a:ext cx="4618" cy="4245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5" idx="3"/>
            <a:endCxn id="26" idx="1"/>
          </p:cNvCxnSpPr>
          <p:nvPr/>
        </p:nvCxnSpPr>
        <p:spPr>
          <a:xfrm>
            <a:off x="7615382" y="4260850"/>
            <a:ext cx="30133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0"/>
            <a:endCxn id="8" idx="2"/>
          </p:cNvCxnSpPr>
          <p:nvPr/>
        </p:nvCxnSpPr>
        <p:spPr>
          <a:xfrm flipV="1">
            <a:off x="8412018" y="3571586"/>
            <a:ext cx="0" cy="4225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" idx="0"/>
            <a:endCxn id="14" idx="2"/>
          </p:cNvCxnSpPr>
          <p:nvPr/>
        </p:nvCxnSpPr>
        <p:spPr>
          <a:xfrm flipV="1">
            <a:off x="8412018" y="2657186"/>
            <a:ext cx="4618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0"/>
            <a:endCxn id="20" idx="2"/>
          </p:cNvCxnSpPr>
          <p:nvPr/>
        </p:nvCxnSpPr>
        <p:spPr>
          <a:xfrm flipH="1" flipV="1">
            <a:off x="8412018" y="1719984"/>
            <a:ext cx="4618" cy="4038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0"/>
            <a:endCxn id="32" idx="2"/>
          </p:cNvCxnSpPr>
          <p:nvPr/>
        </p:nvCxnSpPr>
        <p:spPr>
          <a:xfrm flipV="1">
            <a:off x="8412018" y="762000"/>
            <a:ext cx="4618" cy="424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own Arrow 58"/>
          <p:cNvSpPr/>
          <p:nvPr/>
        </p:nvSpPr>
        <p:spPr>
          <a:xfrm rot="10800000">
            <a:off x="6934200" y="5257800"/>
            <a:ext cx="457200" cy="609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477000" y="5867400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RE-PROCESS</a:t>
            </a:r>
          </a:p>
        </p:txBody>
      </p:sp>
    </p:spTree>
    <p:extLst>
      <p:ext uri="{BB962C8B-B14F-4D97-AF65-F5344CB8AC3E}">
        <p14:creationId xmlns:p14="http://schemas.microsoft.com/office/powerpoint/2010/main" val="407429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" y="1357839"/>
            <a:ext cx="8839200" cy="5363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00400" y="1752599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7" name="Rectangle 6"/>
          <p:cNvSpPr/>
          <p:nvPr/>
        </p:nvSpPr>
        <p:spPr>
          <a:xfrm>
            <a:off x="5119255" y="2895599"/>
            <a:ext cx="19050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Enqueuer Service</a:t>
            </a:r>
          </a:p>
          <a:p>
            <a:pPr algn="ctr"/>
            <a:r>
              <a:rPr lang="en-US" sz="1050" dirty="0"/>
              <a:t>Gatekeeper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424055" y="4648199"/>
            <a:ext cx="12954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 Actor</a:t>
            </a:r>
          </a:p>
          <a:p>
            <a:pPr algn="ctr"/>
            <a:r>
              <a:rPr lang="en-US" sz="1050" dirty="0"/>
              <a:t>Target</a:t>
            </a:r>
          </a:p>
        </p:txBody>
      </p:sp>
      <p:sp>
        <p:nvSpPr>
          <p:cNvPr id="9" name="Rectangle 8"/>
          <p:cNvSpPr/>
          <p:nvPr/>
        </p:nvSpPr>
        <p:spPr>
          <a:xfrm>
            <a:off x="4128655" y="5791200"/>
            <a:ext cx="12954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 Actor</a:t>
            </a:r>
          </a:p>
          <a:p>
            <a:pPr algn="ctr"/>
            <a:r>
              <a:rPr lang="en-US" sz="1050" dirty="0"/>
              <a:t>Parent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19455" y="5791200"/>
            <a:ext cx="12954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 Actor</a:t>
            </a:r>
          </a:p>
          <a:p>
            <a:pPr algn="ctr"/>
            <a:r>
              <a:rPr lang="en-US" sz="1050" dirty="0"/>
              <a:t>Forward Period</a:t>
            </a:r>
          </a:p>
        </p:txBody>
      </p:sp>
      <p:cxnSp>
        <p:nvCxnSpPr>
          <p:cNvPr id="16" name="Curved Connector 15"/>
          <p:cNvCxnSpPr>
            <a:stCxn id="8" idx="3"/>
            <a:endCxn id="7" idx="3"/>
          </p:cNvCxnSpPr>
          <p:nvPr/>
        </p:nvCxnSpPr>
        <p:spPr>
          <a:xfrm flipV="1">
            <a:off x="6719455" y="3276599"/>
            <a:ext cx="304800" cy="1752600"/>
          </a:xfrm>
          <a:prstGeom prst="curvedConnector3">
            <a:avLst>
              <a:gd name="adj1" fmla="val 17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3"/>
            <a:endCxn id="12" idx="0"/>
          </p:cNvCxnSpPr>
          <p:nvPr/>
        </p:nvCxnSpPr>
        <p:spPr>
          <a:xfrm>
            <a:off x="6719455" y="5029199"/>
            <a:ext cx="647700" cy="7620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8" idx="1"/>
            <a:endCxn id="9" idx="0"/>
          </p:cNvCxnSpPr>
          <p:nvPr/>
        </p:nvCxnSpPr>
        <p:spPr>
          <a:xfrm rot="10800000" flipV="1">
            <a:off x="4776355" y="5029198"/>
            <a:ext cx="647700" cy="7620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3" idx="3"/>
            <a:endCxn id="7" idx="0"/>
          </p:cNvCxnSpPr>
          <p:nvPr/>
        </p:nvCxnSpPr>
        <p:spPr>
          <a:xfrm>
            <a:off x="5105400" y="2133599"/>
            <a:ext cx="966355" cy="762000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3" idx="1"/>
          </p:cNvCxnSpPr>
          <p:nvPr/>
        </p:nvCxnSpPr>
        <p:spPr>
          <a:xfrm rot="10800000" flipV="1">
            <a:off x="2247900" y="2133599"/>
            <a:ext cx="952500" cy="762000"/>
          </a:xfrm>
          <a:prstGeom prst="bentConnector2">
            <a:avLst/>
          </a:prstGeom>
          <a:ln>
            <a:headEnd type="triangl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8" idx="0"/>
          </p:cNvCxnSpPr>
          <p:nvPr/>
        </p:nvCxnSpPr>
        <p:spPr>
          <a:xfrm>
            <a:off x="6071755" y="3657599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93195" y="3937136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Reprocess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96509" y="5252073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Reprocess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56401" y="5252072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Reprocess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82380" y="3939491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Event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05400" y="1828799"/>
            <a:ext cx="279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Reprocess Revenue Unit, Week and Year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2401" y="144779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Given week, year and entity, retrieve time slots measures for the entity and its immediate children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195204" y="193962"/>
            <a:ext cx="19050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Transactional  System</a:t>
            </a:r>
            <a:endParaRPr lang="en-US" sz="1050" dirty="0"/>
          </a:p>
        </p:txBody>
      </p:sp>
      <p:cxnSp>
        <p:nvCxnSpPr>
          <p:cNvPr id="5" name="Straight Arrow Connector 4"/>
          <p:cNvCxnSpPr>
            <a:stCxn id="23" idx="2"/>
            <a:endCxn id="3" idx="0"/>
          </p:cNvCxnSpPr>
          <p:nvPr/>
        </p:nvCxnSpPr>
        <p:spPr>
          <a:xfrm>
            <a:off x="4147704" y="955962"/>
            <a:ext cx="5196" cy="796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73551" y="1018401"/>
            <a:ext cx="279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API Posts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676401" y="4611254"/>
            <a:ext cx="129540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Hierarchical Actor</a:t>
            </a:r>
          </a:p>
          <a:p>
            <a:pPr algn="ctr"/>
            <a:endParaRPr lang="en-US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1034474" y="5488803"/>
            <a:ext cx="279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Serves as entities and periods state store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85800" y="2935069"/>
            <a:ext cx="3048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Activates the required entity actor, its parent and its children and aggregate their state into a response</a:t>
            </a:r>
          </a:p>
        </p:txBody>
      </p:sp>
    </p:spTree>
    <p:extLst>
      <p:ext uri="{BB962C8B-B14F-4D97-AF65-F5344CB8AC3E}">
        <p14:creationId xmlns:p14="http://schemas.microsoft.com/office/powerpoint/2010/main" val="3481025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17891</TotalTime>
  <Words>552</Words>
  <Application>Microsoft Office PowerPoint</Application>
  <PresentationFormat>On-screen Show (4:3)</PresentationFormat>
  <Paragraphs>305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Droid Serif</vt:lpstr>
      <vt:lpstr>Segoe UI Light</vt:lpstr>
      <vt:lpstr>Segoe UI Semilight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khaybar@emirates.net.ae</dc:creator>
  <cp:lastModifiedBy>Khaled Hikmat</cp:lastModifiedBy>
  <cp:revision>847</cp:revision>
  <dcterms:created xsi:type="dcterms:W3CDTF">2010-09-22T05:59:18Z</dcterms:created>
  <dcterms:modified xsi:type="dcterms:W3CDTF">2016-05-30T18:16:02Z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584242</vt:lpwstr>
  </property>
  <property fmtid="{D5CDD505-2E9C-101B-9397-08002B2CF9AE}" pid="3" name="NXPowerLiteSettings">
    <vt:lpwstr>E7000400038000</vt:lpwstr>
  </property>
  <property fmtid="{D5CDD505-2E9C-101B-9397-08002B2CF9AE}" pid="4" name="NXPowerLiteVersion">
    <vt:lpwstr>D5.0.6</vt:lpwstr>
  </property>
</Properties>
</file>