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D4D57-53C2-45E8-BF5C-158DB7ED7804}" v="32" dt="2020-11-29T00:25:49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Hikmat" userId="6eb524be913898f5" providerId="LiveId" clId="{200D4D57-53C2-45E8-BF5C-158DB7ED7804}"/>
    <pc:docChg chg="custSel addSld modSld">
      <pc:chgData name="Khaled Hikmat" userId="6eb524be913898f5" providerId="LiveId" clId="{200D4D57-53C2-45E8-BF5C-158DB7ED7804}" dt="2020-11-29T00:25:49.990" v="323"/>
      <pc:docMkLst>
        <pc:docMk/>
      </pc:docMkLst>
      <pc:sldChg chg="modSp mod">
        <pc:chgData name="Khaled Hikmat" userId="6eb524be913898f5" providerId="LiveId" clId="{200D4D57-53C2-45E8-BF5C-158DB7ED7804}" dt="2020-11-28T23:31:57.218" v="7" actId="207"/>
        <pc:sldMkLst>
          <pc:docMk/>
          <pc:sldMk cId="4198285518" sldId="256"/>
        </pc:sldMkLst>
        <pc:spChg chg="mod">
          <ac:chgData name="Khaled Hikmat" userId="6eb524be913898f5" providerId="LiveId" clId="{200D4D57-53C2-45E8-BF5C-158DB7ED7804}" dt="2020-11-28T23:31:43.271" v="6" actId="692"/>
          <ac:spMkLst>
            <pc:docMk/>
            <pc:sldMk cId="4198285518" sldId="256"/>
            <ac:spMk id="5" creationId="{7BE8FD1F-77EA-4EE9-B66D-4009C7AF3C83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8" creationId="{85EEC5DB-2E69-45E7-AED6-910E08F51B44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9" creationId="{1047E114-FE4B-4B33-A7B8-E6C780CBF7A7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10" creationId="{3D95A686-8C44-42EC-8989-0998E798DA7B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11" creationId="{E37C2FE7-7B9D-4337-AC4A-45815593528E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12" creationId="{89C7A258-3F98-4E63-A8B7-F18321914366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13" creationId="{4CF966D2-5BE4-4F26-B369-11D4F964F714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14" creationId="{3C703FCB-B25D-4C34-A60F-287890FE0FD4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15" creationId="{B376EB22-6766-4A1C-8042-48C40521F3B9}"/>
          </ac:spMkLst>
        </pc:spChg>
        <pc:spChg chg="mod">
          <ac:chgData name="Khaled Hikmat" userId="6eb524be913898f5" providerId="LiveId" clId="{200D4D57-53C2-45E8-BF5C-158DB7ED7804}" dt="2020-11-28T23:31:57.218" v="7" actId="207"/>
          <ac:spMkLst>
            <pc:docMk/>
            <pc:sldMk cId="4198285518" sldId="256"/>
            <ac:spMk id="16" creationId="{EADE01FE-40B2-4CA5-850C-66FA1E3BB503}"/>
          </ac:spMkLst>
        </pc:spChg>
        <pc:spChg chg="mod">
          <ac:chgData name="Khaled Hikmat" userId="6eb524be913898f5" providerId="LiveId" clId="{200D4D57-53C2-45E8-BF5C-158DB7ED7804}" dt="2020-11-28T23:30:20.090" v="1" actId="13822"/>
          <ac:spMkLst>
            <pc:docMk/>
            <pc:sldMk cId="4198285518" sldId="256"/>
            <ac:spMk id="23" creationId="{38BDEC69-2DDE-4652-805C-838B438157F5}"/>
          </ac:spMkLst>
        </pc:spChg>
        <pc:spChg chg="mod">
          <ac:chgData name="Khaled Hikmat" userId="6eb524be913898f5" providerId="LiveId" clId="{200D4D57-53C2-45E8-BF5C-158DB7ED7804}" dt="2020-11-28T23:31:35.173" v="5" actId="692"/>
          <ac:spMkLst>
            <pc:docMk/>
            <pc:sldMk cId="4198285518" sldId="256"/>
            <ac:spMk id="24" creationId="{B303F524-3EBD-44F9-94D3-21C62D81E869}"/>
          </ac:spMkLst>
        </pc:spChg>
      </pc:sldChg>
      <pc:sldChg chg="addSp delSp modSp add mod delAnim modAnim">
        <pc:chgData name="Khaled Hikmat" userId="6eb524be913898f5" providerId="LiveId" clId="{200D4D57-53C2-45E8-BF5C-158DB7ED7804}" dt="2020-11-29T00:25:49.990" v="323"/>
        <pc:sldMkLst>
          <pc:docMk/>
          <pc:sldMk cId="3592797371" sldId="257"/>
        </pc:sldMkLst>
        <pc:spChg chg="add mod">
          <ac:chgData name="Khaled Hikmat" userId="6eb524be913898f5" providerId="LiveId" clId="{200D4D57-53C2-45E8-BF5C-158DB7ED7804}" dt="2020-11-29T00:24:27.398" v="295" actId="2711"/>
          <ac:spMkLst>
            <pc:docMk/>
            <pc:sldMk cId="3592797371" sldId="257"/>
            <ac:spMk id="2" creationId="{ED0ABD84-A6A1-4D83-8360-F88B8D9E1C4F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4" creationId="{9366B614-B8A7-4A79-8EDE-A4A00CEF6330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5" creationId="{7BE8FD1F-77EA-4EE9-B66D-4009C7AF3C83}"/>
          </ac:spMkLst>
        </pc:spChg>
        <pc:spChg chg="add mod">
          <ac:chgData name="Khaled Hikmat" userId="6eb524be913898f5" providerId="LiveId" clId="{200D4D57-53C2-45E8-BF5C-158DB7ED7804}" dt="2020-11-29T00:24:27.398" v="295" actId="2711"/>
          <ac:spMkLst>
            <pc:docMk/>
            <pc:sldMk cId="3592797371" sldId="257"/>
            <ac:spMk id="7" creationId="{2F5247E5-3BD2-451B-9BB7-6533FA82C19B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8" creationId="{85EEC5DB-2E69-45E7-AED6-910E08F51B44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9" creationId="{1047E114-FE4B-4B33-A7B8-E6C780CBF7A7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10" creationId="{3D95A686-8C44-42EC-8989-0998E798DA7B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11" creationId="{E37C2FE7-7B9D-4337-AC4A-45815593528E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12" creationId="{89C7A258-3F98-4E63-A8B7-F18321914366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13" creationId="{4CF966D2-5BE4-4F26-B369-11D4F964F714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14" creationId="{3C703FCB-B25D-4C34-A60F-287890FE0FD4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15" creationId="{B376EB22-6766-4A1C-8042-48C40521F3B9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16" creationId="{EADE01FE-40B2-4CA5-850C-66FA1E3BB503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23" creationId="{38BDEC69-2DDE-4652-805C-838B438157F5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24" creationId="{B303F524-3EBD-44F9-94D3-21C62D81E869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26" creationId="{ECDF4EF9-D78E-4C18-B46D-25DBDEAF89ED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27" creationId="{6EC2C9A2-447D-4630-999E-FE35E637F714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28" creationId="{F0BC8FDE-CA9E-4E18-A94E-35EBFB8FEA8D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29" creationId="{94453715-0D68-4B07-81A3-EE29721E2ED6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42" creationId="{AFC4D4E9-DE3A-499F-B788-3208008050D8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43" creationId="{C7DEA1FA-149E-4011-B4F4-BF291F7AAC1B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44" creationId="{C314A666-6D1E-4AD0-8FD0-227593F4B99F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45" creationId="{0ABEA9A2-D848-4B21-BE8E-1DCA14199CFB}"/>
          </ac:spMkLst>
        </pc:spChg>
        <pc:spChg chg="add mod">
          <ac:chgData name="Khaled Hikmat" userId="6eb524be913898f5" providerId="LiveId" clId="{200D4D57-53C2-45E8-BF5C-158DB7ED7804}" dt="2020-11-29T00:24:27.398" v="295" actId="2711"/>
          <ac:spMkLst>
            <pc:docMk/>
            <pc:sldMk cId="3592797371" sldId="257"/>
            <ac:spMk id="46" creationId="{AD1D244E-775E-4DF6-9785-EF65443A7DF5}"/>
          </ac:spMkLst>
        </pc:spChg>
        <pc:spChg chg="add mod">
          <ac:chgData name="Khaled Hikmat" userId="6eb524be913898f5" providerId="LiveId" clId="{200D4D57-53C2-45E8-BF5C-158DB7ED7804}" dt="2020-11-29T00:24:27.398" v="295" actId="2711"/>
          <ac:spMkLst>
            <pc:docMk/>
            <pc:sldMk cId="3592797371" sldId="257"/>
            <ac:spMk id="47" creationId="{6793D8A6-FC0B-4A76-8DFF-35E75D63AF03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49" creationId="{457BDCC9-8F08-47CF-A4AD-976C9756AD1E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50" creationId="{F7820D92-0031-4E7B-A73F-67863F590397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51" creationId="{866AF8BD-0E83-4344-B288-5D3E3ED45C3B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52" creationId="{7936A362-BBB6-4CA7-B17E-B5D870D2E696}"/>
          </ac:spMkLst>
        </pc:spChg>
        <pc:spChg chg="del">
          <ac:chgData name="Khaled Hikmat" userId="6eb524be913898f5" providerId="LiveId" clId="{200D4D57-53C2-45E8-BF5C-158DB7ED7804}" dt="2020-11-29T00:17:34.334" v="9" actId="478"/>
          <ac:spMkLst>
            <pc:docMk/>
            <pc:sldMk cId="3592797371" sldId="257"/>
            <ac:spMk id="53" creationId="{C092AEA3-8F83-4932-A6EE-F21548BA934B}"/>
          </ac:spMkLst>
        </pc:spChg>
        <pc:spChg chg="add mod">
          <ac:chgData name="Khaled Hikmat" userId="6eb524be913898f5" providerId="LiveId" clId="{200D4D57-53C2-45E8-BF5C-158DB7ED7804}" dt="2020-11-29T00:25:30.207" v="322" actId="255"/>
          <ac:spMkLst>
            <pc:docMk/>
            <pc:sldMk cId="3592797371" sldId="257"/>
            <ac:spMk id="54" creationId="{32874D8F-4C11-473B-A121-77FABBB4C743}"/>
          </ac:spMkLst>
        </pc:spChg>
        <pc:picChg chg="add mod">
          <ac:chgData name="Khaled Hikmat" userId="6eb524be913898f5" providerId="LiveId" clId="{200D4D57-53C2-45E8-BF5C-158DB7ED7804}" dt="2020-11-29T00:25:49.990" v="323"/>
          <ac:picMkLst>
            <pc:docMk/>
            <pc:sldMk cId="3592797371" sldId="257"/>
            <ac:picMk id="6" creationId="{F4E04F53-9DC1-4F7A-9CF8-9413F917D8EB}"/>
          </ac:picMkLst>
        </pc:picChg>
        <pc:picChg chg="del">
          <ac:chgData name="Khaled Hikmat" userId="6eb524be913898f5" providerId="LiveId" clId="{200D4D57-53C2-45E8-BF5C-158DB7ED7804}" dt="2020-11-29T00:17:34.334" v="9" actId="478"/>
          <ac:picMkLst>
            <pc:docMk/>
            <pc:sldMk cId="3592797371" sldId="257"/>
            <ac:picMk id="33" creationId="{71CCB179-52A2-43F9-AFF8-24675B0BF6E8}"/>
          </ac:picMkLst>
        </pc:picChg>
        <pc:picChg chg="del">
          <ac:chgData name="Khaled Hikmat" userId="6eb524be913898f5" providerId="LiveId" clId="{200D4D57-53C2-45E8-BF5C-158DB7ED7804}" dt="2020-11-29T00:17:34.334" v="9" actId="478"/>
          <ac:picMkLst>
            <pc:docMk/>
            <pc:sldMk cId="3592797371" sldId="257"/>
            <ac:picMk id="34" creationId="{D3CF4FC0-8BDA-46EB-8B19-766BD14E835D}"/>
          </ac:picMkLst>
        </pc:pic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18" creationId="{C9642442-8181-409B-9E56-5AF277C4BBD9}"/>
          </ac:cxnSpMkLst>
        </pc:cxnChg>
        <pc:cxnChg chg="del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22" creationId="{8F1C03EB-EE03-487E-8285-84EC7A23D993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31" creationId="{5A43CCAA-06D1-4616-8A48-B59EDED65CDD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36" creationId="{B85CDE6D-EF42-4A22-9020-81231CFE410D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38" creationId="{C7E56B7C-B7DB-4109-94BF-CC8E636C4396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40" creationId="{78E95FBF-677D-4210-B5BC-859B70480A13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48" creationId="{6EEBFA6B-5287-4EA0-A8CD-4A111547F584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73" creationId="{F823AFEE-CC43-454E-BEEA-B616BA465DFC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75" creationId="{FD6799EC-E333-4CE3-BDCA-79F3E157219A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77" creationId="{2951EBA9-A147-4733-B1E6-E202C792D9D0}"/>
          </ac:cxnSpMkLst>
        </pc:cxnChg>
        <pc:cxnChg chg="del mod">
          <ac:chgData name="Khaled Hikmat" userId="6eb524be913898f5" providerId="LiveId" clId="{200D4D57-53C2-45E8-BF5C-158DB7ED7804}" dt="2020-11-29T00:17:34.334" v="9" actId="478"/>
          <ac:cxnSpMkLst>
            <pc:docMk/>
            <pc:sldMk cId="3592797371" sldId="257"/>
            <ac:cxnSpMk id="79" creationId="{1D4C96E3-01F0-4EA6-88C6-F5CE22FB60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C9A4-F696-4EAD-AEA8-4B510E5E8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29439-A1CC-4EA3-B9A2-F9D8BBE3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AABD-AB4C-4269-9FDD-FBD12B17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D49BE-B491-4D6E-B607-F66701B0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87F6-CE7E-48FF-B590-819E4E29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D034-38E7-47C4-AFBC-13872CEF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CB228-FBCB-4807-8595-55DB096FB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4999-E6A2-4CC6-AAF4-DD16EB02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2DCB-8A50-47CB-9F01-6CED90A4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4422-6245-4C88-9B61-D206EA38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46CF6-9002-43A7-B465-9D8526C06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E356B-E6A3-473A-912A-C8535605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7C66-807D-4078-809C-06B5E337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3489E-2228-4B00-8B96-BF556970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B0DB-455F-4B35-B401-FF72482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463E-EDB2-4C43-94CF-E6E56AFA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B710-396C-4C00-9E01-D3D6BA95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8A7B-C9C6-42DB-BCA7-5168E6B7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8EC3D-2656-4CB0-B915-C9AAF2DD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7E0A-94B3-47E4-9BFE-4627F49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C8B6-FD0C-4F4E-A581-D81D8768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10CDD-5150-451C-A53F-440067D6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E6C0-8F87-4128-9A24-EA09D5BF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32F0-DE30-46B7-9DB5-8B9A443E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8159-E030-4903-B7F3-ABA2492A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B0D7-7C9E-4E5C-8F0A-E4BF2751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FFF5-3010-4A2B-8BCC-AE3FFD33F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9C08E-74E7-41B4-8A9C-C49AB5EC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68628-F056-44D8-A27F-325BB1C4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15F84-3B55-424D-A300-91BFBCA6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75C8E-3C33-4118-906F-67B8A03A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EFCB-D145-4083-9D7A-273F185E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B008-443B-4133-90A6-2D3B5229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E1833-C246-4BE8-8084-E8E65C97D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C4B9C-75CE-42A6-BE97-0542C035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3A539-53E8-42D5-BDC7-AF569F47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9E21D-A724-442E-9B77-6A86F627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971D1-DEDC-4323-801A-EA481F1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519ED-C77D-4F0C-A035-E141ADAD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FE80-2F1C-4563-8FDE-6952E2D8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72617-0AC3-41AB-881E-5BAF315B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011B-2204-4B8A-80E7-C15BC3E6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E5A31-5C3A-4E83-A30C-5D427A3F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178D8-F157-4B25-AAC9-3DFC5CC1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BD65D-869B-4E29-A7AB-7C3A1CB5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56E41-6738-4B30-AFF0-8CBCF75C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2153-D89B-4374-AB55-3554F7AB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24FB-2EC7-4BA4-8342-552DBE4A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13B6E-B442-4919-B765-61DC71B1B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5DB5B-D7E0-45E2-A604-91EC6C5E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A4D2-77AA-4A5E-9835-81E403CA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BC50-E012-44EF-84F0-F8345574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D95A-5E26-450A-BC56-2E0BF1A3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E43EA-2B80-4E56-995C-DEA645C77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D94BF-E8DF-460A-9ED0-4BD45317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CAEF1-6D35-4C29-ABE6-3D6377CD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B76F2-3CAB-4100-BC3D-82F56971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B90E2-9EAA-496E-9EEF-9021ED56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A77E3-FF61-4632-9404-EA396AAB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F4FA3-1189-4437-B361-F2CC156C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28BF-E201-40FD-8159-2AE4CC8A6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A88B-DB52-4FA8-851F-D89CD612C33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57C8-3EBE-490F-9AE4-2FC8B37E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9481-7CC8-45B3-A4E2-E1798FED3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4406-7003-4FA0-883E-50F964A3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8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haledhikmat4.wixsite.com/adam-n-sara?pid=recfSGt0E2EJG2WYZ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66B614-B8A7-4A79-8EDE-A4A00CEF6330}"/>
              </a:ext>
            </a:extLst>
          </p:cNvPr>
          <p:cNvSpPr/>
          <p:nvPr/>
        </p:nvSpPr>
        <p:spPr>
          <a:xfrm>
            <a:off x="4958066" y="2775418"/>
            <a:ext cx="2088174" cy="927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AirTable</a:t>
            </a:r>
          </a:p>
          <a:p>
            <a:pPr algn="ctr"/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8FD1F-77EA-4EE9-B66D-4009C7AF3C83}"/>
              </a:ext>
            </a:extLst>
          </p:cNvPr>
          <p:cNvSpPr/>
          <p:nvPr/>
        </p:nvSpPr>
        <p:spPr>
          <a:xfrm>
            <a:off x="5761919" y="1126884"/>
            <a:ext cx="1258765" cy="616928"/>
          </a:xfrm>
          <a:prstGeom prst="rect">
            <a:avLst/>
          </a:prstGeom>
          <a:solidFill>
            <a:srgbClr val="F529D8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Guests 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EEC5DB-2E69-45E7-AED6-910E08F51B44}"/>
              </a:ext>
            </a:extLst>
          </p:cNvPr>
          <p:cNvSpPr/>
          <p:nvPr/>
        </p:nvSpPr>
        <p:spPr>
          <a:xfrm>
            <a:off x="7536500" y="11268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7E114-FE4B-4B33-A7B8-E6C780CBF7A7}"/>
              </a:ext>
            </a:extLst>
          </p:cNvPr>
          <p:cNvSpPr/>
          <p:nvPr/>
        </p:nvSpPr>
        <p:spPr>
          <a:xfrm>
            <a:off x="7688900" y="12792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5A686-8C44-42EC-8989-0998E798DA7B}"/>
              </a:ext>
            </a:extLst>
          </p:cNvPr>
          <p:cNvSpPr/>
          <p:nvPr/>
        </p:nvSpPr>
        <p:spPr>
          <a:xfrm>
            <a:off x="7841300" y="14316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C2FE7-7B9D-4337-AC4A-45815593528E}"/>
              </a:ext>
            </a:extLst>
          </p:cNvPr>
          <p:cNvSpPr/>
          <p:nvPr/>
        </p:nvSpPr>
        <p:spPr>
          <a:xfrm>
            <a:off x="7993700" y="15840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7A258-3F98-4E63-A8B7-F18321914366}"/>
              </a:ext>
            </a:extLst>
          </p:cNvPr>
          <p:cNvSpPr/>
          <p:nvPr/>
        </p:nvSpPr>
        <p:spPr>
          <a:xfrm>
            <a:off x="8146100" y="17364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F966D2-5BE4-4F26-B369-11D4F964F714}"/>
              </a:ext>
            </a:extLst>
          </p:cNvPr>
          <p:cNvSpPr/>
          <p:nvPr/>
        </p:nvSpPr>
        <p:spPr>
          <a:xfrm>
            <a:off x="8298500" y="18888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703FCB-B25D-4C34-A60F-287890FE0FD4}"/>
              </a:ext>
            </a:extLst>
          </p:cNvPr>
          <p:cNvSpPr/>
          <p:nvPr/>
        </p:nvSpPr>
        <p:spPr>
          <a:xfrm>
            <a:off x="8450900" y="20412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76EB22-6766-4A1C-8042-48C40521F3B9}"/>
              </a:ext>
            </a:extLst>
          </p:cNvPr>
          <p:cNvSpPr/>
          <p:nvPr/>
        </p:nvSpPr>
        <p:spPr>
          <a:xfrm>
            <a:off x="8603300" y="21936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E01FE-40B2-4CA5-850C-66FA1E3BB503}"/>
              </a:ext>
            </a:extLst>
          </p:cNvPr>
          <p:cNvSpPr/>
          <p:nvPr/>
        </p:nvSpPr>
        <p:spPr>
          <a:xfrm>
            <a:off x="8755700" y="2346084"/>
            <a:ext cx="1258765" cy="616928"/>
          </a:xfrm>
          <a:prstGeom prst="rect">
            <a:avLst/>
          </a:prstGeom>
          <a:solidFill>
            <a:srgbClr val="F529D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42442-8181-409B-9E56-5AF277C4BBD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7020684" y="1435348"/>
            <a:ext cx="51581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1C03EB-EE03-487E-8285-84EC7A23D993}"/>
              </a:ext>
            </a:extLst>
          </p:cNvPr>
          <p:cNvCxnSpPr/>
          <p:nvPr/>
        </p:nvCxnSpPr>
        <p:spPr>
          <a:xfrm>
            <a:off x="1457325" y="4052880"/>
            <a:ext cx="9348788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BDEC69-2DDE-4652-805C-838B438157F5}"/>
              </a:ext>
            </a:extLst>
          </p:cNvPr>
          <p:cNvSpPr/>
          <p:nvPr/>
        </p:nvSpPr>
        <p:spPr>
          <a:xfrm>
            <a:off x="4958066" y="4429103"/>
            <a:ext cx="2088174" cy="927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Sara and Adam </a:t>
            </a:r>
          </a:p>
          <a:p>
            <a:pPr algn="ctr"/>
            <a:r>
              <a:rPr lang="en-US" sz="1100" dirty="0">
                <a:latin typeface="Segoe UI Light" panose="020B0502040204020203" pitchFamily="34" charset="0"/>
                <a:cs typeface="Segoe UI Light" panose="020B0502040204020203" pitchFamily="34" charset="0"/>
              </a:rPr>
              <a:t>Guests Management Site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03F524-3EBD-44F9-94D3-21C62D81E869}"/>
              </a:ext>
            </a:extLst>
          </p:cNvPr>
          <p:cNvSpPr/>
          <p:nvPr/>
        </p:nvSpPr>
        <p:spPr>
          <a:xfrm>
            <a:off x="1570933" y="1126884"/>
            <a:ext cx="1258765" cy="61692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Tasks 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DF4EF9-D78E-4C18-B46D-25DBDEAF89ED}"/>
              </a:ext>
            </a:extLst>
          </p:cNvPr>
          <p:cNvSpPr/>
          <p:nvPr/>
        </p:nvSpPr>
        <p:spPr>
          <a:xfrm>
            <a:off x="3311814" y="1126884"/>
            <a:ext cx="1258765" cy="616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C2C9A2-447D-4630-999E-FE35E637F714}"/>
              </a:ext>
            </a:extLst>
          </p:cNvPr>
          <p:cNvSpPr/>
          <p:nvPr/>
        </p:nvSpPr>
        <p:spPr>
          <a:xfrm>
            <a:off x="3464214" y="1279284"/>
            <a:ext cx="1258765" cy="616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BC8FDE-CA9E-4E18-A94E-35EBFB8FEA8D}"/>
              </a:ext>
            </a:extLst>
          </p:cNvPr>
          <p:cNvSpPr/>
          <p:nvPr/>
        </p:nvSpPr>
        <p:spPr>
          <a:xfrm>
            <a:off x="3616614" y="1431684"/>
            <a:ext cx="1258765" cy="616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 Base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53715-0D68-4B07-81A3-EE29721E2ED6}"/>
              </a:ext>
            </a:extLst>
          </p:cNvPr>
          <p:cNvSpPr/>
          <p:nvPr/>
        </p:nvSpPr>
        <p:spPr>
          <a:xfrm>
            <a:off x="3769014" y="1584084"/>
            <a:ext cx="1258765" cy="6169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Priority Base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43CCAA-06D1-4616-8A48-B59EDED65CDD}"/>
              </a:ext>
            </a:extLst>
          </p:cNvPr>
          <p:cNvCxnSpPr>
            <a:stCxn id="26" idx="1"/>
            <a:endCxn id="24" idx="3"/>
          </p:cNvCxnSpPr>
          <p:nvPr/>
        </p:nvCxnSpPr>
        <p:spPr>
          <a:xfrm flipH="1">
            <a:off x="2829698" y="1435348"/>
            <a:ext cx="48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Angel face outline">
            <a:extLst>
              <a:ext uri="{FF2B5EF4-FFF2-40B4-BE49-F238E27FC236}">
                <a16:creationId xmlns:a16="http://schemas.microsoft.com/office/drawing/2014/main" id="{71CCB179-52A2-43F9-AFF8-24675B0B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1167" y="106526"/>
            <a:ext cx="778296" cy="778296"/>
          </a:xfrm>
          <a:prstGeom prst="rect">
            <a:avLst/>
          </a:prstGeom>
        </p:spPr>
      </p:pic>
      <p:pic>
        <p:nvPicPr>
          <p:cNvPr id="34" name="Graphic 33" descr="Angel face outline">
            <a:extLst>
              <a:ext uri="{FF2B5EF4-FFF2-40B4-BE49-F238E27FC236}">
                <a16:creationId xmlns:a16="http://schemas.microsoft.com/office/drawing/2014/main" id="{D3CF4FC0-8BDA-46EB-8B19-766BD14E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2153" y="106526"/>
            <a:ext cx="778296" cy="77829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DE6D-EF42-4A22-9020-81231CFE410D}"/>
              </a:ext>
            </a:extLst>
          </p:cNvPr>
          <p:cNvCxnSpPr>
            <a:stCxn id="34" idx="2"/>
            <a:endCxn id="5" idx="0"/>
          </p:cNvCxnSpPr>
          <p:nvPr/>
        </p:nvCxnSpPr>
        <p:spPr>
          <a:xfrm>
            <a:off x="6391301" y="884822"/>
            <a:ext cx="1" cy="24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E56B7C-B7DB-4109-94BF-CC8E636C4396}"/>
              </a:ext>
            </a:extLst>
          </p:cNvPr>
          <p:cNvCxnSpPr>
            <a:stCxn id="33" idx="2"/>
            <a:endCxn id="24" idx="0"/>
          </p:cNvCxnSpPr>
          <p:nvPr/>
        </p:nvCxnSpPr>
        <p:spPr>
          <a:xfrm>
            <a:off x="2200315" y="884822"/>
            <a:ext cx="1" cy="24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8E95FBF-677D-4210-B5BC-859B70480A13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5680924" y="2065041"/>
            <a:ext cx="1031606" cy="3891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FC4D4E9-DE3A-499F-B788-3208008050D8}"/>
              </a:ext>
            </a:extLst>
          </p:cNvPr>
          <p:cNvSpPr/>
          <p:nvPr/>
        </p:nvSpPr>
        <p:spPr>
          <a:xfrm>
            <a:off x="3747027" y="5764440"/>
            <a:ext cx="2088174" cy="454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DEA1FA-149E-4011-B4F4-BF291F7AAC1B}"/>
              </a:ext>
            </a:extLst>
          </p:cNvPr>
          <p:cNvSpPr/>
          <p:nvPr/>
        </p:nvSpPr>
        <p:spPr>
          <a:xfrm>
            <a:off x="1151061" y="5764440"/>
            <a:ext cx="2088174" cy="454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Gift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14A666-6D1E-4AD0-8FD0-227593F4B99F}"/>
              </a:ext>
            </a:extLst>
          </p:cNvPr>
          <p:cNvSpPr/>
          <p:nvPr/>
        </p:nvSpPr>
        <p:spPr>
          <a:xfrm>
            <a:off x="6277762" y="5758940"/>
            <a:ext cx="2088174" cy="454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Gallery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BEA9A2-D848-4B21-BE8E-1DCA14199CFB}"/>
              </a:ext>
            </a:extLst>
          </p:cNvPr>
          <p:cNvSpPr/>
          <p:nvPr/>
        </p:nvSpPr>
        <p:spPr>
          <a:xfrm>
            <a:off x="8808497" y="5761508"/>
            <a:ext cx="2088174" cy="454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Venue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EBFA6B-5287-4EA0-A8CD-4A111547F584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6002153" y="3703006"/>
            <a:ext cx="0" cy="726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57BDCC9-8F08-47CF-A4AD-976C9756AD1E}"/>
              </a:ext>
            </a:extLst>
          </p:cNvPr>
          <p:cNvSpPr txBox="1"/>
          <p:nvPr/>
        </p:nvSpPr>
        <p:spPr>
          <a:xfrm>
            <a:off x="9834584" y="3758277"/>
            <a:ext cx="164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INTERNET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20D92-0031-4E7B-A73F-67863F590397}"/>
              </a:ext>
            </a:extLst>
          </p:cNvPr>
          <p:cNvSpPr txBox="1"/>
          <p:nvPr/>
        </p:nvSpPr>
        <p:spPr>
          <a:xfrm>
            <a:off x="8808497" y="6320503"/>
            <a:ext cx="208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6AF8BD-0E83-4344-B288-5D3E3ED45C3B}"/>
              </a:ext>
            </a:extLst>
          </p:cNvPr>
          <p:cNvSpPr txBox="1"/>
          <p:nvPr/>
        </p:nvSpPr>
        <p:spPr>
          <a:xfrm>
            <a:off x="6277762" y="6320503"/>
            <a:ext cx="208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PHOTO COLLECTION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36A362-BBB6-4CA7-B17E-B5D870D2E696}"/>
              </a:ext>
            </a:extLst>
          </p:cNvPr>
          <p:cNvSpPr txBox="1"/>
          <p:nvPr/>
        </p:nvSpPr>
        <p:spPr>
          <a:xfrm>
            <a:off x="3696892" y="6320503"/>
            <a:ext cx="208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PARTY 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92AEA3-8F83-4932-A6EE-F21548BA934B}"/>
              </a:ext>
            </a:extLst>
          </p:cNvPr>
          <p:cNvSpPr txBox="1"/>
          <p:nvPr/>
        </p:nvSpPr>
        <p:spPr>
          <a:xfrm>
            <a:off x="1116022" y="6320503"/>
            <a:ext cx="208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PAYPAL ACCOUNT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823AFEE-CC43-454E-BEEA-B616BA465DFC}"/>
              </a:ext>
            </a:extLst>
          </p:cNvPr>
          <p:cNvCxnSpPr>
            <a:stCxn id="23" idx="2"/>
            <a:endCxn id="45" idx="0"/>
          </p:cNvCxnSpPr>
          <p:nvPr/>
        </p:nvCxnSpPr>
        <p:spPr>
          <a:xfrm rot="16200000" flipH="1">
            <a:off x="7724960" y="3633883"/>
            <a:ext cx="404817" cy="38504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D6799EC-E333-4CE3-BDCA-79F3E157219A}"/>
              </a:ext>
            </a:extLst>
          </p:cNvPr>
          <p:cNvCxnSpPr>
            <a:stCxn id="23" idx="2"/>
            <a:endCxn id="44" idx="0"/>
          </p:cNvCxnSpPr>
          <p:nvPr/>
        </p:nvCxnSpPr>
        <p:spPr>
          <a:xfrm rot="16200000" flipH="1">
            <a:off x="6460877" y="4897967"/>
            <a:ext cx="402249" cy="13196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951EBA9-A147-4733-B1E6-E202C792D9D0}"/>
              </a:ext>
            </a:extLst>
          </p:cNvPr>
          <p:cNvCxnSpPr>
            <a:stCxn id="23" idx="2"/>
            <a:endCxn id="42" idx="0"/>
          </p:cNvCxnSpPr>
          <p:nvPr/>
        </p:nvCxnSpPr>
        <p:spPr>
          <a:xfrm rot="5400000">
            <a:off x="5192760" y="4955046"/>
            <a:ext cx="407749" cy="12110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D4C96E3-01F0-4EA6-88C6-F5CE22FB60C9}"/>
              </a:ext>
            </a:extLst>
          </p:cNvPr>
          <p:cNvCxnSpPr>
            <a:stCxn id="23" idx="2"/>
            <a:endCxn id="43" idx="0"/>
          </p:cNvCxnSpPr>
          <p:nvPr/>
        </p:nvCxnSpPr>
        <p:spPr>
          <a:xfrm rot="5400000">
            <a:off x="3894777" y="3657063"/>
            <a:ext cx="407749" cy="38070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2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0ABD84-A6A1-4D83-8360-F88B8D9E1C4F}"/>
              </a:ext>
            </a:extLst>
          </p:cNvPr>
          <p:cNvSpPr/>
          <p:nvPr/>
        </p:nvSpPr>
        <p:spPr>
          <a:xfrm>
            <a:off x="1674935" y="734158"/>
            <a:ext cx="8642838" cy="50072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phic 5" descr="Qr Code">
            <a:hlinkClick r:id="rId2"/>
            <a:extLst>
              <a:ext uri="{FF2B5EF4-FFF2-40B4-BE49-F238E27FC236}">
                <a16:creationId xmlns:a16="http://schemas.microsoft.com/office/drawing/2014/main" id="{F4E04F53-9DC1-4F7A-9CF8-9413F917D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026" y="1982666"/>
            <a:ext cx="2177562" cy="21775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5247E5-3BD2-451B-9BB7-6533FA82C19B}"/>
              </a:ext>
            </a:extLst>
          </p:cNvPr>
          <p:cNvSpPr/>
          <p:nvPr/>
        </p:nvSpPr>
        <p:spPr>
          <a:xfrm>
            <a:off x="2078648" y="2450489"/>
            <a:ext cx="5411666" cy="1710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Khaled Aboudan and Ziad Awad cordially invite you to attend the wedding of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Adam &amp; Sara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March 6, 2020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 Rajab1442</a:t>
            </a:r>
          </a:p>
          <a:p>
            <a:pPr algn="ctr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1D244E-775E-4DF6-9785-EF65443A7DF5}"/>
              </a:ext>
            </a:extLst>
          </p:cNvPr>
          <p:cNvSpPr/>
          <p:nvPr/>
        </p:nvSpPr>
        <p:spPr>
          <a:xfrm>
            <a:off x="3126031" y="1013679"/>
            <a:ext cx="3313968" cy="1093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Ayah Alroom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Arabic and English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93D8A6-FC0B-4A76-8DFF-35E75D63AF03}"/>
              </a:ext>
            </a:extLst>
          </p:cNvPr>
          <p:cNvSpPr/>
          <p:nvPr/>
        </p:nvSpPr>
        <p:spPr>
          <a:xfrm>
            <a:off x="3126031" y="4460263"/>
            <a:ext cx="3313968" cy="1093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RSVP Please -&gt;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74D8F-4C11-473B-A121-77FABBB4C743}"/>
              </a:ext>
            </a:extLst>
          </p:cNvPr>
          <p:cNvSpPr txBox="1"/>
          <p:nvPr/>
        </p:nvSpPr>
        <p:spPr>
          <a:xfrm>
            <a:off x="7785589" y="4087989"/>
            <a:ext cx="238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https://khaledhikmat4.wixsite.com/adam-n-sara?pid=recfSGt0E2EJG2WYZ</a:t>
            </a:r>
            <a:endParaRPr lang="en-US" sz="9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9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Hikmat</dc:creator>
  <cp:lastModifiedBy>Khaled Hikmat</cp:lastModifiedBy>
  <cp:revision>3</cp:revision>
  <dcterms:created xsi:type="dcterms:W3CDTF">2020-11-28T23:01:09Z</dcterms:created>
  <dcterms:modified xsi:type="dcterms:W3CDTF">2020-11-29T00:25:50Z</dcterms:modified>
</cp:coreProperties>
</file>