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B85C"/>
    <a:srgbClr val="373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2209800"/>
            <a:ext cx="4495800" cy="2057400"/>
          </a:xfrm>
          <a:prstGeom prst="rect">
            <a:avLst/>
          </a:prstGeom>
          <a:solidFill>
            <a:srgbClr val="37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2576779"/>
            <a:ext cx="2298514" cy="1323439"/>
          </a:xfrm>
          <a:prstGeom prst="rect">
            <a:avLst/>
          </a:prstGeom>
          <a:noFill/>
          <a:ln>
            <a:solidFill>
              <a:srgbClr val="5CB85C"/>
            </a:solidFill>
          </a:ln>
        </p:spPr>
        <p:txBody>
          <a:bodyPr wrap="none" rtlCol="0">
            <a:spAutoFit/>
          </a:bodyPr>
          <a:lstStyle/>
          <a:p>
            <a:r>
              <a:rPr lang="en-US" sz="8000" spc="300" dirty="0" smtClean="0">
                <a:solidFill>
                  <a:schemeClr val="bg1"/>
                </a:solidFill>
              </a:rPr>
              <a:t>Sydli</a:t>
            </a:r>
            <a:endParaRPr lang="en-US" sz="4400" spc="3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0" y="2514600"/>
            <a:ext cx="1104900" cy="123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133600" y="3733800"/>
            <a:ext cx="298431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33600" y="2438400"/>
            <a:ext cx="2984314" cy="457200"/>
          </a:xfrm>
          <a:prstGeom prst="line">
            <a:avLst/>
          </a:prstGeom>
          <a:ln w="57150">
            <a:solidFill>
              <a:srgbClr val="5CB8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64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thumbs.dreamstime.com/z/farmcia-que-marca-no-sinal-verde-da-seta-do-sentido-4407622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87"/>
          <a:stretch/>
        </p:blipFill>
        <p:spPr bwMode="auto">
          <a:xfrm>
            <a:off x="-1752600" y="-380999"/>
            <a:ext cx="12382500" cy="636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143000"/>
            <a:ext cx="81153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67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828800" y="1524000"/>
            <a:ext cx="3657600" cy="3505200"/>
          </a:xfrm>
          <a:prstGeom prst="cube">
            <a:avLst/>
          </a:prstGeom>
          <a:solidFill>
            <a:srgbClr val="5CB85C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spc="300" dirty="0">
                <a:solidFill>
                  <a:schemeClr val="bg1"/>
                </a:solidFill>
              </a:rPr>
              <a:t>Sydli</a:t>
            </a:r>
            <a:endParaRPr lang="en-US" sz="9600" dirty="0"/>
          </a:p>
        </p:txBody>
      </p:sp>
      <p:sp>
        <p:nvSpPr>
          <p:cNvPr id="6" name="TextBox 5"/>
          <p:cNvSpPr txBox="1"/>
          <p:nvPr/>
        </p:nvSpPr>
        <p:spPr>
          <a:xfrm rot="21075537">
            <a:off x="2316015" y="1143000"/>
            <a:ext cx="2683170" cy="1569660"/>
          </a:xfrm>
          <a:prstGeom prst="rect">
            <a:avLst/>
          </a:prstGeom>
          <a:noFill/>
          <a:scene3d>
            <a:camera prst="isometricOffAxis2To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9600" spc="300" dirty="0">
                <a:solidFill>
                  <a:schemeClr val="bg1"/>
                </a:solidFill>
              </a:rPr>
              <a:t>Sydli</a:t>
            </a:r>
            <a:endParaRPr lang="en-US" sz="9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3710445" y="2491770"/>
            <a:ext cx="2683170" cy="1569660"/>
          </a:xfrm>
          <a:prstGeom prst="rect">
            <a:avLst/>
          </a:prstGeom>
          <a:noFill/>
          <a:scene3d>
            <a:camera prst="isometricOffAxis2To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9600" spc="300" dirty="0">
                <a:solidFill>
                  <a:schemeClr val="bg1"/>
                </a:solidFill>
              </a:rPr>
              <a:t>Sydli</a:t>
            </a:r>
            <a:endParaRPr lang="en-US" sz="96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919" y="2458939"/>
            <a:ext cx="800100" cy="89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76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609600" y="-228600"/>
            <a:ext cx="10363200" cy="73914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ight Arrow 151"/>
          <p:cNvSpPr/>
          <p:nvPr/>
        </p:nvSpPr>
        <p:spPr>
          <a:xfrm>
            <a:off x="-533400" y="381000"/>
            <a:ext cx="3505200" cy="5029200"/>
          </a:xfrm>
          <a:prstGeom prst="rightArrow">
            <a:avLst/>
          </a:prstGeom>
          <a:gradFill flip="none" rotWithShape="1">
            <a:gsLst>
              <a:gs pos="0">
                <a:srgbClr val="5CB85C">
                  <a:shade val="30000"/>
                  <a:satMod val="115000"/>
                </a:srgbClr>
              </a:gs>
              <a:gs pos="50000">
                <a:srgbClr val="5CB85C">
                  <a:shade val="67500"/>
                  <a:satMod val="115000"/>
                </a:srgbClr>
              </a:gs>
              <a:gs pos="100000">
                <a:srgbClr val="5CB85C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chemeClr val="bg1"/>
            </a:solidFill>
          </a:ln>
          <a:scene3d>
            <a:camera prst="perspectiveContrastingRightFacing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600" spc="300" dirty="0" smtClean="0">
                <a:solidFill>
                  <a:schemeClr val="bg1"/>
                </a:solidFill>
              </a:rPr>
              <a:t>           </a:t>
            </a:r>
            <a:endParaRPr lang="en-US" sz="1000" spc="300" dirty="0">
              <a:solidFill>
                <a:schemeClr val="bg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981200" y="1905000"/>
            <a:ext cx="9525000" cy="5029200"/>
          </a:xfrm>
          <a:prstGeom prst="rightArrow">
            <a:avLst/>
          </a:prstGeom>
          <a:gradFill flip="none" rotWithShape="1">
            <a:gsLst>
              <a:gs pos="0">
                <a:srgbClr val="5CB85C">
                  <a:shade val="30000"/>
                  <a:satMod val="115000"/>
                </a:srgbClr>
              </a:gs>
              <a:gs pos="50000">
                <a:srgbClr val="5CB85C">
                  <a:shade val="67500"/>
                  <a:satMod val="115000"/>
                </a:srgbClr>
              </a:gs>
              <a:gs pos="100000">
                <a:srgbClr val="5CB85C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76200">
            <a:solidFill>
              <a:schemeClr val="bg1"/>
            </a:solidFill>
          </a:ln>
          <a:scene3d>
            <a:camera prst="perspectiveContrastingRightFacing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600" spc="300" dirty="0" smtClean="0">
                <a:solidFill>
                  <a:schemeClr val="bg1"/>
                </a:solidFill>
              </a:rPr>
              <a:t>           </a:t>
            </a:r>
            <a:endParaRPr lang="en-US" sz="10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6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609600" y="-228600"/>
            <a:ext cx="10363200" cy="73914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76200" y="2209800"/>
            <a:ext cx="2375522" cy="1323439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8000" b="1" spc="300" dirty="0">
                <a:solidFill>
                  <a:schemeClr val="bg1"/>
                </a:solidFill>
              </a:rPr>
              <a:t>Sydli</a:t>
            </a:r>
            <a:endParaRPr lang="en-US" sz="8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3733800"/>
            <a:ext cx="7699865" cy="1323439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8000" b="1" spc="300" dirty="0" smtClean="0">
                <a:solidFill>
                  <a:schemeClr val="bg1"/>
                </a:solidFill>
              </a:rPr>
              <a:t>Connected </a:t>
            </a:r>
            <a:r>
              <a:rPr lang="en-US" sz="3200" b="1" spc="300" dirty="0" smtClean="0">
                <a:solidFill>
                  <a:schemeClr val="bg1"/>
                </a:solidFill>
              </a:rPr>
              <a:t>Pharmacies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00898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276600" y="2286000"/>
            <a:ext cx="2743200" cy="2743200"/>
            <a:chOff x="269358" y="192315"/>
            <a:chExt cx="3200400" cy="3200400"/>
          </a:xfrm>
        </p:grpSpPr>
        <p:sp>
          <p:nvSpPr>
            <p:cNvPr id="5" name="Flowchart: Magnetic Disk 4"/>
            <p:cNvSpPr/>
            <p:nvPr/>
          </p:nvSpPr>
          <p:spPr>
            <a:xfrm>
              <a:off x="269358" y="497115"/>
              <a:ext cx="3200400" cy="2895600"/>
            </a:xfrm>
            <a:prstGeom prst="flowChartMagneticDisk">
              <a:avLst/>
            </a:prstGeom>
            <a:solidFill>
              <a:srgbClr val="5CB85C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spc="300">
                <a:solidFill>
                  <a:schemeClr val="bg1"/>
                </a:solidFill>
              </a:endParaRPr>
            </a:p>
          </p:txBody>
        </p:sp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968" y="1640115"/>
              <a:ext cx="1433180" cy="1601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40488" y="192315"/>
              <a:ext cx="2681600" cy="1544012"/>
            </a:xfrm>
            <a:prstGeom prst="rect">
              <a:avLst/>
            </a:prstGeom>
            <a:noFill/>
            <a:scene3d>
              <a:camera prst="isometricOffAxis2Top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8000" spc="300" dirty="0">
                  <a:solidFill>
                    <a:schemeClr val="bg1"/>
                  </a:solidFill>
                </a:rPr>
                <a:t>Sydli</a:t>
              </a:r>
              <a:endParaRPr lang="en-US" sz="9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691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412898" y="-304800"/>
            <a:ext cx="8382000" cy="7467600"/>
          </a:xfrm>
          <a:prstGeom prst="rightArrow">
            <a:avLst/>
          </a:prstGeom>
          <a:gradFill>
            <a:gsLst>
              <a:gs pos="0">
                <a:srgbClr val="5CB85C">
                  <a:shade val="30000"/>
                  <a:satMod val="115000"/>
                </a:srgbClr>
              </a:gs>
              <a:gs pos="50000">
                <a:srgbClr val="5CB85C">
                  <a:shade val="67500"/>
                  <a:satMod val="115000"/>
                </a:srgbClr>
              </a:gs>
              <a:gs pos="100000">
                <a:srgbClr val="5CB85C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</a:gradFill>
          <a:ln w="76200">
            <a:solidFill>
              <a:schemeClr val="bg1"/>
            </a:solidFill>
          </a:ln>
          <a:scene3d>
            <a:camera prst="isometricRightUp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600" spc="300" dirty="0" smtClean="0">
                <a:solidFill>
                  <a:schemeClr val="bg1"/>
                </a:solidFill>
              </a:rPr>
              <a:t>	</a:t>
            </a:r>
            <a:endParaRPr lang="en-US" sz="1000" spc="3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30266" y="1643152"/>
            <a:ext cx="3137334" cy="1862048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11500" spc="300" dirty="0">
                <a:solidFill>
                  <a:schemeClr val="bg1"/>
                </a:solidFill>
              </a:rPr>
              <a:t>Sydli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914227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56" t="21754" r="15123" b="20000"/>
          <a:stretch/>
        </p:blipFill>
        <p:spPr bwMode="auto">
          <a:xfrm>
            <a:off x="1295400" y="609600"/>
            <a:ext cx="6015789" cy="5991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77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11</Words>
  <Application>Microsoft Office PowerPoint</Application>
  <PresentationFormat>On-screen Show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</dc:creator>
  <cp:lastModifiedBy>khaled</cp:lastModifiedBy>
  <cp:revision>16</cp:revision>
  <dcterms:created xsi:type="dcterms:W3CDTF">2006-08-16T00:00:00Z</dcterms:created>
  <dcterms:modified xsi:type="dcterms:W3CDTF">2017-02-19T19:05:55Z</dcterms:modified>
</cp:coreProperties>
</file>