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AE3ACD-65F4-4CF3-A8BA-C481573B3DE7}"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270343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AE3ACD-65F4-4CF3-A8BA-C481573B3DE7}"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233389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AE3ACD-65F4-4CF3-A8BA-C481573B3DE7}"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4701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AE3ACD-65F4-4CF3-A8BA-C481573B3DE7}"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62487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E3ACD-65F4-4CF3-A8BA-C481573B3DE7}"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292679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AE3ACD-65F4-4CF3-A8BA-C481573B3DE7}"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214103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AE3ACD-65F4-4CF3-A8BA-C481573B3DE7}"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59382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AE3ACD-65F4-4CF3-A8BA-C481573B3DE7}"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425470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E3ACD-65F4-4CF3-A8BA-C481573B3DE7}" type="datetimeFigureOut">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157676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AE3ACD-65F4-4CF3-A8BA-C481573B3DE7}"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122479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AE3ACD-65F4-4CF3-A8BA-C481573B3DE7}"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CD95C-EF19-46B3-B152-0DDBE2D3E288}" type="slidenum">
              <a:rPr lang="en-US" smtClean="0"/>
              <a:t>‹#›</a:t>
            </a:fld>
            <a:endParaRPr lang="en-US"/>
          </a:p>
        </p:txBody>
      </p:sp>
    </p:spTree>
    <p:extLst>
      <p:ext uri="{BB962C8B-B14F-4D97-AF65-F5344CB8AC3E}">
        <p14:creationId xmlns:p14="http://schemas.microsoft.com/office/powerpoint/2010/main" val="197002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E3ACD-65F4-4CF3-A8BA-C481573B3DE7}" type="datetimeFigureOut">
              <a:rPr lang="en-US" smtClean="0"/>
              <a:t>10/23/2018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CD95C-EF19-46B3-B152-0DDBE2D3E288}" type="slidenum">
              <a:rPr lang="en-US" smtClean="0"/>
              <a:t>‹#›</a:t>
            </a:fld>
            <a:endParaRPr lang="en-US"/>
          </a:p>
        </p:txBody>
      </p:sp>
    </p:spTree>
    <p:extLst>
      <p:ext uri="{BB962C8B-B14F-4D97-AF65-F5344CB8AC3E}">
        <p14:creationId xmlns:p14="http://schemas.microsoft.com/office/powerpoint/2010/main" val="2823008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rot="451947">
            <a:off x="8017238" y="492490"/>
            <a:ext cx="3848100" cy="217170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Khaled’s cellphone number: 0000</a:t>
            </a:r>
          </a:p>
          <a:p>
            <a:pPr algn="ctr"/>
            <a:endParaRPr lang="en-US" dirty="0"/>
          </a:p>
          <a:p>
            <a:pPr algn="ctr"/>
            <a:r>
              <a:rPr lang="en-US" dirty="0"/>
              <a:t>Anas’s cellphone number: 00000 </a:t>
            </a:r>
          </a:p>
        </p:txBody>
      </p:sp>
    </p:spTree>
    <p:extLst>
      <p:ext uri="{BB962C8B-B14F-4D97-AF65-F5344CB8AC3E}">
        <p14:creationId xmlns:p14="http://schemas.microsoft.com/office/powerpoint/2010/main" val="50017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048000" y="1479749"/>
            <a:ext cx="6096000" cy="3898503"/>
          </a:xfrm>
          <a:prstGeom prst="rect">
            <a:avLst/>
          </a:prstGeom>
        </p:spPr>
        <p:txBody>
          <a:bodyPr>
            <a:spAutoFit/>
          </a:bodyPr>
          <a:lstStyle/>
          <a:p>
            <a:pPr algn="ctr"/>
            <a:r>
              <a:rPr lang="en-US" sz="3600" b="1" dirty="0">
                <a:solidFill>
                  <a:srgbClr val="424242"/>
                </a:solidFill>
                <a:latin typeface="Maven Pro"/>
              </a:rPr>
              <a:t>Auto sale services </a:t>
            </a:r>
            <a:endParaRPr lang="en-US" dirty="0"/>
          </a:p>
          <a:p>
            <a:pPr>
              <a:spcAft>
                <a:spcPts val="1600"/>
              </a:spcAft>
            </a:pPr>
            <a:r>
              <a:rPr lang="en-US" dirty="0"/>
              <a:t/>
            </a:r>
            <a:br>
              <a:rPr lang="en-US" dirty="0"/>
            </a:br>
            <a:r>
              <a:rPr lang="en-US" dirty="0">
                <a:solidFill>
                  <a:srgbClr val="000000"/>
                </a:solidFill>
                <a:latin typeface="Arial" panose="020B0604020202020204" pitchFamily="34" charset="0"/>
              </a:rPr>
              <a:t>Midas offers complete auto care for your vehicle. Whether it’s time for your next factory recommended maintenance visit, a routine oil change, new tires, or repair services on your brakes, muffler and exhaust, suspension, air conditioner, or any other mechanical or electrical component of your car, Midas is in your neighborhood and ready to serve you.</a:t>
            </a:r>
            <a:endParaRPr lang="en-US" dirty="0"/>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14542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0" y="2631185"/>
            <a:ext cx="11722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52500" y="2743200"/>
            <a:ext cx="25654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cxnSp>
        <p:nvCxnSpPr>
          <p:cNvPr id="4" name="Straight Connector 3"/>
          <p:cNvCxnSpPr/>
          <p:nvPr/>
        </p:nvCxnSpPr>
        <p:spPr>
          <a:xfrm>
            <a:off x="4038600" y="2631185"/>
            <a:ext cx="0" cy="533400"/>
          </a:xfrm>
          <a:prstGeom prst="line">
            <a:avLst/>
          </a:prstGeom>
        </p:spPr>
        <p:style>
          <a:lnRef idx="1">
            <a:schemeClr val="dk1"/>
          </a:lnRef>
          <a:fillRef idx="0">
            <a:schemeClr val="dk1"/>
          </a:fillRef>
          <a:effectRef idx="0">
            <a:schemeClr val="dk1"/>
          </a:effectRef>
          <a:fontRef idx="minor">
            <a:schemeClr val="tx1"/>
          </a:fontRef>
        </p:style>
      </p:cxnSp>
      <p:sp>
        <p:nvSpPr>
          <p:cNvPr id="5" name="Rectangle 4"/>
          <p:cNvSpPr/>
          <p:nvPr/>
        </p:nvSpPr>
        <p:spPr>
          <a:xfrm>
            <a:off x="4737108" y="2743200"/>
            <a:ext cx="25654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Repair</a:t>
            </a:r>
            <a:endParaRPr lang="en-US" dirty="0"/>
          </a:p>
        </p:txBody>
      </p:sp>
      <p:cxnSp>
        <p:nvCxnSpPr>
          <p:cNvPr id="6" name="Straight Connector 5"/>
          <p:cNvCxnSpPr/>
          <p:nvPr/>
        </p:nvCxnSpPr>
        <p:spPr>
          <a:xfrm>
            <a:off x="8242300" y="2631185"/>
            <a:ext cx="0" cy="53340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9055100" y="2743200"/>
            <a:ext cx="25654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parts</a:t>
            </a:r>
            <a:endParaRPr lang="en-US" dirty="0"/>
          </a:p>
        </p:txBody>
      </p:sp>
      <p:sp>
        <p:nvSpPr>
          <p:cNvPr id="8" name="Rectangle 7"/>
          <p:cNvSpPr/>
          <p:nvPr/>
        </p:nvSpPr>
        <p:spPr>
          <a:xfrm>
            <a:off x="330200" y="3382770"/>
            <a:ext cx="11722100" cy="314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50417" y="3644900"/>
            <a:ext cx="7973382"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smtClean="0"/>
              <a:t>welcome to my auto service</a:t>
            </a:r>
            <a:endParaRPr lang="en-US" dirty="0"/>
          </a:p>
        </p:txBody>
      </p:sp>
      <p:sp>
        <p:nvSpPr>
          <p:cNvPr id="10" name="Rectangle 9"/>
          <p:cNvSpPr/>
          <p:nvPr/>
        </p:nvSpPr>
        <p:spPr>
          <a:xfrm>
            <a:off x="330200" y="249935"/>
            <a:ext cx="11722100" cy="21717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p:cNvSpPr/>
          <p:nvPr/>
        </p:nvSpPr>
        <p:spPr>
          <a:xfrm>
            <a:off x="4146550" y="418873"/>
            <a:ext cx="4089400" cy="596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rgbClr val="FFFF00"/>
                </a:solidFill>
              </a:rPr>
              <a:t> welcome to my auto service</a:t>
            </a:r>
          </a:p>
        </p:txBody>
      </p:sp>
      <p:sp>
        <p:nvSpPr>
          <p:cNvPr id="13" name="Rectangle 12"/>
          <p:cNvSpPr/>
          <p:nvPr/>
        </p:nvSpPr>
        <p:spPr>
          <a:xfrm rot="628381">
            <a:off x="957319" y="981574"/>
            <a:ext cx="4788345" cy="6096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Khaled Jazzar</a:t>
            </a:r>
            <a:endParaRPr lang="en-US" sz="6000" b="1" dirty="0">
              <a:ln w="22225">
                <a:solidFill>
                  <a:schemeClr val="accent2"/>
                </a:solidFill>
                <a:prstDash val="solid"/>
              </a:ln>
              <a:solidFill>
                <a:srgbClr val="00B0F0"/>
              </a:solidFill>
            </a:endParaRPr>
          </a:p>
        </p:txBody>
      </p:sp>
      <p:sp>
        <p:nvSpPr>
          <p:cNvPr id="14" name="Rectangle 13"/>
          <p:cNvSpPr/>
          <p:nvPr/>
        </p:nvSpPr>
        <p:spPr>
          <a:xfrm rot="935640">
            <a:off x="5893092" y="745085"/>
            <a:ext cx="5689095" cy="106404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scene3d>
              <a:camera prst="isometricRightUp"/>
              <a:lightRig rig="threePt" dir="t"/>
            </a:scene3d>
          </a:bodyPr>
          <a:lstStyle/>
          <a:p>
            <a:pPr algn="ctr"/>
            <a:r>
              <a:rPr lang="en-US" sz="6600" dirty="0" smtClean="0">
                <a:ln w="0"/>
                <a:solidFill>
                  <a:srgbClr val="FF0000"/>
                </a:solidFill>
                <a:effectLst>
                  <a:glow rad="889000">
                    <a:schemeClr val="accent1">
                      <a:alpha val="21000"/>
                    </a:schemeClr>
                  </a:glow>
                  <a:outerShdw blurRad="38100" dist="19050" dir="2700000" algn="tl" rotWithShape="0">
                    <a:schemeClr val="dk1">
                      <a:alpha val="40000"/>
                    </a:schemeClr>
                  </a:outerShdw>
                  <a:reflection blurRad="6350" stA="61000" endPos="85000" dist="25400" dir="5400000" sy="-100000" algn="bl" rotWithShape="0"/>
                </a:effectLst>
              </a:rPr>
              <a:t>auto </a:t>
            </a:r>
            <a:r>
              <a:rPr lang="en-US" sz="6600" dirty="0">
                <a:ln w="0"/>
                <a:solidFill>
                  <a:srgbClr val="FF0000"/>
                </a:solidFill>
                <a:effectLst>
                  <a:glow rad="889000">
                    <a:schemeClr val="accent1">
                      <a:alpha val="21000"/>
                    </a:schemeClr>
                  </a:glow>
                  <a:outerShdw blurRad="38100" dist="19050" dir="2700000" algn="tl" rotWithShape="0">
                    <a:schemeClr val="dk1">
                      <a:alpha val="40000"/>
                    </a:schemeClr>
                  </a:outerShdw>
                  <a:reflection blurRad="6350" stA="61000" endPos="85000" dist="25400" dir="5400000" sy="-100000" algn="bl" rotWithShape="0"/>
                </a:effectLst>
              </a:rPr>
              <a:t>service</a:t>
            </a:r>
          </a:p>
        </p:txBody>
      </p:sp>
    </p:spTree>
    <p:extLst>
      <p:ext uri="{BB962C8B-B14F-4D97-AF65-F5344CB8AC3E}">
        <p14:creationId xmlns:p14="http://schemas.microsoft.com/office/powerpoint/2010/main" val="2518308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32</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Maven Pro</vt:lpstr>
      <vt:lpstr>Office Theme</vt:lpstr>
      <vt:lpstr>PowerPoint Presentation</vt:lpstr>
      <vt:lpstr>PowerPoint Presentation</vt:lpstr>
      <vt:lpstr>PowerPoint Presentation</vt:lpstr>
    </vt:vector>
  </TitlesOfParts>
  <Company>Collingswood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 Jazzar</dc:creator>
  <cp:lastModifiedBy>Khaled Jazzar</cp:lastModifiedBy>
  <cp:revision>13</cp:revision>
  <dcterms:created xsi:type="dcterms:W3CDTF">2018-10-16T18:10:02Z</dcterms:created>
  <dcterms:modified xsi:type="dcterms:W3CDTF">2018-10-23T18:26:03Z</dcterms:modified>
</cp:coreProperties>
</file>