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lstStyle/>
          <a:p>
            <a:r>
              <a:rPr lang="en-US" dirty="0"/>
              <a:t>Is there a significant difference when it comes to male or female in the job performance? </a:t>
            </a:r>
          </a:p>
          <a:p>
            <a:pPr lvl="1"/>
            <a:r>
              <a:rPr lang="en-US" dirty="0"/>
              <a:t>If so, what major trends in other areas of job satisfaction, benefits and work/life satisfaction. Are there any outliers? </a:t>
            </a:r>
          </a:p>
          <a:p>
            <a:r>
              <a:rPr lang="en-US" dirty="0"/>
              <a:t>What is the correlation between performance rating and type of role?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endParaRPr lang="en-US" dirty="0"/>
          </a:p>
          <a:p>
            <a:endParaRPr lang="en-US" dirty="0"/>
          </a:p>
        </p:txBody>
      </p:sp>
    </p:spTree>
    <p:extLst>
      <p:ext uri="{BB962C8B-B14F-4D97-AF65-F5344CB8AC3E}">
        <p14:creationId xmlns:p14="http://schemas.microsoft.com/office/powerpoint/2010/main" val="38417500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145</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IBM HR Analytics Employee  Attrition &amp; Performance</vt:lpstr>
      <vt:lpstr>Analytical Questions for 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2020-03-14T18:20:19Z</dcterms:modified>
</cp:coreProperties>
</file>