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 d="100"/>
          <a:sy n="10" d="100"/>
        </p:scale>
        <p:origin x="29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ctr"/>
            <a:r>
              <a:rPr lang="en-US" b="1" u="sng" dirty="0">
                <a:hlinkClick r:id="rId2"/>
              </a:rPr>
              <a:t>IBM HR Analytics Employee </a:t>
            </a:r>
            <a:br>
              <a:rPr lang="en-US" b="1" u="sng" dirty="0">
                <a:hlinkClick r:id="rId2"/>
              </a:rPr>
            </a:br>
            <a:r>
              <a:rPr lang="en-US" b="1" u="sng" dirty="0">
                <a:hlinkClick r:id="rId2"/>
              </a:rPr>
              <a:t>Attrition &amp; Performance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Uche </a:t>
            </a:r>
            <a:r>
              <a:rPr lang="en-US" dirty="0" err="1"/>
              <a:t>Obianyimuo</a:t>
            </a:r>
            <a:r>
              <a:rPr lang="en-US" dirty="0"/>
              <a:t>, jack </a:t>
            </a:r>
            <a:r>
              <a:rPr lang="en-US" dirty="0" err="1"/>
              <a:t>Ozcelik</a:t>
            </a:r>
            <a:r>
              <a:rPr lang="en-US" dirty="0"/>
              <a:t> &amp; Sarai </a:t>
            </a:r>
            <a:r>
              <a:rPr lang="en-US" dirty="0" err="1"/>
              <a:t>EMbaye</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E94988-4A03-4BA2-BF3F-6A7C9F086599}"/>
              </a:ext>
            </a:extLst>
          </p:cNvPr>
          <p:cNvSpPr>
            <a:spLocks noGrp="1"/>
          </p:cNvSpPr>
          <p:nvPr>
            <p:ph type="title"/>
          </p:nvPr>
        </p:nvSpPr>
        <p:spPr/>
        <p:txBody>
          <a:bodyPr/>
          <a:lstStyle/>
          <a:p>
            <a:pPr algn="ctr"/>
            <a:r>
              <a:rPr lang="en-US" b="1" u="sng" dirty="0">
                <a:solidFill>
                  <a:schemeClr val="tx1"/>
                </a:solidFill>
              </a:rPr>
              <a:t>Analytical Questions for the Data Set</a:t>
            </a:r>
            <a:endParaRPr lang="en-US" dirty="0">
              <a:solidFill>
                <a:schemeClr val="tx1"/>
              </a:solidFill>
            </a:endParaRPr>
          </a:p>
        </p:txBody>
      </p:sp>
      <p:sp>
        <p:nvSpPr>
          <p:cNvPr id="8" name="Content Placeholder 7">
            <a:extLst>
              <a:ext uri="{FF2B5EF4-FFF2-40B4-BE49-F238E27FC236}">
                <a16:creationId xmlns:a16="http://schemas.microsoft.com/office/drawing/2014/main" id="{D5AD91B9-BFEF-46DF-B272-E5628C57FAE2}"/>
              </a:ext>
            </a:extLst>
          </p:cNvPr>
          <p:cNvSpPr>
            <a:spLocks noGrp="1"/>
          </p:cNvSpPr>
          <p:nvPr>
            <p:ph idx="1"/>
          </p:nvPr>
        </p:nvSpPr>
        <p:spPr/>
        <p:txBody>
          <a:bodyPr/>
          <a:lstStyle/>
          <a:p>
            <a:r>
              <a:rPr lang="en-US" dirty="0"/>
              <a:t>Is there a significant difference when it comes to male or female in the job performance? </a:t>
            </a:r>
          </a:p>
          <a:p>
            <a:pPr lvl="1"/>
            <a:r>
              <a:rPr lang="en-US" dirty="0"/>
              <a:t>If so, what major trends in other areas of job satisfaction, benefits and work/life satisfaction. Are there any outliers? </a:t>
            </a:r>
          </a:p>
          <a:p>
            <a:r>
              <a:rPr lang="en-US" dirty="0"/>
              <a:t>What is the correlation between performance rating and type of role? </a:t>
            </a:r>
          </a:p>
          <a:p>
            <a:r>
              <a:rPr lang="en-US" dirty="0"/>
              <a:t>How many employees report that job satisfaction is high but work/life balance is low? </a:t>
            </a:r>
          </a:p>
          <a:p>
            <a:pPr lvl="1"/>
            <a:r>
              <a:rPr lang="en-US" dirty="0"/>
              <a:t>Does types of assertions can we make regarding the data? </a:t>
            </a:r>
          </a:p>
          <a:p>
            <a:r>
              <a:rPr lang="en-US" dirty="0"/>
              <a:t>There are discussions regarding that companies do not provide the same benefits in terms of retirement pension and health benefits. More employees seem to be switching jobs at an alarming rate. What is the average age distribution verses average time at the company? </a:t>
            </a:r>
          </a:p>
          <a:p>
            <a:r>
              <a:rPr lang="en-US" dirty="0"/>
              <a:t>Any further questions</a:t>
            </a:r>
          </a:p>
          <a:p>
            <a:endParaRPr lang="en-US" dirty="0"/>
          </a:p>
          <a:p>
            <a:endParaRPr lang="en-US" dirty="0"/>
          </a:p>
        </p:txBody>
      </p:sp>
    </p:spTree>
    <p:extLst>
      <p:ext uri="{BB962C8B-B14F-4D97-AF65-F5344CB8AC3E}">
        <p14:creationId xmlns:p14="http://schemas.microsoft.com/office/powerpoint/2010/main" val="38417500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149</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IBM HR Analytics Employee  Attrition &amp; Performance</vt:lpstr>
      <vt:lpstr>Analytical Questions for the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2020-03-12T01:37:43Z</dcterms:created>
  <dcterms:modified xsi:type="dcterms:W3CDTF">2020-03-16T23:52:05Z</dcterms:modified>
</cp:coreProperties>
</file>