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7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9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Zou" initials="DZ" lastIdx="1" clrIdx="0">
    <p:extLst>
      <p:ext uri="{19B8F6BF-5375-455C-9EA6-DF929625EA0E}">
        <p15:presenceInfo xmlns:p15="http://schemas.microsoft.com/office/powerpoint/2012/main" userId="Dorothy Z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C37C40"/>
    <a:srgbClr val="D4D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40FE-51CB-4231-A82A-3B0B9C3ECFB2}" v="5" dt="2021-02-21T17:21:44.348"/>
    <p1510:client id="{0742E350-9710-4C4D-B5A3-5E28AFA7D244}" v="1267" dt="2021-02-21T03:57:30.570"/>
    <p1510:client id="{1A5853DE-FAEF-458D-A65E-FEC28ACA977D}" v="161" dt="2021-02-21T19:11:59.042"/>
    <p1510:client id="{31215466-EEF6-42BA-9AF1-2D09A6A6E659}" v="31" dt="2021-02-21T18:50:39.652"/>
    <p1510:client id="{4F533005-11D6-46F1-B9FB-E11AC54FE7BE}" v="684" dt="2021-02-21T20:03:14.150"/>
    <p1510:client id="{630022E8-6152-407C-B198-66E8A70AF98E}" v="1" dt="2021-02-22T21:03:35.082"/>
    <p1510:client id="{7A001A2B-BBE2-4654-ACA1-78197C5AF890}" v="286" vWet="288" dt="2021-02-22T16:20:54.439"/>
    <p1510:client id="{D5003285-146F-4D14-A9A5-2DE5A1F6068A}" v="70" dt="2021-02-21T01:39:05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thy Zou" userId="S::leying.zou@mail.mcgill.ca::be9b8a0b-4428-443d-8222-054332039245" providerId="AD" clId="Web-{31215466-EEF6-42BA-9AF1-2D09A6A6E659}"/>
    <pc:docChg chg="modSld">
      <pc:chgData name="Dorothy Zou" userId="S::leying.zou@mail.mcgill.ca::be9b8a0b-4428-443d-8222-054332039245" providerId="AD" clId="Web-{31215466-EEF6-42BA-9AF1-2D09A6A6E659}" dt="2021-02-21T18:50:39.652" v="16" actId="14100"/>
      <pc:docMkLst>
        <pc:docMk/>
      </pc:docMkLst>
      <pc:sldChg chg="addSp delSp modSp">
        <pc:chgData name="Dorothy Zou" userId="S::leying.zou@mail.mcgill.ca::be9b8a0b-4428-443d-8222-054332039245" providerId="AD" clId="Web-{31215466-EEF6-42BA-9AF1-2D09A6A6E659}" dt="2021-02-21T18:50:39.652" v="16" actId="14100"/>
        <pc:sldMkLst>
          <pc:docMk/>
          <pc:sldMk cId="880971939" sldId="264"/>
        </pc:sldMkLst>
        <pc:spChg chg="mod">
          <ac:chgData name="Dorothy Zou" userId="S::leying.zou@mail.mcgill.ca::be9b8a0b-4428-443d-8222-054332039245" providerId="AD" clId="Web-{31215466-EEF6-42BA-9AF1-2D09A6A6E659}" dt="2021-02-21T18:35:25.908" v="12" actId="20577"/>
          <ac:spMkLst>
            <pc:docMk/>
            <pc:sldMk cId="880971939" sldId="264"/>
            <ac:spMk id="2" creationId="{601F430B-90E4-4AA2-9E8F-57967004F711}"/>
          </ac:spMkLst>
        </pc:spChg>
        <pc:picChg chg="del">
          <ac:chgData name="Dorothy Zou" userId="S::leying.zou@mail.mcgill.ca::be9b8a0b-4428-443d-8222-054332039245" providerId="AD" clId="Web-{31215466-EEF6-42BA-9AF1-2D09A6A6E659}" dt="2021-02-21T18:50:33.058" v="13"/>
          <ac:picMkLst>
            <pc:docMk/>
            <pc:sldMk cId="880971939" sldId="264"/>
            <ac:picMk id="5" creationId="{6327CF88-FEB1-436A-8697-8526A179F5D6}"/>
          </ac:picMkLst>
        </pc:picChg>
        <pc:picChg chg="add mod">
          <ac:chgData name="Dorothy Zou" userId="S::leying.zou@mail.mcgill.ca::be9b8a0b-4428-443d-8222-054332039245" providerId="AD" clId="Web-{31215466-EEF6-42BA-9AF1-2D09A6A6E659}" dt="2021-02-21T18:50:39.652" v="16" actId="14100"/>
          <ac:picMkLst>
            <pc:docMk/>
            <pc:sldMk cId="880971939" sldId="264"/>
            <ac:picMk id="7" creationId="{6880E04E-A451-4390-8D1F-F3DB79794C0E}"/>
          </ac:picMkLst>
        </pc:picChg>
      </pc:sldChg>
    </pc:docChg>
  </pc:docChgLst>
  <pc:docChgLst>
    <pc:chgData name="Dorothy Zou" userId="S::leying.zou@mail.mcgill.ca::be9b8a0b-4428-443d-8222-054332039245" providerId="AD" clId="Web-{A168FF9F-34ED-4BA7-85F9-C202912F40DC}"/>
    <pc:docChg chg="modSld">
      <pc:chgData name="Dorothy Zou" userId="S::leying.zou@mail.mcgill.ca::be9b8a0b-4428-443d-8222-054332039245" providerId="AD" clId="Web-{A168FF9F-34ED-4BA7-85F9-C202912F40DC}" dt="2021-02-20T09:23:10.176" v="51" actId="20577"/>
      <pc:docMkLst>
        <pc:docMk/>
      </pc:docMkLst>
      <pc:sldChg chg="modSp">
        <pc:chgData name="Dorothy Zou" userId="S::leying.zou@mail.mcgill.ca::be9b8a0b-4428-443d-8222-054332039245" providerId="AD" clId="Web-{A168FF9F-34ED-4BA7-85F9-C202912F40DC}" dt="2021-02-20T09:23:10.176" v="51" actId="20577"/>
        <pc:sldMkLst>
          <pc:docMk/>
          <pc:sldMk cId="3864023521" sldId="263"/>
        </pc:sldMkLst>
        <pc:spChg chg="mod">
          <ac:chgData name="Dorothy Zou" userId="S::leying.zou@mail.mcgill.ca::be9b8a0b-4428-443d-8222-054332039245" providerId="AD" clId="Web-{A168FF9F-34ED-4BA7-85F9-C202912F40DC}" dt="2021-02-20T09:23:10.176" v="51" actId="20577"/>
          <ac:spMkLst>
            <pc:docMk/>
            <pc:sldMk cId="3864023521" sldId="263"/>
            <ac:spMk id="3" creationId="{9D79B0E2-CE95-4B33-8E3C-C5F6591D9786}"/>
          </ac:spMkLst>
        </pc:spChg>
      </pc:sldChg>
      <pc:sldChg chg="addSp delSp modSp">
        <pc:chgData name="Dorothy Zou" userId="S::leying.zou@mail.mcgill.ca::be9b8a0b-4428-443d-8222-054332039245" providerId="AD" clId="Web-{A168FF9F-34ED-4BA7-85F9-C202912F40DC}" dt="2021-02-20T09:21:00.981" v="8" actId="14100"/>
        <pc:sldMkLst>
          <pc:docMk/>
          <pc:sldMk cId="880971939" sldId="264"/>
        </pc:sldMkLst>
        <pc:picChg chg="add mod">
          <ac:chgData name="Dorothy Zou" userId="S::leying.zou@mail.mcgill.ca::be9b8a0b-4428-443d-8222-054332039245" providerId="AD" clId="Web-{A168FF9F-34ED-4BA7-85F9-C202912F40DC}" dt="2021-02-20T09:21:00.981" v="8" actId="14100"/>
          <ac:picMkLst>
            <pc:docMk/>
            <pc:sldMk cId="880971939" sldId="264"/>
            <ac:picMk id="3" creationId="{3CEF9EF8-C8ED-4598-A126-ADBBAF79804A}"/>
          </ac:picMkLst>
        </pc:picChg>
        <pc:picChg chg="mod">
          <ac:chgData name="Dorothy Zou" userId="S::leying.zou@mail.mcgill.ca::be9b8a0b-4428-443d-8222-054332039245" providerId="AD" clId="Web-{A168FF9F-34ED-4BA7-85F9-C202912F40DC}" dt="2021-02-20T09:20:54.950" v="6" actId="14100"/>
          <ac:picMkLst>
            <pc:docMk/>
            <pc:sldMk cId="880971939" sldId="264"/>
            <ac:picMk id="9" creationId="{EC4B58EE-D857-43BC-B140-CAAAE5CE045B}"/>
          </ac:picMkLst>
        </pc:picChg>
        <pc:picChg chg="del">
          <ac:chgData name="Dorothy Zou" userId="S::leying.zou@mail.mcgill.ca::be9b8a0b-4428-443d-8222-054332039245" providerId="AD" clId="Web-{A168FF9F-34ED-4BA7-85F9-C202912F40DC}" dt="2021-02-20T09:20:26.075" v="0"/>
          <ac:picMkLst>
            <pc:docMk/>
            <pc:sldMk cId="880971939" sldId="264"/>
            <ac:picMk id="10" creationId="{3B818B10-0B60-490F-B526-3DEABBB2067A}"/>
          </ac:picMkLst>
        </pc:picChg>
      </pc:sldChg>
    </pc:docChg>
  </pc:docChgLst>
  <pc:docChgLst>
    <pc:chgData name="Dorothy Zou" userId="S::leying.zou@mail.mcgill.ca::be9b8a0b-4428-443d-8222-054332039245" providerId="AD" clId="Web-{630022E8-6152-407C-B198-66E8A70AF98E}"/>
    <pc:docChg chg="delSld">
      <pc:chgData name="Dorothy Zou" userId="S::leying.zou@mail.mcgill.ca::be9b8a0b-4428-443d-8222-054332039245" providerId="AD" clId="Web-{630022E8-6152-407C-B198-66E8A70AF98E}" dt="2021-02-22T21:03:35.082" v="0"/>
      <pc:docMkLst>
        <pc:docMk/>
      </pc:docMkLst>
      <pc:sldChg chg="del">
        <pc:chgData name="Dorothy Zou" userId="S::leying.zou@mail.mcgill.ca::be9b8a0b-4428-443d-8222-054332039245" providerId="AD" clId="Web-{630022E8-6152-407C-B198-66E8A70AF98E}" dt="2021-02-22T21:03:35.082" v="0"/>
        <pc:sldMkLst>
          <pc:docMk/>
          <pc:sldMk cId="2572793227" sldId="265"/>
        </pc:sldMkLst>
      </pc:sldChg>
    </pc:docChg>
  </pc:docChgLst>
  <pc:docChgLst>
    <pc:chgData name="Khaled Al Masaid" userId="785722c9-5b4c-479f-908b-9f9cad97a03f" providerId="ADAL" clId="{7A001A2B-BBE2-4654-ACA1-78197C5AF890}"/>
    <pc:docChg chg="undo custSel mod addSld delSld modSld sldOrd">
      <pc:chgData name="Khaled Al Masaid" userId="785722c9-5b4c-479f-908b-9f9cad97a03f" providerId="ADAL" clId="{7A001A2B-BBE2-4654-ACA1-78197C5AF890}" dt="2021-02-21T18:15:40.812" v="3752" actId="20577"/>
      <pc:docMkLst>
        <pc:docMk/>
      </pc:docMkLst>
      <pc:sldChg chg="modSp mod">
        <pc:chgData name="Khaled Al Masaid" userId="785722c9-5b4c-479f-908b-9f9cad97a03f" providerId="ADAL" clId="{7A001A2B-BBE2-4654-ACA1-78197C5AF890}" dt="2021-02-18T21:03:59.909" v="91" actId="404"/>
        <pc:sldMkLst>
          <pc:docMk/>
          <pc:sldMk cId="0" sldId="256"/>
        </pc:sldMkLst>
        <pc:spChg chg="mod">
          <ac:chgData name="Khaled Al Masaid" userId="785722c9-5b4c-479f-908b-9f9cad97a03f" providerId="ADAL" clId="{7A001A2B-BBE2-4654-ACA1-78197C5AF890}" dt="2021-02-18T21:02:46.790" v="71" actId="1076"/>
          <ac:spMkLst>
            <pc:docMk/>
            <pc:sldMk cId="0" sldId="256"/>
            <ac:spMk id="34828" creationId="{00000000-0000-0000-0000-000000000000}"/>
          </ac:spMkLst>
        </pc:spChg>
        <pc:spChg chg="mod">
          <ac:chgData name="Khaled Al Masaid" userId="785722c9-5b4c-479f-908b-9f9cad97a03f" providerId="ADAL" clId="{7A001A2B-BBE2-4654-ACA1-78197C5AF890}" dt="2021-02-18T21:03:59.909" v="91" actId="404"/>
          <ac:spMkLst>
            <pc:docMk/>
            <pc:sldMk cId="0" sldId="256"/>
            <ac:spMk id="34830" creationId="{00000000-0000-0000-0000-000000000000}"/>
          </ac:spMkLst>
        </pc:spChg>
      </pc:sldChg>
      <pc:sldChg chg="delSp modSp mod modNotesTx">
        <pc:chgData name="Khaled Al Masaid" userId="785722c9-5b4c-479f-908b-9f9cad97a03f" providerId="ADAL" clId="{7A001A2B-BBE2-4654-ACA1-78197C5AF890}" dt="2021-02-20T22:16:42.130" v="3519" actId="12"/>
        <pc:sldMkLst>
          <pc:docMk/>
          <pc:sldMk cId="0" sldId="259"/>
        </pc:sldMkLst>
        <pc:spChg chg="del">
          <ac:chgData name="Khaled Al Masaid" userId="785722c9-5b4c-479f-908b-9f9cad97a03f" providerId="ADAL" clId="{7A001A2B-BBE2-4654-ACA1-78197C5AF890}" dt="2021-02-18T21:07:41.593" v="215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Khaled Al Masaid" userId="785722c9-5b4c-479f-908b-9f9cad97a03f" providerId="ADAL" clId="{7A001A2B-BBE2-4654-ACA1-78197C5AF890}" dt="2021-02-18T21:19:34.351" v="755" actId="1076"/>
          <ac:spMkLst>
            <pc:docMk/>
            <pc:sldMk cId="0" sldId="259"/>
            <ac:spMk id="195586" creationId="{00000000-0000-0000-0000-000000000000}"/>
          </ac:spMkLst>
        </pc:spChg>
        <pc:spChg chg="mod">
          <ac:chgData name="Khaled Al Masaid" userId="785722c9-5b4c-479f-908b-9f9cad97a03f" providerId="ADAL" clId="{7A001A2B-BBE2-4654-ACA1-78197C5AF890}" dt="2021-02-20T22:16:42.130" v="3519" actId="12"/>
          <ac:spMkLst>
            <pc:docMk/>
            <pc:sldMk cId="0" sldId="259"/>
            <ac:spMk id="195587" creationId="{00000000-0000-0000-0000-000000000000}"/>
          </ac:spMkLst>
        </pc:spChg>
      </pc:sldChg>
      <pc:sldChg chg="modSp new mod">
        <pc:chgData name="Khaled Al Masaid" userId="785722c9-5b4c-479f-908b-9f9cad97a03f" providerId="ADAL" clId="{7A001A2B-BBE2-4654-ACA1-78197C5AF890}" dt="2021-02-20T22:17:50.868" v="3531" actId="2711"/>
        <pc:sldMkLst>
          <pc:docMk/>
          <pc:sldMk cId="2637974723" sldId="260"/>
        </pc:sldMkLst>
        <pc:spChg chg="mod">
          <ac:chgData name="Khaled Al Masaid" userId="785722c9-5b4c-479f-908b-9f9cad97a03f" providerId="ADAL" clId="{7A001A2B-BBE2-4654-ACA1-78197C5AF890}" dt="2021-02-20T22:17:50.868" v="3531" actId="2711"/>
          <ac:spMkLst>
            <pc:docMk/>
            <pc:sldMk cId="2637974723" sldId="260"/>
            <ac:spMk id="2" creationId="{B8169029-494A-4B47-8D77-F9DB668AA480}"/>
          </ac:spMkLst>
        </pc:spChg>
        <pc:spChg chg="mod">
          <ac:chgData name="Khaled Al Masaid" userId="785722c9-5b4c-479f-908b-9f9cad97a03f" providerId="ADAL" clId="{7A001A2B-BBE2-4654-ACA1-78197C5AF890}" dt="2021-02-20T22:17:45.051" v="3530" actId="403"/>
          <ac:spMkLst>
            <pc:docMk/>
            <pc:sldMk cId="2637974723" sldId="260"/>
            <ac:spMk id="8" creationId="{D928547C-CD1F-4F62-AF8E-47E77AB1528F}"/>
          </ac:spMkLst>
        </pc:spChg>
        <pc:graphicFrameChg chg="mod modGraphic">
          <ac:chgData name="Khaled Al Masaid" userId="785722c9-5b4c-479f-908b-9f9cad97a03f" providerId="ADAL" clId="{7A001A2B-BBE2-4654-ACA1-78197C5AF890}" dt="2021-02-20T22:17:25.400" v="3527" actId="1076"/>
          <ac:graphicFrameMkLst>
            <pc:docMk/>
            <pc:sldMk cId="2637974723" sldId="260"/>
            <ac:graphicFrameMk id="7" creationId="{D82C8F1D-CE35-4681-8BC7-48CA5E579A40}"/>
          </ac:graphicFrameMkLst>
        </pc:graphicFrameChg>
      </pc:sldChg>
      <pc:sldChg chg="del">
        <pc:chgData name="Khaled Al Masaid" userId="785722c9-5b4c-479f-908b-9f9cad97a03f" providerId="ADAL" clId="{7A001A2B-BBE2-4654-ACA1-78197C5AF890}" dt="2021-02-18T21:07:43.275" v="216" actId="47"/>
        <pc:sldMkLst>
          <pc:docMk/>
          <pc:sldMk cId="3668180374" sldId="260"/>
        </pc:sldMkLst>
      </pc:sldChg>
      <pc:sldChg chg="addSp delSp modSp new mod ord modClrScheme chgLayout modNotesTx">
        <pc:chgData name="Khaled Al Masaid" userId="785722c9-5b4c-479f-908b-9f9cad97a03f" providerId="ADAL" clId="{7A001A2B-BBE2-4654-ACA1-78197C5AF890}" dt="2021-02-21T18:15:40.812" v="3752" actId="20577"/>
        <pc:sldMkLst>
          <pc:docMk/>
          <pc:sldMk cId="4115895297" sldId="261"/>
        </pc:sldMkLst>
        <pc:spChg chg="mod">
          <ac:chgData name="Khaled Al Masaid" userId="785722c9-5b4c-479f-908b-9f9cad97a03f" providerId="ADAL" clId="{7A001A2B-BBE2-4654-ACA1-78197C5AF890}" dt="2021-02-20T22:18:13.336" v="3532" actId="2711"/>
          <ac:spMkLst>
            <pc:docMk/>
            <pc:sldMk cId="4115895297" sldId="261"/>
            <ac:spMk id="2" creationId="{4874D8AF-93D5-478A-ACB6-7D6446F408A1}"/>
          </ac:spMkLst>
        </pc:spChg>
        <pc:spChg chg="mod">
          <ac:chgData name="Khaled Al Masaid" userId="785722c9-5b4c-479f-908b-9f9cad97a03f" providerId="ADAL" clId="{7A001A2B-BBE2-4654-ACA1-78197C5AF890}" dt="2021-02-20T22:16:27.084" v="3517" actId="12"/>
          <ac:spMkLst>
            <pc:docMk/>
            <pc:sldMk cId="4115895297" sldId="261"/>
            <ac:spMk id="3" creationId="{E23B8D32-A9E7-4F6D-B4EA-A5B263DAF59B}"/>
          </ac:spMkLst>
        </pc:spChg>
        <pc:spChg chg="del">
          <ac:chgData name="Khaled Al Masaid" userId="785722c9-5b4c-479f-908b-9f9cad97a03f" providerId="ADAL" clId="{7A001A2B-BBE2-4654-ACA1-78197C5AF890}" dt="2021-02-20T21:27:22.832" v="2182" actId="478"/>
          <ac:spMkLst>
            <pc:docMk/>
            <pc:sldMk cId="4115895297" sldId="261"/>
            <ac:spMk id="4" creationId="{C1968C41-AEF3-453F-ADF5-FD902CFF3AAB}"/>
          </ac:spMkLst>
        </pc:spChg>
        <pc:spChg chg="mod ord">
          <ac:chgData name="Khaled Al Masaid" userId="785722c9-5b4c-479f-908b-9f9cad97a03f" providerId="ADAL" clId="{7A001A2B-BBE2-4654-ACA1-78197C5AF890}" dt="2021-02-20T21:28:57.577" v="2200" actId="26606"/>
          <ac:spMkLst>
            <pc:docMk/>
            <pc:sldMk cId="4115895297" sldId="261"/>
            <ac:spMk id="6" creationId="{89CCFD61-EEB4-4B11-B3A7-B5E56134CB36}"/>
          </ac:spMkLst>
        </pc:spChg>
        <pc:spChg chg="add del mod">
          <ac:chgData name="Khaled Al Masaid" userId="785722c9-5b4c-479f-908b-9f9cad97a03f" providerId="ADAL" clId="{7A001A2B-BBE2-4654-ACA1-78197C5AF890}" dt="2021-02-20T21:28:30.298" v="2187" actId="26606"/>
          <ac:spMkLst>
            <pc:docMk/>
            <pc:sldMk cId="4115895297" sldId="261"/>
            <ac:spMk id="12" creationId="{33F8E3CC-C5D7-4505-AAEF-B8A4D14858DD}"/>
          </ac:spMkLst>
        </pc:spChg>
        <pc:spChg chg="add del mod">
          <ac:chgData name="Khaled Al Masaid" userId="785722c9-5b4c-479f-908b-9f9cad97a03f" providerId="ADAL" clId="{7A001A2B-BBE2-4654-ACA1-78197C5AF890}" dt="2021-02-20T21:28:30.298" v="2187" actId="26606"/>
          <ac:spMkLst>
            <pc:docMk/>
            <pc:sldMk cId="4115895297" sldId="261"/>
            <ac:spMk id="14" creationId="{56E8F30D-923A-42D6-B473-A1A0681BE820}"/>
          </ac:spMkLst>
        </pc:spChg>
        <pc:spChg chg="add del mod">
          <ac:chgData name="Khaled Al Masaid" userId="785722c9-5b4c-479f-908b-9f9cad97a03f" providerId="ADAL" clId="{7A001A2B-BBE2-4654-ACA1-78197C5AF890}" dt="2021-02-20T21:28:36.017" v="2189" actId="26606"/>
          <ac:spMkLst>
            <pc:docMk/>
            <pc:sldMk cId="4115895297" sldId="261"/>
            <ac:spMk id="16" creationId="{735142E3-F988-44DA-8C93-EFDC1B648227}"/>
          </ac:spMkLst>
        </pc:spChg>
        <pc:spChg chg="add del mod">
          <ac:chgData name="Khaled Al Masaid" userId="785722c9-5b4c-479f-908b-9f9cad97a03f" providerId="ADAL" clId="{7A001A2B-BBE2-4654-ACA1-78197C5AF890}" dt="2021-02-20T21:28:36.017" v="2189" actId="26606"/>
          <ac:spMkLst>
            <pc:docMk/>
            <pc:sldMk cId="4115895297" sldId="261"/>
            <ac:spMk id="17" creationId="{8CAC315C-99F4-4711-9154-A5502EBBB1CF}"/>
          </ac:spMkLst>
        </pc:spChg>
        <pc:spChg chg="add del mod">
          <ac:chgData name="Khaled Al Masaid" userId="785722c9-5b4c-479f-908b-9f9cad97a03f" providerId="ADAL" clId="{7A001A2B-BBE2-4654-ACA1-78197C5AF890}" dt="2021-02-20T21:28:41.024" v="2191" actId="26606"/>
          <ac:spMkLst>
            <pc:docMk/>
            <pc:sldMk cId="4115895297" sldId="261"/>
            <ac:spMk id="18" creationId="{9A9825F9-C873-4697-8E71-4B44C48C1BE5}"/>
          </ac:spMkLst>
        </pc:spChg>
        <pc:spChg chg="add del mod">
          <ac:chgData name="Khaled Al Masaid" userId="785722c9-5b4c-479f-908b-9f9cad97a03f" providerId="ADAL" clId="{7A001A2B-BBE2-4654-ACA1-78197C5AF890}" dt="2021-02-20T21:28:41.024" v="2191" actId="26606"/>
          <ac:spMkLst>
            <pc:docMk/>
            <pc:sldMk cId="4115895297" sldId="261"/>
            <ac:spMk id="19" creationId="{8DB2D880-70D9-4194-87A4-3E75F9AA18D0}"/>
          </ac:spMkLst>
        </pc:spChg>
        <pc:spChg chg="add del mod">
          <ac:chgData name="Khaled Al Masaid" userId="785722c9-5b4c-479f-908b-9f9cad97a03f" providerId="ADAL" clId="{7A001A2B-BBE2-4654-ACA1-78197C5AF890}" dt="2021-02-20T21:28:41.024" v="2191" actId="26606"/>
          <ac:spMkLst>
            <pc:docMk/>
            <pc:sldMk cId="4115895297" sldId="261"/>
            <ac:spMk id="20" creationId="{47B23951-7D2F-4F84-B5D6-5BE85A71C130}"/>
          </ac:spMkLst>
        </pc:spChg>
        <pc:spChg chg="add del mod">
          <ac:chgData name="Khaled Al Masaid" userId="785722c9-5b4c-479f-908b-9f9cad97a03f" providerId="ADAL" clId="{7A001A2B-BBE2-4654-ACA1-78197C5AF890}" dt="2021-02-20T21:28:41.024" v="2191" actId="26606"/>
          <ac:spMkLst>
            <pc:docMk/>
            <pc:sldMk cId="4115895297" sldId="261"/>
            <ac:spMk id="21" creationId="{AA6A67F2-2844-4A8E-B3D3-1E8F25573D74}"/>
          </ac:spMkLst>
        </pc:spChg>
        <pc:spChg chg="add del mod">
          <ac:chgData name="Khaled Al Masaid" userId="785722c9-5b4c-479f-908b-9f9cad97a03f" providerId="ADAL" clId="{7A001A2B-BBE2-4654-ACA1-78197C5AF890}" dt="2021-02-20T21:28:49.484" v="2193" actId="26606"/>
          <ac:spMkLst>
            <pc:docMk/>
            <pc:sldMk cId="4115895297" sldId="261"/>
            <ac:spMk id="23" creationId="{D4B35F23-A56B-4E65-B092-6E5AE68B2218}"/>
          </ac:spMkLst>
        </pc:spChg>
        <pc:spChg chg="add del mod">
          <ac:chgData name="Khaled Al Masaid" userId="785722c9-5b4c-479f-908b-9f9cad97a03f" providerId="ADAL" clId="{7A001A2B-BBE2-4654-ACA1-78197C5AF890}" dt="2021-02-20T21:28:49.484" v="2193" actId="26606"/>
          <ac:spMkLst>
            <pc:docMk/>
            <pc:sldMk cId="4115895297" sldId="261"/>
            <ac:spMk id="24" creationId="{63128B2E-A250-4674-B01C-1BBED4BC0345}"/>
          </ac:spMkLst>
        </pc:spChg>
        <pc:spChg chg="add del mod">
          <ac:chgData name="Khaled Al Masaid" userId="785722c9-5b4c-479f-908b-9f9cad97a03f" providerId="ADAL" clId="{7A001A2B-BBE2-4654-ACA1-78197C5AF890}" dt="2021-02-20T21:28:53.652" v="2195" actId="26606"/>
          <ac:spMkLst>
            <pc:docMk/>
            <pc:sldMk cId="4115895297" sldId="261"/>
            <ac:spMk id="26" creationId="{E49CAFBA-FBB9-49CD-9906-0CE1F2349C1A}"/>
          </ac:spMkLst>
        </pc:spChg>
        <pc:spChg chg="add del mod">
          <ac:chgData name="Khaled Al Masaid" userId="785722c9-5b4c-479f-908b-9f9cad97a03f" providerId="ADAL" clId="{7A001A2B-BBE2-4654-ACA1-78197C5AF890}" dt="2021-02-20T21:28:53.652" v="2195" actId="26606"/>
          <ac:spMkLst>
            <pc:docMk/>
            <pc:sldMk cId="4115895297" sldId="261"/>
            <ac:spMk id="27" creationId="{3BABBD0D-EA10-41D5-BB49-E8BF8D2C81A7}"/>
          </ac:spMkLst>
        </pc:spChg>
        <pc:spChg chg="add del mod">
          <ac:chgData name="Khaled Al Masaid" userId="785722c9-5b4c-479f-908b-9f9cad97a03f" providerId="ADAL" clId="{7A001A2B-BBE2-4654-ACA1-78197C5AF890}" dt="2021-02-20T21:28:55.768" v="2197" actId="26606"/>
          <ac:spMkLst>
            <pc:docMk/>
            <pc:sldMk cId="4115895297" sldId="261"/>
            <ac:spMk id="29" creationId="{D4B35F23-A56B-4E65-B092-6E5AE68B2218}"/>
          </ac:spMkLst>
        </pc:spChg>
        <pc:spChg chg="add del mod">
          <ac:chgData name="Khaled Al Masaid" userId="785722c9-5b4c-479f-908b-9f9cad97a03f" providerId="ADAL" clId="{7A001A2B-BBE2-4654-ACA1-78197C5AF890}" dt="2021-02-20T21:28:55.768" v="2197" actId="26606"/>
          <ac:spMkLst>
            <pc:docMk/>
            <pc:sldMk cId="4115895297" sldId="261"/>
            <ac:spMk id="30" creationId="{63128B2E-A250-4674-B01C-1BBED4BC0345}"/>
          </ac:spMkLst>
        </pc:spChg>
        <pc:spChg chg="add del mod">
          <ac:chgData name="Khaled Al Masaid" userId="785722c9-5b4c-479f-908b-9f9cad97a03f" providerId="ADAL" clId="{7A001A2B-BBE2-4654-ACA1-78197C5AF890}" dt="2021-02-20T21:28:57.561" v="2199" actId="26606"/>
          <ac:spMkLst>
            <pc:docMk/>
            <pc:sldMk cId="4115895297" sldId="261"/>
            <ac:spMk id="32" creationId="{8DB2D880-70D9-4194-87A4-3E75F9AA18D0}"/>
          </ac:spMkLst>
        </pc:spChg>
        <pc:spChg chg="add del mod">
          <ac:chgData name="Khaled Al Masaid" userId="785722c9-5b4c-479f-908b-9f9cad97a03f" providerId="ADAL" clId="{7A001A2B-BBE2-4654-ACA1-78197C5AF890}" dt="2021-02-20T21:28:57.561" v="2199" actId="26606"/>
          <ac:spMkLst>
            <pc:docMk/>
            <pc:sldMk cId="4115895297" sldId="261"/>
            <ac:spMk id="33" creationId="{47B23951-7D2F-4F84-B5D6-5BE85A71C130}"/>
          </ac:spMkLst>
        </pc:spChg>
        <pc:spChg chg="add del mod">
          <ac:chgData name="Khaled Al Masaid" userId="785722c9-5b4c-479f-908b-9f9cad97a03f" providerId="ADAL" clId="{7A001A2B-BBE2-4654-ACA1-78197C5AF890}" dt="2021-02-20T21:28:57.561" v="2199" actId="26606"/>
          <ac:spMkLst>
            <pc:docMk/>
            <pc:sldMk cId="4115895297" sldId="261"/>
            <ac:spMk id="34" creationId="{AA6A67F2-2844-4A8E-B3D3-1E8F25573D74}"/>
          </ac:spMkLst>
        </pc:spChg>
        <pc:spChg chg="add del mod">
          <ac:chgData name="Khaled Al Masaid" userId="785722c9-5b4c-479f-908b-9f9cad97a03f" providerId="ADAL" clId="{7A001A2B-BBE2-4654-ACA1-78197C5AF890}" dt="2021-02-20T21:28:57.561" v="2199" actId="26606"/>
          <ac:spMkLst>
            <pc:docMk/>
            <pc:sldMk cId="4115895297" sldId="261"/>
            <ac:spMk id="35" creationId="{9A9825F9-C873-4697-8E71-4B44C48C1BE5}"/>
          </ac:spMkLst>
        </pc:spChg>
        <pc:spChg chg="add del mod">
          <ac:chgData name="Khaled Al Masaid" userId="785722c9-5b4c-479f-908b-9f9cad97a03f" providerId="ADAL" clId="{7A001A2B-BBE2-4654-ACA1-78197C5AF890}" dt="2021-02-20T21:31:03.179" v="2233" actId="478"/>
          <ac:spMkLst>
            <pc:docMk/>
            <pc:sldMk cId="4115895297" sldId="261"/>
            <ac:spMk id="37" creationId="{33F8E3CC-C5D7-4505-AAEF-B8A4D14858DD}"/>
          </ac:spMkLst>
        </pc:spChg>
        <pc:spChg chg="add del mod">
          <ac:chgData name="Khaled Al Masaid" userId="785722c9-5b4c-479f-908b-9f9cad97a03f" providerId="ADAL" clId="{7A001A2B-BBE2-4654-ACA1-78197C5AF890}" dt="2021-02-20T21:31:02.098" v="2232" actId="478"/>
          <ac:spMkLst>
            <pc:docMk/>
            <pc:sldMk cId="4115895297" sldId="261"/>
            <ac:spMk id="38" creationId="{56E8F30D-923A-42D6-B473-A1A0681BE820}"/>
          </ac:spMkLst>
        </pc:spChg>
        <pc:picChg chg="add mod ord">
          <ac:chgData name="Khaled Al Masaid" userId="785722c9-5b4c-479f-908b-9f9cad97a03f" providerId="ADAL" clId="{7A001A2B-BBE2-4654-ACA1-78197C5AF890}" dt="2021-02-20T21:31:35.985" v="2238" actId="1076"/>
          <ac:picMkLst>
            <pc:docMk/>
            <pc:sldMk cId="4115895297" sldId="261"/>
            <ac:picMk id="7" creationId="{809838A8-337A-42AF-8671-442575033045}"/>
          </ac:picMkLst>
        </pc:picChg>
      </pc:sldChg>
      <pc:sldChg chg="modSp new mod">
        <pc:chgData name="Khaled Al Masaid" userId="785722c9-5b4c-479f-908b-9f9cad97a03f" providerId="ADAL" clId="{7A001A2B-BBE2-4654-ACA1-78197C5AF890}" dt="2021-02-19T19:45:33.964" v="868" actId="113"/>
        <pc:sldMkLst>
          <pc:docMk/>
          <pc:sldMk cId="1755849710" sldId="262"/>
        </pc:sldMkLst>
        <pc:spChg chg="mod">
          <ac:chgData name="Khaled Al Masaid" userId="785722c9-5b4c-479f-908b-9f9cad97a03f" providerId="ADAL" clId="{7A001A2B-BBE2-4654-ACA1-78197C5AF890}" dt="2021-02-19T19:45:33.964" v="868" actId="113"/>
          <ac:spMkLst>
            <pc:docMk/>
            <pc:sldMk cId="1755849710" sldId="262"/>
            <ac:spMk id="2" creationId="{7D1FC748-C78D-42CF-BAE8-3745B2D55FFA}"/>
          </ac:spMkLst>
        </pc:spChg>
      </pc:sldChg>
      <pc:sldChg chg="delSp modSp mod modNotesTx">
        <pc:chgData name="Khaled Al Masaid" userId="785722c9-5b4c-479f-908b-9f9cad97a03f" providerId="ADAL" clId="{7A001A2B-BBE2-4654-ACA1-78197C5AF890}" dt="2021-02-21T16:50:17.951" v="3550" actId="20577"/>
        <pc:sldMkLst>
          <pc:docMk/>
          <pc:sldMk cId="3864023521" sldId="263"/>
        </pc:sldMkLst>
        <pc:spChg chg="mod">
          <ac:chgData name="Khaled Al Masaid" userId="785722c9-5b4c-479f-908b-9f9cad97a03f" providerId="ADAL" clId="{7A001A2B-BBE2-4654-ACA1-78197C5AF890}" dt="2021-02-20T22:11:23.093" v="3351" actId="1076"/>
          <ac:spMkLst>
            <pc:docMk/>
            <pc:sldMk cId="3864023521" sldId="263"/>
            <ac:spMk id="2" creationId="{601F430B-90E4-4AA2-9E8F-57967004F711}"/>
          </ac:spMkLst>
        </pc:spChg>
        <pc:spChg chg="mod">
          <ac:chgData name="Khaled Al Masaid" userId="785722c9-5b4c-479f-908b-9f9cad97a03f" providerId="ADAL" clId="{7A001A2B-BBE2-4654-ACA1-78197C5AF890}" dt="2021-02-21T16:50:17.951" v="3550" actId="20577"/>
          <ac:spMkLst>
            <pc:docMk/>
            <pc:sldMk cId="3864023521" sldId="263"/>
            <ac:spMk id="3" creationId="{9D79B0E2-CE95-4B33-8E3C-C5F6591D9786}"/>
          </ac:spMkLst>
        </pc:spChg>
        <pc:spChg chg="del">
          <ac:chgData name="Khaled Al Masaid" userId="785722c9-5b4c-479f-908b-9f9cad97a03f" providerId="ADAL" clId="{7A001A2B-BBE2-4654-ACA1-78197C5AF890}" dt="2021-02-20T22:15:47.484" v="3515" actId="478"/>
          <ac:spMkLst>
            <pc:docMk/>
            <pc:sldMk cId="3864023521" sldId="263"/>
            <ac:spMk id="4" creationId="{D6BBCD96-80EE-4D1F-8298-354AE07C9451}"/>
          </ac:spMkLst>
        </pc:spChg>
        <pc:spChg chg="del">
          <ac:chgData name="Khaled Al Masaid" userId="785722c9-5b4c-479f-908b-9f9cad97a03f" providerId="ADAL" clId="{7A001A2B-BBE2-4654-ACA1-78197C5AF890}" dt="2021-02-20T22:15:49.065" v="3516" actId="478"/>
          <ac:spMkLst>
            <pc:docMk/>
            <pc:sldMk cId="3864023521" sldId="263"/>
            <ac:spMk id="5" creationId="{84913772-8B25-4D79-84BA-261F45E4E15B}"/>
          </ac:spMkLst>
        </pc:spChg>
      </pc:sldChg>
    </pc:docChg>
  </pc:docChgLst>
  <pc:docChgLst>
    <pc:chgData name="Khaled Al Masaid" userId="S::khalid.almasaid@mail.mcgill.ca::785722c9-5b4c-479f-908b-9f9cad97a03f" providerId="AD" clId="Web-{D5003285-146F-4D14-A9A5-2DE5A1F6068A}"/>
    <pc:docChg chg="modSld">
      <pc:chgData name="Khaled Al Masaid" userId="S::khalid.almasaid@mail.mcgill.ca::785722c9-5b4c-479f-908b-9f9cad97a03f" providerId="AD" clId="Web-{D5003285-146F-4D14-A9A5-2DE5A1F6068A}" dt="2021-02-21T01:39:05.135" v="39" actId="20577"/>
      <pc:docMkLst>
        <pc:docMk/>
      </pc:docMkLst>
      <pc:sldChg chg="modSp">
        <pc:chgData name="Khaled Al Masaid" userId="S::khalid.almasaid@mail.mcgill.ca::785722c9-5b4c-479f-908b-9f9cad97a03f" providerId="AD" clId="Web-{D5003285-146F-4D14-A9A5-2DE5A1F6068A}" dt="2021-02-21T01:39:05.135" v="39" actId="20577"/>
        <pc:sldMkLst>
          <pc:docMk/>
          <pc:sldMk cId="3864023521" sldId="263"/>
        </pc:sldMkLst>
        <pc:spChg chg="mod">
          <ac:chgData name="Khaled Al Masaid" userId="S::khalid.almasaid@mail.mcgill.ca::785722c9-5b4c-479f-908b-9f9cad97a03f" providerId="AD" clId="Web-{D5003285-146F-4D14-A9A5-2DE5A1F6068A}" dt="2021-02-21T01:39:05.135" v="39" actId="20577"/>
          <ac:spMkLst>
            <pc:docMk/>
            <pc:sldMk cId="3864023521" sldId="263"/>
            <ac:spMk id="3" creationId="{9D79B0E2-CE95-4B33-8E3C-C5F6591D9786}"/>
          </ac:spMkLst>
        </pc:spChg>
      </pc:sldChg>
    </pc:docChg>
  </pc:docChgLst>
  <pc:docChgLst>
    <pc:chgData name="Dorothy Zou" userId="S::leying.zou@mail.mcgill.ca::be9b8a0b-4428-443d-8222-054332039245" providerId="AD" clId="Web-{D5BA716F-B6C6-43FA-9CF6-AF4222A60CBB}"/>
    <pc:docChg chg="modSld">
      <pc:chgData name="Dorothy Zou" userId="S::leying.zou@mail.mcgill.ca::be9b8a0b-4428-443d-8222-054332039245" providerId="AD" clId="Web-{D5BA716F-B6C6-43FA-9CF6-AF4222A60CBB}" dt="2021-02-20T15:52:11.317" v="290" actId="1076"/>
      <pc:docMkLst>
        <pc:docMk/>
      </pc:docMkLst>
      <pc:sldChg chg="modSp">
        <pc:chgData name="Dorothy Zou" userId="S::leying.zou@mail.mcgill.ca::be9b8a0b-4428-443d-8222-054332039245" providerId="AD" clId="Web-{D5BA716F-B6C6-43FA-9CF6-AF4222A60CBB}" dt="2021-02-20T09:26:45.831" v="180" actId="20577"/>
        <pc:sldMkLst>
          <pc:docMk/>
          <pc:sldMk cId="3864023521" sldId="263"/>
        </pc:sldMkLst>
        <pc:spChg chg="mod">
          <ac:chgData name="Dorothy Zou" userId="S::leying.zou@mail.mcgill.ca::be9b8a0b-4428-443d-8222-054332039245" providerId="AD" clId="Web-{D5BA716F-B6C6-43FA-9CF6-AF4222A60CBB}" dt="2021-02-20T09:26:45.831" v="180" actId="20577"/>
          <ac:spMkLst>
            <pc:docMk/>
            <pc:sldMk cId="3864023521" sldId="263"/>
            <ac:spMk id="3" creationId="{9D79B0E2-CE95-4B33-8E3C-C5F6591D9786}"/>
          </ac:spMkLst>
        </pc:spChg>
      </pc:sldChg>
      <pc:sldChg chg="addSp delSp modSp modNotes">
        <pc:chgData name="Dorothy Zou" userId="S::leying.zou@mail.mcgill.ca::be9b8a0b-4428-443d-8222-054332039245" providerId="AD" clId="Web-{D5BA716F-B6C6-43FA-9CF6-AF4222A60CBB}" dt="2021-02-20T15:52:11.317" v="290" actId="1076"/>
        <pc:sldMkLst>
          <pc:docMk/>
          <pc:sldMk cId="880971939" sldId="264"/>
        </pc:sldMkLst>
        <pc:spChg chg="mod">
          <ac:chgData name="Dorothy Zou" userId="S::leying.zou@mail.mcgill.ca::be9b8a0b-4428-443d-8222-054332039245" providerId="AD" clId="Web-{D5BA716F-B6C6-43FA-9CF6-AF4222A60CBB}" dt="2021-02-20T09:32:16.113" v="252" actId="20577"/>
          <ac:spMkLst>
            <pc:docMk/>
            <pc:sldMk cId="880971939" sldId="264"/>
            <ac:spMk id="2" creationId="{601F430B-90E4-4AA2-9E8F-57967004F711}"/>
          </ac:spMkLst>
        </pc:spChg>
        <pc:spChg chg="del">
          <ac:chgData name="Dorothy Zou" userId="S::leying.zou@mail.mcgill.ca::be9b8a0b-4428-443d-8222-054332039245" providerId="AD" clId="Web-{D5BA716F-B6C6-43FA-9CF6-AF4222A60CBB}" dt="2021-02-20T09:32:47.488" v="274"/>
          <ac:spMkLst>
            <pc:docMk/>
            <pc:sldMk cId="880971939" sldId="264"/>
            <ac:spMk id="7" creationId="{D041E2AB-CE79-4D7E-A8A2-486E6FC40BA5}"/>
          </ac:spMkLst>
        </pc:spChg>
        <pc:spChg chg="mod">
          <ac:chgData name="Dorothy Zou" userId="S::leying.zou@mail.mcgill.ca::be9b8a0b-4428-443d-8222-054332039245" providerId="AD" clId="Web-{D5BA716F-B6C6-43FA-9CF6-AF4222A60CBB}" dt="2021-02-20T15:52:11.317" v="290" actId="1076"/>
          <ac:spMkLst>
            <pc:docMk/>
            <pc:sldMk cId="880971939" sldId="264"/>
            <ac:spMk id="8" creationId="{85E17EE9-4CAE-4BA7-9E97-F80BD49BD017}"/>
          </ac:spMkLst>
        </pc:spChg>
        <pc:spChg chg="add mod">
          <ac:chgData name="Dorothy Zou" userId="S::leying.zou@mail.mcgill.ca::be9b8a0b-4428-443d-8222-054332039245" providerId="AD" clId="Web-{D5BA716F-B6C6-43FA-9CF6-AF4222A60CBB}" dt="2021-02-20T09:36:32.115" v="285" actId="1076"/>
          <ac:spMkLst>
            <pc:docMk/>
            <pc:sldMk cId="880971939" sldId="264"/>
            <ac:spMk id="10" creationId="{043DC6E5-3B6D-4C9C-9328-352E4CA580AB}"/>
          </ac:spMkLst>
        </pc:spChg>
        <pc:picChg chg="mod ord modCrop">
          <ac:chgData name="Dorothy Zou" userId="S::leying.zou@mail.mcgill.ca::be9b8a0b-4428-443d-8222-054332039245" providerId="AD" clId="Web-{D5BA716F-B6C6-43FA-9CF6-AF4222A60CBB}" dt="2021-02-20T09:36:51.521" v="289"/>
          <ac:picMkLst>
            <pc:docMk/>
            <pc:sldMk cId="880971939" sldId="264"/>
            <ac:picMk id="3" creationId="{3CEF9EF8-C8ED-4598-A126-ADBBAF79804A}"/>
          </ac:picMkLst>
        </pc:picChg>
        <pc:picChg chg="add mod modCrop">
          <ac:chgData name="Dorothy Zou" userId="S::leying.zou@mail.mcgill.ca::be9b8a0b-4428-443d-8222-054332039245" providerId="AD" clId="Web-{D5BA716F-B6C6-43FA-9CF6-AF4222A60CBB}" dt="2021-02-20T09:36:39.630" v="287"/>
          <ac:picMkLst>
            <pc:docMk/>
            <pc:sldMk cId="880971939" sldId="264"/>
            <ac:picMk id="5" creationId="{6327CF88-FEB1-436A-8697-8526A179F5D6}"/>
          </ac:picMkLst>
        </pc:picChg>
        <pc:picChg chg="del">
          <ac:chgData name="Dorothy Zou" userId="S::leying.zou@mail.mcgill.ca::be9b8a0b-4428-443d-8222-054332039245" providerId="AD" clId="Web-{D5BA716F-B6C6-43FA-9CF6-AF4222A60CBB}" dt="2021-02-20T09:32:19.004" v="253"/>
          <ac:picMkLst>
            <pc:docMk/>
            <pc:sldMk cId="880971939" sldId="264"/>
            <ac:picMk id="9" creationId="{EC4B58EE-D857-43BC-B140-CAAAE5CE045B}"/>
          </ac:picMkLst>
        </pc:picChg>
      </pc:sldChg>
    </pc:docChg>
  </pc:docChgLst>
  <pc:docChgLst>
    <pc:chgData name="Larbi Farihi" userId="S::larbi.farihi@mail.mcgill.ca::361f6b24-85e9-492a-b589-8e39d7279835" providerId="AD" clId="Web-{4F533005-11D6-46F1-B9FB-E11AC54FE7BE}"/>
    <pc:docChg chg="delSld modSld">
      <pc:chgData name="Larbi Farihi" userId="S::larbi.farihi@mail.mcgill.ca::361f6b24-85e9-492a-b589-8e39d7279835" providerId="AD" clId="Web-{4F533005-11D6-46F1-B9FB-E11AC54FE7BE}" dt="2021-02-21T20:03:14.150" v="409"/>
      <pc:docMkLst>
        <pc:docMk/>
      </pc:docMkLst>
      <pc:sldChg chg="del">
        <pc:chgData name="Larbi Farihi" userId="S::larbi.farihi@mail.mcgill.ca::361f6b24-85e9-492a-b589-8e39d7279835" providerId="AD" clId="Web-{4F533005-11D6-46F1-B9FB-E11AC54FE7BE}" dt="2021-02-21T17:43:39.349" v="0"/>
        <pc:sldMkLst>
          <pc:docMk/>
          <pc:sldMk cId="0" sldId="257"/>
        </pc:sldMkLst>
      </pc:sldChg>
      <pc:sldChg chg="modSp">
        <pc:chgData name="Larbi Farihi" userId="S::larbi.farihi@mail.mcgill.ca::361f6b24-85e9-492a-b589-8e39d7279835" providerId="AD" clId="Web-{4F533005-11D6-46F1-B9FB-E11AC54FE7BE}" dt="2021-02-21T20:03:14.150" v="409"/>
        <pc:sldMkLst>
          <pc:docMk/>
          <pc:sldMk cId="0" sldId="259"/>
        </pc:sldMkLst>
        <pc:spChg chg="mod">
          <ac:chgData name="Larbi Farihi" userId="S::larbi.farihi@mail.mcgill.ca::361f6b24-85e9-492a-b589-8e39d7279835" providerId="AD" clId="Web-{4F533005-11D6-46F1-B9FB-E11AC54FE7BE}" dt="2021-02-21T20:03:14.150" v="409"/>
          <ac:spMkLst>
            <pc:docMk/>
            <pc:sldMk cId="0" sldId="259"/>
            <ac:spMk id="195586" creationId="{00000000-0000-0000-0000-000000000000}"/>
          </ac:spMkLst>
        </pc:spChg>
        <pc:spChg chg="mod">
          <ac:chgData name="Larbi Farihi" userId="S::larbi.farihi@mail.mcgill.ca::361f6b24-85e9-492a-b589-8e39d7279835" providerId="AD" clId="Web-{4F533005-11D6-46F1-B9FB-E11AC54FE7BE}" dt="2021-02-21T17:46:56.038" v="12" actId="20577"/>
          <ac:spMkLst>
            <pc:docMk/>
            <pc:sldMk cId="0" sldId="259"/>
            <ac:spMk id="195587" creationId="{00000000-0000-0000-0000-000000000000}"/>
          </ac:spMkLst>
        </pc:spChg>
      </pc:sldChg>
      <pc:sldChg chg="modSp">
        <pc:chgData name="Larbi Farihi" userId="S::larbi.farihi@mail.mcgill.ca::361f6b24-85e9-492a-b589-8e39d7279835" providerId="AD" clId="Web-{4F533005-11D6-46F1-B9FB-E11AC54FE7BE}" dt="2021-02-21T18:28:58.483" v="104"/>
        <pc:sldMkLst>
          <pc:docMk/>
          <pc:sldMk cId="2637974723" sldId="260"/>
        </pc:sldMkLst>
        <pc:graphicFrameChg chg="mod modGraphic">
          <ac:chgData name="Larbi Farihi" userId="S::larbi.farihi@mail.mcgill.ca::361f6b24-85e9-492a-b589-8e39d7279835" providerId="AD" clId="Web-{4F533005-11D6-46F1-B9FB-E11AC54FE7BE}" dt="2021-02-21T18:28:58.483" v="104"/>
          <ac:graphicFrameMkLst>
            <pc:docMk/>
            <pc:sldMk cId="2637974723" sldId="260"/>
            <ac:graphicFrameMk id="7" creationId="{D82C8F1D-CE35-4681-8BC7-48CA5E579A40}"/>
          </ac:graphicFrameMkLst>
        </pc:graphicFrameChg>
      </pc:sldChg>
      <pc:sldChg chg="modSp">
        <pc:chgData name="Larbi Farihi" userId="S::larbi.farihi@mail.mcgill.ca::361f6b24-85e9-492a-b589-8e39d7279835" providerId="AD" clId="Web-{4F533005-11D6-46F1-B9FB-E11AC54FE7BE}" dt="2021-02-21T19:54:35.412" v="386" actId="20577"/>
        <pc:sldMkLst>
          <pc:docMk/>
          <pc:sldMk cId="3864023521" sldId="263"/>
        </pc:sldMkLst>
        <pc:spChg chg="mod">
          <ac:chgData name="Larbi Farihi" userId="S::larbi.farihi@mail.mcgill.ca::361f6b24-85e9-492a-b589-8e39d7279835" providerId="AD" clId="Web-{4F533005-11D6-46F1-B9FB-E11AC54FE7BE}" dt="2021-02-21T19:54:35.412" v="386" actId="20577"/>
          <ac:spMkLst>
            <pc:docMk/>
            <pc:sldMk cId="3864023521" sldId="263"/>
            <ac:spMk id="3" creationId="{9D79B0E2-CE95-4B33-8E3C-C5F6591D9786}"/>
          </ac:spMkLst>
        </pc:spChg>
      </pc:sldChg>
    </pc:docChg>
  </pc:docChgLst>
  <pc:docChgLst>
    <pc:chgData name="Dorothy Zou" userId="S::leying.zou@mail.mcgill.ca::be9b8a0b-4428-443d-8222-054332039245" providerId="AD" clId="Web-{C8D19B8C-C587-428D-98C3-6C273F61852B}"/>
    <pc:docChg chg="addSld modSld sldOrd">
      <pc:chgData name="Dorothy Zou" userId="S::leying.zou@mail.mcgill.ca::be9b8a0b-4428-443d-8222-054332039245" providerId="AD" clId="Web-{C8D19B8C-C587-428D-98C3-6C273F61852B}" dt="2021-02-20T09:18:22.434" v="40" actId="20577"/>
      <pc:docMkLst>
        <pc:docMk/>
      </pc:docMkLst>
      <pc:sldChg chg="addSp delSp modSp add ord replId">
        <pc:chgData name="Dorothy Zou" userId="S::leying.zou@mail.mcgill.ca::be9b8a0b-4428-443d-8222-054332039245" providerId="AD" clId="Web-{C8D19B8C-C587-428D-98C3-6C273F61852B}" dt="2021-02-20T09:18:22.434" v="40" actId="20577"/>
        <pc:sldMkLst>
          <pc:docMk/>
          <pc:sldMk cId="880971939" sldId="264"/>
        </pc:sldMkLst>
        <pc:spChg chg="mod">
          <ac:chgData name="Dorothy Zou" userId="S::leying.zou@mail.mcgill.ca::be9b8a0b-4428-443d-8222-054332039245" providerId="AD" clId="Web-{C8D19B8C-C587-428D-98C3-6C273F61852B}" dt="2021-02-20T09:18:22.434" v="40" actId="20577"/>
          <ac:spMkLst>
            <pc:docMk/>
            <pc:sldMk cId="880971939" sldId="264"/>
            <ac:spMk id="2" creationId="{601F430B-90E4-4AA2-9E8F-57967004F711}"/>
          </ac:spMkLst>
        </pc:spChg>
        <pc:spChg chg="del">
          <ac:chgData name="Dorothy Zou" userId="S::leying.zou@mail.mcgill.ca::be9b8a0b-4428-443d-8222-054332039245" providerId="AD" clId="Web-{C8D19B8C-C587-428D-98C3-6C273F61852B}" dt="2021-02-20T09:16:43.336" v="7"/>
          <ac:spMkLst>
            <pc:docMk/>
            <pc:sldMk cId="880971939" sldId="264"/>
            <ac:spMk id="3" creationId="{9D79B0E2-CE95-4B33-8E3C-C5F6591D9786}"/>
          </ac:spMkLst>
        </pc:spChg>
        <pc:spChg chg="del">
          <ac:chgData name="Dorothy Zou" userId="S::leying.zou@mail.mcgill.ca::be9b8a0b-4428-443d-8222-054332039245" providerId="AD" clId="Web-{C8D19B8C-C587-428D-98C3-6C273F61852B}" dt="2021-02-20T09:17:12.621" v="22"/>
          <ac:spMkLst>
            <pc:docMk/>
            <pc:sldMk cId="880971939" sldId="264"/>
            <ac:spMk id="5" creationId="{84913772-8B25-4D79-84BA-261F45E4E15B}"/>
          </ac:spMkLst>
        </pc:spChg>
        <pc:spChg chg="add mod">
          <ac:chgData name="Dorothy Zou" userId="S::leying.zou@mail.mcgill.ca::be9b8a0b-4428-443d-8222-054332039245" providerId="AD" clId="Web-{C8D19B8C-C587-428D-98C3-6C273F61852B}" dt="2021-02-20T09:18:16.043" v="36" actId="1076"/>
          <ac:spMkLst>
            <pc:docMk/>
            <pc:sldMk cId="880971939" sldId="264"/>
            <ac:spMk id="7" creationId="{D041E2AB-CE79-4D7E-A8A2-486E6FC40BA5}"/>
          </ac:spMkLst>
        </pc:spChg>
        <pc:spChg chg="add mod">
          <ac:chgData name="Dorothy Zou" userId="S::leying.zou@mail.mcgill.ca::be9b8a0b-4428-443d-8222-054332039245" providerId="AD" clId="Web-{C8D19B8C-C587-428D-98C3-6C273F61852B}" dt="2021-02-20T09:18:13.434" v="35" actId="1076"/>
          <ac:spMkLst>
            <pc:docMk/>
            <pc:sldMk cId="880971939" sldId="264"/>
            <ac:spMk id="8" creationId="{85E17EE9-4CAE-4BA7-9E97-F80BD49BD017}"/>
          </ac:spMkLst>
        </pc:spChg>
        <pc:picChg chg="add mod">
          <ac:chgData name="Dorothy Zou" userId="S::leying.zou@mail.mcgill.ca::be9b8a0b-4428-443d-8222-054332039245" providerId="AD" clId="Web-{C8D19B8C-C587-428D-98C3-6C273F61852B}" dt="2021-02-20T09:18:02.793" v="33" actId="1076"/>
          <ac:picMkLst>
            <pc:docMk/>
            <pc:sldMk cId="880971939" sldId="264"/>
            <ac:picMk id="9" creationId="{EC4B58EE-D857-43BC-B140-CAAAE5CE045B}"/>
          </ac:picMkLst>
        </pc:picChg>
        <pc:picChg chg="add mod">
          <ac:chgData name="Dorothy Zou" userId="S::leying.zou@mail.mcgill.ca::be9b8a0b-4428-443d-8222-054332039245" providerId="AD" clId="Web-{C8D19B8C-C587-428D-98C3-6C273F61852B}" dt="2021-02-20T09:18:07.090" v="34" actId="14100"/>
          <ac:picMkLst>
            <pc:docMk/>
            <pc:sldMk cId="880971939" sldId="264"/>
            <ac:picMk id="10" creationId="{3B818B10-0B60-490F-B526-3DEABBB2067A}"/>
          </ac:picMkLst>
        </pc:picChg>
      </pc:sldChg>
    </pc:docChg>
  </pc:docChgLst>
  <pc:docChgLst>
    <pc:chgData name="Dorothy Zou" userId="be9b8a0b-4428-443d-8222-054332039245" providerId="ADAL" clId="{1A5853DE-FAEF-458D-A65E-FEC28ACA977D}"/>
    <pc:docChg chg="undo redo custSel addSld modSld">
      <pc:chgData name="Dorothy Zou" userId="be9b8a0b-4428-443d-8222-054332039245" providerId="ADAL" clId="{1A5853DE-FAEF-458D-A65E-FEC28ACA977D}" dt="2021-02-21T19:11:59.043" v="806" actId="207"/>
      <pc:docMkLst>
        <pc:docMk/>
      </pc:docMkLst>
      <pc:sldChg chg="modSp mod">
        <pc:chgData name="Dorothy Zou" userId="be9b8a0b-4428-443d-8222-054332039245" providerId="ADAL" clId="{1A5853DE-FAEF-458D-A65E-FEC28ACA977D}" dt="2021-02-20T08:22:09.886" v="496" actId="20577"/>
        <pc:sldMkLst>
          <pc:docMk/>
          <pc:sldMk cId="0" sldId="257"/>
        </pc:sldMkLst>
        <pc:spChg chg="mod">
          <ac:chgData name="Dorothy Zou" userId="be9b8a0b-4428-443d-8222-054332039245" providerId="ADAL" clId="{1A5853DE-FAEF-458D-A65E-FEC28ACA977D}" dt="2021-02-20T08:22:09.886" v="496" actId="20577"/>
          <ac:spMkLst>
            <pc:docMk/>
            <pc:sldMk cId="0" sldId="257"/>
            <ac:spMk id="36866" creationId="{00000000-0000-0000-0000-000000000000}"/>
          </ac:spMkLst>
        </pc:spChg>
      </pc:sldChg>
      <pc:sldChg chg="modSp mod">
        <pc:chgData name="Dorothy Zou" userId="be9b8a0b-4428-443d-8222-054332039245" providerId="ADAL" clId="{1A5853DE-FAEF-458D-A65E-FEC28ACA977D}" dt="2021-02-21T19:11:38.634" v="802" actId="14100"/>
        <pc:sldMkLst>
          <pc:docMk/>
          <pc:sldMk cId="0" sldId="259"/>
        </pc:sldMkLst>
        <pc:spChg chg="mod">
          <ac:chgData name="Dorothy Zou" userId="be9b8a0b-4428-443d-8222-054332039245" providerId="ADAL" clId="{1A5853DE-FAEF-458D-A65E-FEC28ACA977D}" dt="2021-02-21T19:11:38.634" v="802" actId="14100"/>
          <ac:spMkLst>
            <pc:docMk/>
            <pc:sldMk cId="0" sldId="259"/>
            <ac:spMk id="195586" creationId="{00000000-0000-0000-0000-000000000000}"/>
          </ac:spMkLst>
        </pc:spChg>
        <pc:spChg chg="mod">
          <ac:chgData name="Dorothy Zou" userId="be9b8a0b-4428-443d-8222-054332039245" providerId="ADAL" clId="{1A5853DE-FAEF-458D-A65E-FEC28ACA977D}" dt="2021-02-20T08:20:25.158" v="445" actId="1076"/>
          <ac:spMkLst>
            <pc:docMk/>
            <pc:sldMk cId="0" sldId="259"/>
            <ac:spMk id="195587" creationId="{00000000-0000-0000-0000-000000000000}"/>
          </ac:spMkLst>
        </pc:spChg>
      </pc:sldChg>
      <pc:sldChg chg="addSp delSp modSp mod">
        <pc:chgData name="Dorothy Zou" userId="be9b8a0b-4428-443d-8222-054332039245" providerId="ADAL" clId="{1A5853DE-FAEF-458D-A65E-FEC28ACA977D}" dt="2021-02-21T09:28:16.374" v="779" actId="14734"/>
        <pc:sldMkLst>
          <pc:docMk/>
          <pc:sldMk cId="2637974723" sldId="260"/>
        </pc:sldMkLst>
        <pc:spChg chg="mod">
          <ac:chgData name="Dorothy Zou" userId="be9b8a0b-4428-443d-8222-054332039245" providerId="ADAL" clId="{1A5853DE-FAEF-458D-A65E-FEC28ACA977D}" dt="2021-02-20T08:21:07.264" v="450" actId="1076"/>
          <ac:spMkLst>
            <pc:docMk/>
            <pc:sldMk cId="2637974723" sldId="260"/>
            <ac:spMk id="2" creationId="{B8169029-494A-4B47-8D77-F9DB668AA480}"/>
          </ac:spMkLst>
        </pc:spChg>
        <pc:spChg chg="del">
          <ac:chgData name="Dorothy Zou" userId="be9b8a0b-4428-443d-8222-054332039245" providerId="ADAL" clId="{1A5853DE-FAEF-458D-A65E-FEC28ACA977D}" dt="2021-02-20T02:22:56.515" v="0" actId="3680"/>
          <ac:spMkLst>
            <pc:docMk/>
            <pc:sldMk cId="2637974723" sldId="260"/>
            <ac:spMk id="3" creationId="{F5734EB4-C0F0-4843-B7CE-155EE7294235}"/>
          </ac:spMkLst>
        </pc:spChg>
        <pc:spChg chg="del">
          <ac:chgData name="Dorothy Zou" userId="be9b8a0b-4428-443d-8222-054332039245" providerId="ADAL" clId="{1A5853DE-FAEF-458D-A65E-FEC28ACA977D}" dt="2021-02-20T02:24:30.274" v="37" actId="478"/>
          <ac:spMkLst>
            <pc:docMk/>
            <pc:sldMk cId="2637974723" sldId="260"/>
            <ac:spMk id="5" creationId="{8CC8C09A-1FDD-47F6-8798-0F1D7417A22E}"/>
          </ac:spMkLst>
        </pc:spChg>
        <pc:spChg chg="add mod">
          <ac:chgData name="Dorothy Zou" userId="be9b8a0b-4428-443d-8222-054332039245" providerId="ADAL" clId="{1A5853DE-FAEF-458D-A65E-FEC28ACA977D}" dt="2021-02-20T08:21:12.317" v="451" actId="1076"/>
          <ac:spMkLst>
            <pc:docMk/>
            <pc:sldMk cId="2637974723" sldId="260"/>
            <ac:spMk id="8" creationId="{D928547C-CD1F-4F62-AF8E-47E77AB1528F}"/>
          </ac:spMkLst>
        </pc:spChg>
        <pc:graphicFrameChg chg="add mod ord modGraphic">
          <ac:chgData name="Dorothy Zou" userId="be9b8a0b-4428-443d-8222-054332039245" providerId="ADAL" clId="{1A5853DE-FAEF-458D-A65E-FEC28ACA977D}" dt="2021-02-21T09:28:16.374" v="779" actId="14734"/>
          <ac:graphicFrameMkLst>
            <pc:docMk/>
            <pc:sldMk cId="2637974723" sldId="260"/>
            <ac:graphicFrameMk id="7" creationId="{D82C8F1D-CE35-4681-8BC7-48CA5E579A40}"/>
          </ac:graphicFrameMkLst>
        </pc:graphicFrameChg>
      </pc:sldChg>
      <pc:sldChg chg="delSp">
        <pc:chgData name="Dorothy Zou" userId="be9b8a0b-4428-443d-8222-054332039245" providerId="ADAL" clId="{1A5853DE-FAEF-458D-A65E-FEC28ACA977D}" dt="2021-02-20T02:24:39.480" v="38" actId="478"/>
        <pc:sldMkLst>
          <pc:docMk/>
          <pc:sldMk cId="4115895297" sldId="261"/>
        </pc:sldMkLst>
        <pc:spChg chg="del">
          <ac:chgData name="Dorothy Zou" userId="be9b8a0b-4428-443d-8222-054332039245" providerId="ADAL" clId="{1A5853DE-FAEF-458D-A65E-FEC28ACA977D}" dt="2021-02-20T02:24:39.480" v="38" actId="478"/>
          <ac:spMkLst>
            <pc:docMk/>
            <pc:sldMk cId="4115895297" sldId="261"/>
            <ac:spMk id="5" creationId="{0059911A-87C6-45A8-84EF-EFE8AB86DF47}"/>
          </ac:spMkLst>
        </pc:spChg>
      </pc:sldChg>
      <pc:sldChg chg="delSp">
        <pc:chgData name="Dorothy Zou" userId="be9b8a0b-4428-443d-8222-054332039245" providerId="ADAL" clId="{1A5853DE-FAEF-458D-A65E-FEC28ACA977D}" dt="2021-02-20T02:24:43.887" v="39" actId="478"/>
        <pc:sldMkLst>
          <pc:docMk/>
          <pc:sldMk cId="1755849710" sldId="262"/>
        </pc:sldMkLst>
        <pc:spChg chg="del">
          <ac:chgData name="Dorothy Zou" userId="be9b8a0b-4428-443d-8222-054332039245" providerId="ADAL" clId="{1A5853DE-FAEF-458D-A65E-FEC28ACA977D}" dt="2021-02-20T02:24:43.887" v="39" actId="478"/>
          <ac:spMkLst>
            <pc:docMk/>
            <pc:sldMk cId="1755849710" sldId="262"/>
            <ac:spMk id="5" creationId="{65D8B537-0E7E-4393-939D-004999C03B5F}"/>
          </ac:spMkLst>
        </pc:spChg>
      </pc:sldChg>
      <pc:sldChg chg="modSp new mod">
        <pc:chgData name="Dorothy Zou" userId="be9b8a0b-4428-443d-8222-054332039245" providerId="ADAL" clId="{1A5853DE-FAEF-458D-A65E-FEC28ACA977D}" dt="2021-02-21T04:04:03.322" v="702" actId="20577"/>
        <pc:sldMkLst>
          <pc:docMk/>
          <pc:sldMk cId="3864023521" sldId="263"/>
        </pc:sldMkLst>
        <pc:spChg chg="mod">
          <ac:chgData name="Dorothy Zou" userId="be9b8a0b-4428-443d-8222-054332039245" providerId="ADAL" clId="{1A5853DE-FAEF-458D-A65E-FEC28ACA977D}" dt="2021-02-20T03:13:45.154" v="397" actId="20577"/>
          <ac:spMkLst>
            <pc:docMk/>
            <pc:sldMk cId="3864023521" sldId="263"/>
            <ac:spMk id="2" creationId="{601F430B-90E4-4AA2-9E8F-57967004F711}"/>
          </ac:spMkLst>
        </pc:spChg>
        <pc:spChg chg="mod">
          <ac:chgData name="Dorothy Zou" userId="be9b8a0b-4428-443d-8222-054332039245" providerId="ADAL" clId="{1A5853DE-FAEF-458D-A65E-FEC28ACA977D}" dt="2021-02-21T04:04:03.322" v="702" actId="20577"/>
          <ac:spMkLst>
            <pc:docMk/>
            <pc:sldMk cId="3864023521" sldId="263"/>
            <ac:spMk id="3" creationId="{9D79B0E2-CE95-4B33-8E3C-C5F6591D9786}"/>
          </ac:spMkLst>
        </pc:spChg>
      </pc:sldChg>
      <pc:sldChg chg="addSp delSp modSp mod addCm delCm">
        <pc:chgData name="Dorothy Zou" userId="be9b8a0b-4428-443d-8222-054332039245" providerId="ADAL" clId="{1A5853DE-FAEF-458D-A65E-FEC28ACA977D}" dt="2021-02-21T19:11:59.043" v="806" actId="207"/>
        <pc:sldMkLst>
          <pc:docMk/>
          <pc:sldMk cId="880971939" sldId="264"/>
        </pc:sldMkLst>
        <pc:spChg chg="mod">
          <ac:chgData name="Dorothy Zou" userId="be9b8a0b-4428-443d-8222-054332039245" providerId="ADAL" clId="{1A5853DE-FAEF-458D-A65E-FEC28ACA977D}" dt="2021-02-21T19:11:51.464" v="804" actId="1076"/>
          <ac:spMkLst>
            <pc:docMk/>
            <pc:sldMk cId="880971939" sldId="264"/>
            <ac:spMk id="2" creationId="{601F430B-90E4-4AA2-9E8F-57967004F711}"/>
          </ac:spMkLst>
        </pc:spChg>
        <pc:spChg chg="mod">
          <ac:chgData name="Dorothy Zou" userId="be9b8a0b-4428-443d-8222-054332039245" providerId="ADAL" clId="{1A5853DE-FAEF-458D-A65E-FEC28ACA977D}" dt="2021-02-21T19:11:59.043" v="806" actId="207"/>
          <ac:spMkLst>
            <pc:docMk/>
            <pc:sldMk cId="880971939" sldId="264"/>
            <ac:spMk id="8" creationId="{85E17EE9-4CAE-4BA7-9E97-F80BD49BD017}"/>
          </ac:spMkLst>
        </pc:spChg>
        <pc:spChg chg="mod">
          <ac:chgData name="Dorothy Zou" userId="be9b8a0b-4428-443d-8222-054332039245" providerId="ADAL" clId="{1A5853DE-FAEF-458D-A65E-FEC28ACA977D}" dt="2021-02-21T19:11:56.731" v="805" actId="207"/>
          <ac:spMkLst>
            <pc:docMk/>
            <pc:sldMk cId="880971939" sldId="264"/>
            <ac:spMk id="10" creationId="{043DC6E5-3B6D-4C9C-9328-352E4CA580AB}"/>
          </ac:spMkLst>
        </pc:spChg>
        <pc:picChg chg="del mod">
          <ac:chgData name="Dorothy Zou" userId="be9b8a0b-4428-443d-8222-054332039245" providerId="ADAL" clId="{1A5853DE-FAEF-458D-A65E-FEC28ACA977D}" dt="2021-02-21T19:08:10.631" v="787" actId="478"/>
          <ac:picMkLst>
            <pc:docMk/>
            <pc:sldMk cId="880971939" sldId="264"/>
            <ac:picMk id="3" creationId="{3CEF9EF8-C8ED-4598-A126-ADBBAF79804A}"/>
          </ac:picMkLst>
        </pc:picChg>
        <pc:picChg chg="add mod modCrop">
          <ac:chgData name="Dorothy Zou" userId="be9b8a0b-4428-443d-8222-054332039245" providerId="ADAL" clId="{1A5853DE-FAEF-458D-A65E-FEC28ACA977D}" dt="2021-02-21T19:09:24.509" v="798" actId="732"/>
          <ac:picMkLst>
            <pc:docMk/>
            <pc:sldMk cId="880971939" sldId="264"/>
            <ac:picMk id="11" creationId="{769342A9-CED5-44A7-AD54-BBCD2430D203}"/>
          </ac:picMkLst>
        </pc:picChg>
      </pc:sldChg>
    </pc:docChg>
  </pc:docChgLst>
  <pc:docChgLst>
    <pc:chgData name="Larbi Farihi" userId="S::larbi.farihi@mail.mcgill.ca::361f6b24-85e9-492a-b589-8e39d7279835" providerId="AD" clId="Web-{00AC40FE-51CB-4231-A82A-3B0B9C3ECFB2}"/>
    <pc:docChg chg="modSld">
      <pc:chgData name="Larbi Farihi" userId="S::larbi.farihi@mail.mcgill.ca::361f6b24-85e9-492a-b589-8e39d7279835" providerId="AD" clId="Web-{00AC40FE-51CB-4231-A82A-3B0B9C3ECFB2}" dt="2021-02-21T17:21:44.348" v="4" actId="20577"/>
      <pc:docMkLst>
        <pc:docMk/>
      </pc:docMkLst>
      <pc:sldChg chg="modSp">
        <pc:chgData name="Larbi Farihi" userId="S::larbi.farihi@mail.mcgill.ca::361f6b24-85e9-492a-b589-8e39d7279835" providerId="AD" clId="Web-{00AC40FE-51CB-4231-A82A-3B0B9C3ECFB2}" dt="2021-02-21T17:21:44.348" v="4" actId="20577"/>
        <pc:sldMkLst>
          <pc:docMk/>
          <pc:sldMk cId="0" sldId="259"/>
        </pc:sldMkLst>
        <pc:spChg chg="mod">
          <ac:chgData name="Larbi Farihi" userId="S::larbi.farihi@mail.mcgill.ca::361f6b24-85e9-492a-b589-8e39d7279835" providerId="AD" clId="Web-{00AC40FE-51CB-4231-A82A-3B0B9C3ECFB2}" dt="2021-02-21T17:21:44.348" v="4" actId="20577"/>
          <ac:spMkLst>
            <pc:docMk/>
            <pc:sldMk cId="0" sldId="259"/>
            <ac:spMk id="195587" creationId="{00000000-0000-0000-0000-000000000000}"/>
          </ac:spMkLst>
        </pc:spChg>
      </pc:sldChg>
    </pc:docChg>
  </pc:docChgLst>
  <pc:docChgLst>
    <pc:chgData name="Khaled Al Masaid" userId="S::khalid.almasaid@mail.mcgill.ca::785722c9-5b4c-479f-908b-9f9cad97a03f" providerId="AD" clId="Web-{D6E1A5FA-F098-4E21-9B2A-021431156C4D}"/>
    <pc:docChg chg="addSld">
      <pc:chgData name="Khaled Al Masaid" userId="S::khalid.almasaid@mail.mcgill.ca::785722c9-5b4c-479f-908b-9f9cad97a03f" providerId="AD" clId="Web-{D6E1A5FA-F098-4E21-9B2A-021431156C4D}" dt="2021-02-18T21:00:03.313" v="0"/>
      <pc:docMkLst>
        <pc:docMk/>
      </pc:docMkLst>
      <pc:sldChg chg="add replId">
        <pc:chgData name="Khaled Al Masaid" userId="S::khalid.almasaid@mail.mcgill.ca::785722c9-5b4c-479f-908b-9f9cad97a03f" providerId="AD" clId="Web-{D6E1A5FA-F098-4E21-9B2A-021431156C4D}" dt="2021-02-18T21:00:03.313" v="0"/>
        <pc:sldMkLst>
          <pc:docMk/>
          <pc:sldMk cId="3668180374" sldId="260"/>
        </pc:sldMkLst>
      </pc:sldChg>
    </pc:docChg>
  </pc:docChgLst>
  <pc:docChgLst>
    <pc:chgData name="Dorothy Zou" userId="S::leying.zou@mail.mcgill.ca::be9b8a0b-4428-443d-8222-054332039245" providerId="AD" clId="Web-{0742E350-9710-4C4D-B5A3-5E28AFA7D244}"/>
    <pc:docChg chg="modSld">
      <pc:chgData name="Dorothy Zou" userId="S::leying.zou@mail.mcgill.ca::be9b8a0b-4428-443d-8222-054332039245" providerId="AD" clId="Web-{0742E350-9710-4C4D-B5A3-5E28AFA7D244}" dt="2021-02-21T03:57:27.195" v="629" actId="20577"/>
      <pc:docMkLst>
        <pc:docMk/>
      </pc:docMkLst>
      <pc:sldChg chg="modSp">
        <pc:chgData name="Dorothy Zou" userId="S::leying.zou@mail.mcgill.ca::be9b8a0b-4428-443d-8222-054332039245" providerId="AD" clId="Web-{0742E350-9710-4C4D-B5A3-5E28AFA7D244}" dt="2021-02-21T03:57:27.195" v="629" actId="20577"/>
        <pc:sldMkLst>
          <pc:docMk/>
          <pc:sldMk cId="3864023521" sldId="263"/>
        </pc:sldMkLst>
        <pc:spChg chg="mod">
          <ac:chgData name="Dorothy Zou" userId="S::leying.zou@mail.mcgill.ca::be9b8a0b-4428-443d-8222-054332039245" providerId="AD" clId="Web-{0742E350-9710-4C4D-B5A3-5E28AFA7D244}" dt="2021-02-21T03:57:27.195" v="629" actId="20577"/>
          <ac:spMkLst>
            <pc:docMk/>
            <pc:sldMk cId="3864023521" sldId="263"/>
            <ac:spMk id="3" creationId="{9D79B0E2-CE95-4B33-8E3C-C5F6591D97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E4E6D-E4B0-475B-9AFA-ACF4839D839B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508204-2640-4ABE-AEDD-9B82665B086C}">
      <dgm:prSet/>
      <dgm:spPr/>
      <dgm:t>
        <a:bodyPr/>
        <a:lstStyle/>
        <a:p>
          <a:pPr rtl="0"/>
          <a:r>
            <a:rPr lang="en-CA">
              <a:solidFill>
                <a:schemeClr val="bg1">
                  <a:lumMod val="85000"/>
                  <a:lumOff val="15000"/>
                </a:schemeClr>
              </a:solidFill>
            </a:rPr>
            <a:t>NBA 2K21</a:t>
          </a:r>
        </a:p>
      </dgm:t>
    </dgm:pt>
    <dgm:pt modelId="{9DF75FF1-D065-4BFB-A943-0529C94C706A}" type="parTrans" cxnId="{3DA73A2C-794A-43CD-860D-799ABF89FDE1}">
      <dgm:prSet/>
      <dgm:spPr/>
      <dgm:t>
        <a:bodyPr/>
        <a:lstStyle/>
        <a:p>
          <a:endParaRPr lang="zh-CN" altLang="en-US"/>
        </a:p>
      </dgm:t>
    </dgm:pt>
    <dgm:pt modelId="{12C3E708-11B1-42CA-B9FC-F4B9BAF55973}" type="sibTrans" cxnId="{3DA73A2C-794A-43CD-860D-799ABF89FDE1}">
      <dgm:prSet/>
      <dgm:spPr/>
      <dgm:t>
        <a:bodyPr/>
        <a:lstStyle/>
        <a:p>
          <a:endParaRPr lang="zh-CN" altLang="en-US"/>
        </a:p>
      </dgm:t>
    </dgm:pt>
    <dgm:pt modelId="{49263028-1169-4623-A863-F579A856CA11}">
      <dgm:prSet custT="1"/>
      <dgm:spPr/>
      <dgm:t>
        <a:bodyPr/>
        <a:lstStyle/>
        <a:p>
          <a:pPr rtl="0"/>
          <a:r>
            <a:rPr lang="en-CA" sz="1200"/>
            <a:t>Ps5share  </a:t>
          </a:r>
        </a:p>
      </dgm:t>
    </dgm:pt>
    <dgm:pt modelId="{CB4A39C1-0E65-47E9-89F5-ED89931D35B6}" type="parTrans" cxnId="{76946364-9AD2-40E6-8F2A-D49E35140AD2}">
      <dgm:prSet/>
      <dgm:spPr/>
      <dgm:t>
        <a:bodyPr/>
        <a:lstStyle/>
        <a:p>
          <a:endParaRPr lang="zh-CN" altLang="en-US"/>
        </a:p>
      </dgm:t>
    </dgm:pt>
    <dgm:pt modelId="{9BB5C2B4-CA02-453B-BD28-CEE27028D75A}" type="sibTrans" cxnId="{76946364-9AD2-40E6-8F2A-D49E35140AD2}">
      <dgm:prSet/>
      <dgm:spPr/>
      <dgm:t>
        <a:bodyPr/>
        <a:lstStyle/>
        <a:p>
          <a:endParaRPr lang="zh-CN" altLang="en-US"/>
        </a:p>
      </dgm:t>
    </dgm:pt>
    <dgm:pt modelId="{5DC2B47F-1AF4-449B-A5BE-346128A96E09}">
      <dgm:prSet custT="1"/>
      <dgm:spPr/>
      <dgm:t>
        <a:bodyPr/>
        <a:lstStyle/>
        <a:p>
          <a:pPr rtl="0"/>
          <a:r>
            <a:rPr lang="en-CA" sz="1200" err="1"/>
            <a:t>Xboxshare</a:t>
          </a:r>
          <a:r>
            <a:rPr lang="en-CA" sz="1200"/>
            <a:t>  </a:t>
          </a:r>
        </a:p>
      </dgm:t>
    </dgm:pt>
    <dgm:pt modelId="{100FA18F-8276-43DE-B55D-1C2A2326DB20}" type="parTrans" cxnId="{D6BC89E8-C042-4779-8085-4AE76A32536D}">
      <dgm:prSet/>
      <dgm:spPr/>
      <dgm:t>
        <a:bodyPr/>
        <a:lstStyle/>
        <a:p>
          <a:endParaRPr lang="zh-CN" altLang="en-US"/>
        </a:p>
      </dgm:t>
    </dgm:pt>
    <dgm:pt modelId="{CDB9FBE0-38A4-4479-821C-B372D0FA372B}" type="sibTrans" cxnId="{D6BC89E8-C042-4779-8085-4AE76A32536D}">
      <dgm:prSet/>
      <dgm:spPr/>
      <dgm:t>
        <a:bodyPr/>
        <a:lstStyle/>
        <a:p>
          <a:endParaRPr lang="zh-CN" altLang="en-US"/>
        </a:p>
      </dgm:t>
    </dgm:pt>
    <dgm:pt modelId="{B29BC5AB-1657-4AA0-923E-B3C86D2FD409}">
      <dgm:prSet custT="1"/>
      <dgm:spPr/>
      <dgm:t>
        <a:bodyPr/>
        <a:lstStyle/>
        <a:p>
          <a:pPr rtl="0"/>
          <a:r>
            <a:rPr lang="en-CA" sz="1200"/>
            <a:t>2kcommunity  </a:t>
          </a:r>
        </a:p>
      </dgm:t>
    </dgm:pt>
    <dgm:pt modelId="{4E2B6030-6D43-453F-8430-3FE83C23193D}" type="parTrans" cxnId="{533E820A-BAEA-4243-82B1-875A00FD6045}">
      <dgm:prSet/>
      <dgm:spPr/>
      <dgm:t>
        <a:bodyPr/>
        <a:lstStyle/>
        <a:p>
          <a:endParaRPr lang="zh-CN" altLang="en-US"/>
        </a:p>
      </dgm:t>
    </dgm:pt>
    <dgm:pt modelId="{0CB087E6-344B-4128-A8B0-960602BFF1E4}" type="sibTrans" cxnId="{533E820A-BAEA-4243-82B1-875A00FD6045}">
      <dgm:prSet/>
      <dgm:spPr/>
      <dgm:t>
        <a:bodyPr/>
        <a:lstStyle/>
        <a:p>
          <a:endParaRPr lang="zh-CN" altLang="en-US"/>
        </a:p>
      </dgm:t>
    </dgm:pt>
    <dgm:pt modelId="{FC5CAE07-5094-43A1-90FD-4A45CE243DC6}">
      <dgm:prSet/>
      <dgm:spPr/>
      <dgm:t>
        <a:bodyPr/>
        <a:lstStyle/>
        <a:p>
          <a:pPr rtl="0"/>
          <a:r>
            <a:rPr lang="en-CA">
              <a:solidFill>
                <a:schemeClr val="bg1">
                  <a:lumMod val="85000"/>
                  <a:lumOff val="15000"/>
                </a:schemeClr>
              </a:solidFill>
            </a:rPr>
            <a:t>FIFA 21</a:t>
          </a:r>
        </a:p>
      </dgm:t>
    </dgm:pt>
    <dgm:pt modelId="{0EF5FE7D-18E6-42D1-A314-2CDF2EFFF8D3}" type="parTrans" cxnId="{F2AF89ED-0478-4AC2-9AF7-634144427475}">
      <dgm:prSet/>
      <dgm:spPr/>
      <dgm:t>
        <a:bodyPr/>
        <a:lstStyle/>
        <a:p>
          <a:endParaRPr lang="zh-CN" altLang="en-US"/>
        </a:p>
      </dgm:t>
    </dgm:pt>
    <dgm:pt modelId="{5D6079AA-C747-4B86-BF74-C8685BF66A1F}" type="sibTrans" cxnId="{F2AF89ED-0478-4AC2-9AF7-634144427475}">
      <dgm:prSet/>
      <dgm:spPr/>
      <dgm:t>
        <a:bodyPr/>
        <a:lstStyle/>
        <a:p>
          <a:endParaRPr lang="zh-CN" altLang="en-US"/>
        </a:p>
      </dgm:t>
    </dgm:pt>
    <dgm:pt modelId="{865C2337-EAD9-4EAF-8260-007C7A48A82F}">
      <dgm:prSet custT="1"/>
      <dgm:spPr/>
      <dgm:t>
        <a:bodyPr/>
        <a:lstStyle/>
        <a:p>
          <a:pPr rtl="0"/>
          <a:r>
            <a:rPr lang="en-CA" sz="1200"/>
            <a:t>League </a:t>
          </a:r>
        </a:p>
      </dgm:t>
    </dgm:pt>
    <dgm:pt modelId="{924EF7E4-B0B3-4043-9060-774AD11F6627}" type="parTrans" cxnId="{3DFEE715-801C-4232-A89B-35C76B4ED9D9}">
      <dgm:prSet/>
      <dgm:spPr/>
      <dgm:t>
        <a:bodyPr/>
        <a:lstStyle/>
        <a:p>
          <a:endParaRPr lang="zh-CN" altLang="en-US"/>
        </a:p>
      </dgm:t>
    </dgm:pt>
    <dgm:pt modelId="{01FB2A57-0E02-46FF-94EA-FFE721626403}" type="sibTrans" cxnId="{3DFEE715-801C-4232-A89B-35C76B4ED9D9}">
      <dgm:prSet/>
      <dgm:spPr/>
      <dgm:t>
        <a:bodyPr/>
        <a:lstStyle/>
        <a:p>
          <a:endParaRPr lang="zh-CN" altLang="en-US"/>
        </a:p>
      </dgm:t>
    </dgm:pt>
    <dgm:pt modelId="{5A87B6AA-C3B4-4A9E-A855-7AC94583FE9E}">
      <dgm:prSet custT="1"/>
      <dgm:spPr/>
      <dgm:t>
        <a:bodyPr/>
        <a:lstStyle/>
        <a:p>
          <a:pPr rtl="0"/>
          <a:r>
            <a:rPr lang="en-CA" sz="1200" err="1"/>
            <a:t>Futurestar</a:t>
          </a:r>
          <a:r>
            <a:rPr lang="en-CA" sz="1200"/>
            <a:t>  </a:t>
          </a:r>
        </a:p>
      </dgm:t>
    </dgm:pt>
    <dgm:pt modelId="{DB3C3DD1-0AD2-4FD0-A62E-8E40CD3A71E2}" type="parTrans" cxnId="{E25AE08A-39C5-449E-B978-123D4860CF6F}">
      <dgm:prSet/>
      <dgm:spPr/>
      <dgm:t>
        <a:bodyPr/>
        <a:lstStyle/>
        <a:p>
          <a:endParaRPr lang="zh-CN" altLang="en-US"/>
        </a:p>
      </dgm:t>
    </dgm:pt>
    <dgm:pt modelId="{5A2EB3F3-6128-4E9B-BBDF-146A34C0AE74}" type="sibTrans" cxnId="{E25AE08A-39C5-449E-B978-123D4860CF6F}">
      <dgm:prSet/>
      <dgm:spPr/>
      <dgm:t>
        <a:bodyPr/>
        <a:lstStyle/>
        <a:p>
          <a:endParaRPr lang="zh-CN" altLang="en-US"/>
        </a:p>
      </dgm:t>
    </dgm:pt>
    <dgm:pt modelId="{E92F645C-EE8A-4EBC-B396-F6F4E6AAE4A9}">
      <dgm:prSet custT="1"/>
      <dgm:spPr/>
      <dgm:t>
        <a:bodyPr/>
        <a:lstStyle/>
        <a:p>
          <a:pPr rtl="0"/>
          <a:r>
            <a:rPr lang="en-CA" sz="1200"/>
            <a:t>Ps5share </a:t>
          </a:r>
        </a:p>
      </dgm:t>
    </dgm:pt>
    <dgm:pt modelId="{71132FA1-1352-49A2-A50B-812474C6A099}" type="parTrans" cxnId="{D503665A-68C7-4D00-90CC-F87F3D62CEE9}">
      <dgm:prSet/>
      <dgm:spPr/>
      <dgm:t>
        <a:bodyPr/>
        <a:lstStyle/>
        <a:p>
          <a:endParaRPr lang="zh-CN" altLang="en-US"/>
        </a:p>
      </dgm:t>
    </dgm:pt>
    <dgm:pt modelId="{D3788C1A-C987-4095-A0B5-E03AA1250FC4}" type="sibTrans" cxnId="{D503665A-68C7-4D00-90CC-F87F3D62CEE9}">
      <dgm:prSet/>
      <dgm:spPr/>
      <dgm:t>
        <a:bodyPr/>
        <a:lstStyle/>
        <a:p>
          <a:endParaRPr lang="zh-CN" altLang="en-US"/>
        </a:p>
      </dgm:t>
    </dgm:pt>
    <dgm:pt modelId="{2BE4D403-E6FE-42AA-A072-37745DA279FD}">
      <dgm:prSet/>
      <dgm:spPr/>
      <dgm:t>
        <a:bodyPr/>
        <a:lstStyle/>
        <a:p>
          <a:pPr rtl="0"/>
          <a:r>
            <a:rPr lang="en-CA">
              <a:solidFill>
                <a:schemeClr val="bg1">
                  <a:lumMod val="85000"/>
                  <a:lumOff val="15000"/>
                </a:schemeClr>
              </a:solidFill>
            </a:rPr>
            <a:t>Cyberpunk 2077</a:t>
          </a:r>
        </a:p>
      </dgm:t>
    </dgm:pt>
    <dgm:pt modelId="{57460FE5-AE29-4B57-822A-9DD0E5BAF9F3}" type="parTrans" cxnId="{26839698-8E0B-4243-AC78-4154CF1BAE73}">
      <dgm:prSet/>
      <dgm:spPr/>
      <dgm:t>
        <a:bodyPr/>
        <a:lstStyle/>
        <a:p>
          <a:endParaRPr lang="zh-CN" altLang="en-US"/>
        </a:p>
      </dgm:t>
    </dgm:pt>
    <dgm:pt modelId="{C6BBA2A8-BCBA-47F1-80F6-1F4468818608}" type="sibTrans" cxnId="{26839698-8E0B-4243-AC78-4154CF1BAE73}">
      <dgm:prSet/>
      <dgm:spPr/>
      <dgm:t>
        <a:bodyPr/>
        <a:lstStyle/>
        <a:p>
          <a:endParaRPr lang="zh-CN" altLang="en-US"/>
        </a:p>
      </dgm:t>
    </dgm:pt>
    <dgm:pt modelId="{FA32B861-44B4-4BC3-9A6C-3E6E0D348057}">
      <dgm:prSet custT="1"/>
      <dgm:spPr/>
      <dgm:t>
        <a:bodyPr/>
        <a:lstStyle/>
        <a:p>
          <a:pPr rtl="0"/>
          <a:r>
            <a:rPr lang="en-CA" sz="1100"/>
            <a:t>Account </a:t>
          </a:r>
        </a:p>
      </dgm:t>
    </dgm:pt>
    <dgm:pt modelId="{51BB0A6E-57AA-433E-8616-96D91DD9D824}" type="parTrans" cxnId="{10A5BF07-8179-4AC9-A9E1-D0E77AAEA352}">
      <dgm:prSet/>
      <dgm:spPr/>
      <dgm:t>
        <a:bodyPr/>
        <a:lstStyle/>
        <a:p>
          <a:endParaRPr lang="zh-CN" altLang="en-US"/>
        </a:p>
      </dgm:t>
    </dgm:pt>
    <dgm:pt modelId="{3BEB8D24-AA8B-4977-A751-0EAAE0C83D11}" type="sibTrans" cxnId="{10A5BF07-8179-4AC9-A9E1-D0E77AAEA352}">
      <dgm:prSet/>
      <dgm:spPr/>
      <dgm:t>
        <a:bodyPr/>
        <a:lstStyle/>
        <a:p>
          <a:endParaRPr lang="zh-CN" altLang="en-US"/>
        </a:p>
      </dgm:t>
    </dgm:pt>
    <dgm:pt modelId="{0DBFA40A-FAA0-4131-992D-6E85F80D4612}">
      <dgm:prSet custT="1"/>
      <dgm:spPr/>
      <dgm:t>
        <a:bodyPr/>
        <a:lstStyle/>
        <a:p>
          <a:pPr rtl="0"/>
          <a:r>
            <a:rPr lang="en-CA" sz="1100" err="1"/>
            <a:t>Rt-smallstreams</a:t>
          </a:r>
          <a:r>
            <a:rPr lang="en-CA" sz="1100"/>
            <a:t>, Streamer wall, </a:t>
          </a:r>
          <a:r>
            <a:rPr lang="en-CA" sz="1100" err="1"/>
            <a:t>PromotingAMGamers</a:t>
          </a:r>
          <a:endParaRPr lang="en-CA" sz="1100"/>
        </a:p>
      </dgm:t>
    </dgm:pt>
    <dgm:pt modelId="{98FCD419-01FF-4038-A811-B70C0801217F}" type="parTrans" cxnId="{3B177242-87B9-42F0-A030-1CE6BCD33CD9}">
      <dgm:prSet/>
      <dgm:spPr/>
      <dgm:t>
        <a:bodyPr/>
        <a:lstStyle/>
        <a:p>
          <a:endParaRPr lang="zh-CN" altLang="en-US"/>
        </a:p>
      </dgm:t>
    </dgm:pt>
    <dgm:pt modelId="{BE24D9EA-AA47-436D-8B9A-A5D16420621D}" type="sibTrans" cxnId="{3B177242-87B9-42F0-A030-1CE6BCD33CD9}">
      <dgm:prSet/>
      <dgm:spPr/>
      <dgm:t>
        <a:bodyPr/>
        <a:lstStyle/>
        <a:p>
          <a:endParaRPr lang="zh-CN" altLang="en-US"/>
        </a:p>
      </dgm:t>
    </dgm:pt>
    <dgm:pt modelId="{2FBBFE67-BC75-4B02-B316-E41EF37C69CF}">
      <dgm:prSet custT="1"/>
      <dgm:spPr/>
      <dgm:t>
        <a:bodyPr/>
        <a:lstStyle/>
        <a:p>
          <a:pPr rtl="0"/>
          <a:r>
            <a:rPr lang="en-CA" sz="1100"/>
            <a:t>sale</a:t>
          </a:r>
        </a:p>
      </dgm:t>
    </dgm:pt>
    <dgm:pt modelId="{D47834F6-1167-44AE-B532-95830372FA4F}" type="parTrans" cxnId="{063793AA-62AD-4655-9A5E-DBDCCCDB98B0}">
      <dgm:prSet/>
      <dgm:spPr/>
      <dgm:t>
        <a:bodyPr/>
        <a:lstStyle/>
        <a:p>
          <a:endParaRPr lang="zh-CN" altLang="en-US"/>
        </a:p>
      </dgm:t>
    </dgm:pt>
    <dgm:pt modelId="{C608055F-6B0E-4AEB-8201-635CB46D0556}" type="sibTrans" cxnId="{063793AA-62AD-4655-9A5E-DBDCCCDB98B0}">
      <dgm:prSet/>
      <dgm:spPr/>
      <dgm:t>
        <a:bodyPr/>
        <a:lstStyle/>
        <a:p>
          <a:endParaRPr lang="zh-CN" altLang="en-US"/>
        </a:p>
      </dgm:t>
    </dgm:pt>
    <dgm:pt modelId="{6AA3CCDD-6A30-4440-A5C7-DEB76B2E613D}">
      <dgm:prSet custT="1"/>
      <dgm:spPr/>
      <dgm:t>
        <a:bodyPr/>
        <a:lstStyle/>
        <a:p>
          <a:pPr rtl="0"/>
          <a:r>
            <a:rPr lang="en-CA" sz="1100"/>
            <a:t>duty</a:t>
          </a:r>
        </a:p>
      </dgm:t>
    </dgm:pt>
    <dgm:pt modelId="{22B1FA9B-B92D-46F8-806E-1D1F27CF32AC}" type="parTrans" cxnId="{9535243A-EC78-450E-B524-8BCADCF8D6ED}">
      <dgm:prSet/>
      <dgm:spPr/>
      <dgm:t>
        <a:bodyPr/>
        <a:lstStyle/>
        <a:p>
          <a:endParaRPr lang="zh-CN" altLang="en-US"/>
        </a:p>
      </dgm:t>
    </dgm:pt>
    <dgm:pt modelId="{766EB0D6-06CD-4350-A201-80AAF6E8C670}" type="sibTrans" cxnId="{9535243A-EC78-450E-B524-8BCADCF8D6ED}">
      <dgm:prSet/>
      <dgm:spPr/>
      <dgm:t>
        <a:bodyPr/>
        <a:lstStyle/>
        <a:p>
          <a:endParaRPr lang="zh-CN" altLang="en-US"/>
        </a:p>
      </dgm:t>
    </dgm:pt>
    <dgm:pt modelId="{C1B9472C-1C41-4B61-A520-536386204302}">
      <dgm:prSet/>
      <dgm:spPr/>
      <dgm:t>
        <a:bodyPr/>
        <a:lstStyle/>
        <a:p>
          <a:pPr rtl="0"/>
          <a:r>
            <a:rPr lang="en-CA">
              <a:solidFill>
                <a:schemeClr val="bg1">
                  <a:lumMod val="85000"/>
                  <a:lumOff val="15000"/>
                </a:schemeClr>
              </a:solidFill>
            </a:rPr>
            <a:t>Assassin's Creed Valhalla</a:t>
          </a:r>
        </a:p>
      </dgm:t>
    </dgm:pt>
    <dgm:pt modelId="{F04982CE-102B-486E-A783-F123EB63AFD7}" type="parTrans" cxnId="{31400A02-9D37-4A63-9A70-EDD7FE68B045}">
      <dgm:prSet/>
      <dgm:spPr/>
      <dgm:t>
        <a:bodyPr/>
        <a:lstStyle/>
        <a:p>
          <a:endParaRPr lang="zh-CN" altLang="en-US"/>
        </a:p>
      </dgm:t>
    </dgm:pt>
    <dgm:pt modelId="{8B459A04-E5BB-4963-85A3-FA72E7415EA5}" type="sibTrans" cxnId="{31400A02-9D37-4A63-9A70-EDD7FE68B045}">
      <dgm:prSet/>
      <dgm:spPr/>
      <dgm:t>
        <a:bodyPr/>
        <a:lstStyle/>
        <a:p>
          <a:endParaRPr lang="zh-CN" altLang="en-US"/>
        </a:p>
      </dgm:t>
    </dgm:pt>
    <dgm:pt modelId="{94B588E7-6A84-4ABE-9AE3-2438658AE6B3}">
      <dgm:prSet custT="1"/>
      <dgm:spPr/>
      <dgm:t>
        <a:bodyPr/>
        <a:lstStyle/>
        <a:p>
          <a:pPr rtl="0"/>
          <a:r>
            <a:rPr lang="en-CA" sz="1200"/>
            <a:t>Phollarkemie1</a:t>
          </a:r>
        </a:p>
      </dgm:t>
    </dgm:pt>
    <dgm:pt modelId="{40BB5F09-A3BD-4C82-8ADE-9521C6A289D1}" type="parTrans" cxnId="{250A5086-C229-42E3-AE73-6605E70697C2}">
      <dgm:prSet/>
      <dgm:spPr/>
      <dgm:t>
        <a:bodyPr/>
        <a:lstStyle/>
        <a:p>
          <a:endParaRPr lang="zh-CN" altLang="en-US"/>
        </a:p>
      </dgm:t>
    </dgm:pt>
    <dgm:pt modelId="{394D053F-10EB-4D69-A793-B0377BCA223A}" type="sibTrans" cxnId="{250A5086-C229-42E3-AE73-6605E70697C2}">
      <dgm:prSet/>
      <dgm:spPr/>
      <dgm:t>
        <a:bodyPr/>
        <a:lstStyle/>
        <a:p>
          <a:endParaRPr lang="zh-CN" altLang="en-US"/>
        </a:p>
      </dgm:t>
    </dgm:pt>
    <dgm:pt modelId="{A05EF83C-3C00-46D7-BAC2-9C30F62DA3DD}">
      <dgm:prSet/>
      <dgm:spPr/>
      <dgm:t>
        <a:bodyPr/>
        <a:lstStyle/>
        <a:p>
          <a:pPr rtl="0"/>
          <a:r>
            <a:rPr lang="en-CA">
              <a:solidFill>
                <a:schemeClr val="bg1">
                  <a:lumMod val="85000"/>
                  <a:lumOff val="15000"/>
                </a:schemeClr>
              </a:solidFill>
            </a:rPr>
            <a:t>Call of Duty: Black Ops Cold War</a:t>
          </a:r>
        </a:p>
      </dgm:t>
    </dgm:pt>
    <dgm:pt modelId="{A80D4252-B4B0-49B2-9DA9-2E4845F903B3}" type="parTrans" cxnId="{E42E82B2-09CE-4A08-A48D-2378E62C10D7}">
      <dgm:prSet/>
      <dgm:spPr/>
      <dgm:t>
        <a:bodyPr/>
        <a:lstStyle/>
        <a:p>
          <a:endParaRPr lang="zh-CN" altLang="en-US"/>
        </a:p>
      </dgm:t>
    </dgm:pt>
    <dgm:pt modelId="{F2770907-8E92-439A-AA06-78C98EDA2662}" type="sibTrans" cxnId="{E42E82B2-09CE-4A08-A48D-2378E62C10D7}">
      <dgm:prSet/>
      <dgm:spPr/>
      <dgm:t>
        <a:bodyPr/>
        <a:lstStyle/>
        <a:p>
          <a:endParaRPr lang="zh-CN" altLang="en-US"/>
        </a:p>
      </dgm:t>
    </dgm:pt>
    <dgm:pt modelId="{99E1BD3A-6B69-483B-B6F5-A26437988D62}">
      <dgm:prSet custT="1"/>
      <dgm:spPr/>
      <dgm:t>
        <a:bodyPr/>
        <a:lstStyle/>
        <a:p>
          <a:pPr rtl="0"/>
          <a:r>
            <a:rPr lang="en-CA" sz="1100"/>
            <a:t>Account</a:t>
          </a:r>
        </a:p>
      </dgm:t>
    </dgm:pt>
    <dgm:pt modelId="{5BC34151-A114-491D-B153-65714BEA28A2}" type="parTrans" cxnId="{9161D420-7FFC-4975-8669-E320E9B45A64}">
      <dgm:prSet/>
      <dgm:spPr/>
      <dgm:t>
        <a:bodyPr/>
        <a:lstStyle/>
        <a:p>
          <a:endParaRPr lang="zh-CN" altLang="en-US"/>
        </a:p>
      </dgm:t>
    </dgm:pt>
    <dgm:pt modelId="{2A72A75C-7EF2-4E18-A18A-D07FB95CD373}" type="sibTrans" cxnId="{9161D420-7FFC-4975-8669-E320E9B45A64}">
      <dgm:prSet/>
      <dgm:spPr/>
      <dgm:t>
        <a:bodyPr/>
        <a:lstStyle/>
        <a:p>
          <a:endParaRPr lang="zh-CN" altLang="en-US"/>
        </a:p>
      </dgm:t>
    </dgm:pt>
    <dgm:pt modelId="{2C0987E4-06FA-4256-936E-012D9395ABEE}">
      <dgm:prSet custT="1"/>
      <dgm:spPr/>
      <dgm:t>
        <a:bodyPr/>
        <a:lstStyle/>
        <a:p>
          <a:pPr rtl="0"/>
          <a:r>
            <a:rPr lang="en-CA" sz="1100" err="1"/>
            <a:t>Rt-smallstreams</a:t>
          </a:r>
          <a:r>
            <a:rPr lang="en-CA" sz="1100"/>
            <a:t>, Streamer wall, </a:t>
          </a:r>
          <a:r>
            <a:rPr lang="en-CA" sz="1100" err="1"/>
            <a:t>PromotingAMGamers</a:t>
          </a:r>
          <a:endParaRPr lang="en-CA" sz="1100"/>
        </a:p>
      </dgm:t>
    </dgm:pt>
    <dgm:pt modelId="{DA34509A-AEA5-47D5-A669-A4D2EDA37CDE}" type="parTrans" cxnId="{9F40F1D2-DD12-4F49-A079-B38D7F0C1C47}">
      <dgm:prSet/>
      <dgm:spPr/>
      <dgm:t>
        <a:bodyPr/>
        <a:lstStyle/>
        <a:p>
          <a:endParaRPr lang="zh-CN" altLang="en-US"/>
        </a:p>
      </dgm:t>
    </dgm:pt>
    <dgm:pt modelId="{A68AF5B1-771B-4037-8678-8F8F44443411}" type="sibTrans" cxnId="{9F40F1D2-DD12-4F49-A079-B38D7F0C1C47}">
      <dgm:prSet/>
      <dgm:spPr/>
      <dgm:t>
        <a:bodyPr/>
        <a:lstStyle/>
        <a:p>
          <a:endParaRPr lang="zh-CN" altLang="en-US"/>
        </a:p>
      </dgm:t>
    </dgm:pt>
    <dgm:pt modelId="{81ED722C-9762-4D0D-8ABA-370EB8000F53}">
      <dgm:prSet custT="1"/>
      <dgm:spPr/>
      <dgm:t>
        <a:bodyPr/>
        <a:lstStyle/>
        <a:p>
          <a:pPr rtl="0"/>
          <a:r>
            <a:rPr lang="en-CA" sz="1100"/>
            <a:t>League</a:t>
          </a:r>
        </a:p>
      </dgm:t>
    </dgm:pt>
    <dgm:pt modelId="{A6846C5E-9688-4C6C-8BE7-C8C778D51EE6}" type="parTrans" cxnId="{D51074F2-6EC7-4E93-B416-513BE7886171}">
      <dgm:prSet/>
      <dgm:spPr/>
      <dgm:t>
        <a:bodyPr/>
        <a:lstStyle/>
        <a:p>
          <a:endParaRPr lang="zh-CN" altLang="en-US"/>
        </a:p>
      </dgm:t>
    </dgm:pt>
    <dgm:pt modelId="{E425BC87-07FB-404C-9B82-0E89CE136EE4}" type="sibTrans" cxnId="{D51074F2-6EC7-4E93-B416-513BE7886171}">
      <dgm:prSet/>
      <dgm:spPr/>
      <dgm:t>
        <a:bodyPr/>
        <a:lstStyle/>
        <a:p>
          <a:endParaRPr lang="zh-CN" altLang="en-US"/>
        </a:p>
      </dgm:t>
    </dgm:pt>
    <dgm:pt modelId="{16A008B3-61E4-46C8-8561-445502597FB3}">
      <dgm:prSet custT="1"/>
      <dgm:spPr/>
      <dgm:t>
        <a:bodyPr/>
        <a:lstStyle/>
        <a:p>
          <a:pPr rtl="0"/>
          <a:r>
            <a:rPr lang="en-CA" sz="1100"/>
            <a:t>season</a:t>
          </a:r>
        </a:p>
      </dgm:t>
    </dgm:pt>
    <dgm:pt modelId="{C883D6EA-72F9-4744-B6D9-F9D56CFB4135}" type="parTrans" cxnId="{B7DA6370-2C81-4BEC-AC2D-628A3E62ECEE}">
      <dgm:prSet/>
      <dgm:spPr/>
      <dgm:t>
        <a:bodyPr/>
        <a:lstStyle/>
        <a:p>
          <a:endParaRPr lang="zh-CN" altLang="en-US"/>
        </a:p>
      </dgm:t>
    </dgm:pt>
    <dgm:pt modelId="{4DE5A12C-677B-4A8D-B8F0-8F346067010C}" type="sibTrans" cxnId="{B7DA6370-2C81-4BEC-AC2D-628A3E62ECEE}">
      <dgm:prSet/>
      <dgm:spPr/>
      <dgm:t>
        <a:bodyPr/>
        <a:lstStyle/>
        <a:p>
          <a:endParaRPr lang="zh-CN" altLang="en-US"/>
        </a:p>
      </dgm:t>
    </dgm:pt>
    <dgm:pt modelId="{B42BAEAD-04F2-4B9E-A0F5-72436D5B4E4D}">
      <dgm:prSet custT="1"/>
      <dgm:spPr/>
      <dgm:t>
        <a:bodyPr/>
        <a:lstStyle/>
        <a:p>
          <a:pPr rtl="0"/>
          <a:r>
            <a:rPr lang="en-CA" sz="1200"/>
            <a:t>gameplay</a:t>
          </a:r>
        </a:p>
      </dgm:t>
    </dgm:pt>
    <dgm:pt modelId="{F96A9D56-B32C-448B-A406-EAF44097C40A}" type="parTrans" cxnId="{83F0BE3E-B82D-4E89-8566-91A8961428EF}">
      <dgm:prSet/>
      <dgm:spPr/>
      <dgm:t>
        <a:bodyPr/>
        <a:lstStyle/>
        <a:p>
          <a:endParaRPr lang="zh-CN" altLang="en-US"/>
        </a:p>
      </dgm:t>
    </dgm:pt>
    <dgm:pt modelId="{72995BA5-FD81-4E9A-A3EA-835D7CBEBE21}" type="sibTrans" cxnId="{83F0BE3E-B82D-4E89-8566-91A8961428EF}">
      <dgm:prSet/>
      <dgm:spPr/>
      <dgm:t>
        <a:bodyPr/>
        <a:lstStyle/>
        <a:p>
          <a:endParaRPr lang="zh-CN" altLang="en-US"/>
        </a:p>
      </dgm:t>
    </dgm:pt>
    <dgm:pt modelId="{5DFB4C5E-D8CA-411F-B8F7-98CBB95DD383}" type="pres">
      <dgm:prSet presAssocID="{6C5E4E6D-E4B0-475B-9AFA-ACF4839D839B}" presName="linearFlow" presStyleCnt="0">
        <dgm:presLayoutVars>
          <dgm:dir/>
          <dgm:animLvl val="lvl"/>
          <dgm:resizeHandles/>
        </dgm:presLayoutVars>
      </dgm:prSet>
      <dgm:spPr/>
    </dgm:pt>
    <dgm:pt modelId="{81AC3EA3-83D7-456D-8828-8EE62D8D528B}" type="pres">
      <dgm:prSet presAssocID="{2A508204-2640-4ABE-AEDD-9B82665B086C}" presName="compositeNode" presStyleCnt="0">
        <dgm:presLayoutVars>
          <dgm:bulletEnabled val="1"/>
        </dgm:presLayoutVars>
      </dgm:prSet>
      <dgm:spPr/>
    </dgm:pt>
    <dgm:pt modelId="{60DED53A-A622-4B05-9807-CBE1AD3614ED}" type="pres">
      <dgm:prSet presAssocID="{2A508204-2640-4ABE-AEDD-9B82665B086C}" presName="imag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9A8C563-ACD8-49AF-8E3B-E877CECCF5B1}" type="pres">
      <dgm:prSet presAssocID="{2A508204-2640-4ABE-AEDD-9B82665B086C}" presName="childNode" presStyleLbl="node1" presStyleIdx="0" presStyleCnt="5">
        <dgm:presLayoutVars>
          <dgm:bulletEnabled val="1"/>
        </dgm:presLayoutVars>
      </dgm:prSet>
      <dgm:spPr/>
    </dgm:pt>
    <dgm:pt modelId="{5D9715EB-5041-4BCD-931D-AA3880C57626}" type="pres">
      <dgm:prSet presAssocID="{2A508204-2640-4ABE-AEDD-9B82665B086C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3DACAAFA-EAF0-4722-8258-CB613117927D}" type="pres">
      <dgm:prSet presAssocID="{12C3E708-11B1-42CA-B9FC-F4B9BAF55973}" presName="sibTrans" presStyleCnt="0"/>
      <dgm:spPr/>
    </dgm:pt>
    <dgm:pt modelId="{F33512B2-10AB-416B-97AF-79816F3598B1}" type="pres">
      <dgm:prSet presAssocID="{FC5CAE07-5094-43A1-90FD-4A45CE243DC6}" presName="compositeNode" presStyleCnt="0">
        <dgm:presLayoutVars>
          <dgm:bulletEnabled val="1"/>
        </dgm:presLayoutVars>
      </dgm:prSet>
      <dgm:spPr/>
    </dgm:pt>
    <dgm:pt modelId="{43199EF5-21CB-4E9A-8D45-5F21EB6D4EE8}" type="pres">
      <dgm:prSet presAssocID="{FC5CAE07-5094-43A1-90FD-4A45CE243DC6}" presName="imag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7738E2A-5AD0-4DB8-A442-C3A08C5BE9F9}" type="pres">
      <dgm:prSet presAssocID="{FC5CAE07-5094-43A1-90FD-4A45CE243DC6}" presName="childNode" presStyleLbl="node1" presStyleIdx="1" presStyleCnt="5">
        <dgm:presLayoutVars>
          <dgm:bulletEnabled val="1"/>
        </dgm:presLayoutVars>
      </dgm:prSet>
      <dgm:spPr/>
    </dgm:pt>
    <dgm:pt modelId="{B3BD094D-1311-4742-B770-17E58B691CAA}" type="pres">
      <dgm:prSet presAssocID="{FC5CAE07-5094-43A1-90FD-4A45CE243DC6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A2BB3530-F57D-42F3-B77F-BCE866C3704B}" type="pres">
      <dgm:prSet presAssocID="{5D6079AA-C747-4B86-BF74-C8685BF66A1F}" presName="sibTrans" presStyleCnt="0"/>
      <dgm:spPr/>
    </dgm:pt>
    <dgm:pt modelId="{576358F2-4834-4821-A1D9-5AF3F1FD50CA}" type="pres">
      <dgm:prSet presAssocID="{2BE4D403-E6FE-42AA-A072-37745DA279FD}" presName="compositeNode" presStyleCnt="0">
        <dgm:presLayoutVars>
          <dgm:bulletEnabled val="1"/>
        </dgm:presLayoutVars>
      </dgm:prSet>
      <dgm:spPr/>
    </dgm:pt>
    <dgm:pt modelId="{E411D7F4-53B1-4810-9B29-C0528E0EAD06}" type="pres">
      <dgm:prSet presAssocID="{2BE4D403-E6FE-42AA-A072-37745DA279FD}" presName="imag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CA2CEE01-7B5E-44D1-92CD-2804C66D6EAC}" type="pres">
      <dgm:prSet presAssocID="{2BE4D403-E6FE-42AA-A072-37745DA279FD}" presName="childNode" presStyleLbl="node1" presStyleIdx="2" presStyleCnt="5" custScaleX="109766" custScaleY="98635">
        <dgm:presLayoutVars>
          <dgm:bulletEnabled val="1"/>
        </dgm:presLayoutVars>
      </dgm:prSet>
      <dgm:spPr/>
    </dgm:pt>
    <dgm:pt modelId="{8630864B-33ED-41D2-B9EA-A3FD288AE942}" type="pres">
      <dgm:prSet presAssocID="{2BE4D403-E6FE-42AA-A072-37745DA279FD}" presName="parentNode" presStyleLbl="revTx" presStyleIdx="2" presStyleCnt="5" custScaleX="265855" custScaleY="97180">
        <dgm:presLayoutVars>
          <dgm:chMax val="0"/>
          <dgm:bulletEnabled val="1"/>
        </dgm:presLayoutVars>
      </dgm:prSet>
      <dgm:spPr/>
    </dgm:pt>
    <dgm:pt modelId="{9C53566C-F53A-4488-ACFB-7E520B54B1B1}" type="pres">
      <dgm:prSet presAssocID="{C6BBA2A8-BCBA-47F1-80F6-1F4468818608}" presName="sibTrans" presStyleCnt="0"/>
      <dgm:spPr/>
    </dgm:pt>
    <dgm:pt modelId="{B43B6058-2D92-44F0-8F7D-065817ED7F70}" type="pres">
      <dgm:prSet presAssocID="{C1B9472C-1C41-4B61-A520-536386204302}" presName="compositeNode" presStyleCnt="0">
        <dgm:presLayoutVars>
          <dgm:bulletEnabled val="1"/>
        </dgm:presLayoutVars>
      </dgm:prSet>
      <dgm:spPr/>
    </dgm:pt>
    <dgm:pt modelId="{4736EE6E-F5B5-4EBA-AFE5-6C6867529841}" type="pres">
      <dgm:prSet presAssocID="{C1B9472C-1C41-4B61-A520-536386204302}" presName="imag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165FF5D5-5F48-443C-A58B-0F3BBF77C720}" type="pres">
      <dgm:prSet presAssocID="{C1B9472C-1C41-4B61-A520-536386204302}" presName="childNode" presStyleLbl="node1" presStyleIdx="3" presStyleCnt="5">
        <dgm:presLayoutVars>
          <dgm:bulletEnabled val="1"/>
        </dgm:presLayoutVars>
      </dgm:prSet>
      <dgm:spPr/>
    </dgm:pt>
    <dgm:pt modelId="{D833C772-885A-4589-9AA9-443D0EB7DA92}" type="pres">
      <dgm:prSet presAssocID="{C1B9472C-1C41-4B61-A520-536386204302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1D12FF08-AAAF-45F7-ACBC-A6C50B2A1982}" type="pres">
      <dgm:prSet presAssocID="{8B459A04-E5BB-4963-85A3-FA72E7415EA5}" presName="sibTrans" presStyleCnt="0"/>
      <dgm:spPr/>
    </dgm:pt>
    <dgm:pt modelId="{AB0D91F9-D31D-4FF8-8643-9BAA28519994}" type="pres">
      <dgm:prSet presAssocID="{A05EF83C-3C00-46D7-BAC2-9C30F62DA3DD}" presName="compositeNode" presStyleCnt="0">
        <dgm:presLayoutVars>
          <dgm:bulletEnabled val="1"/>
        </dgm:presLayoutVars>
      </dgm:prSet>
      <dgm:spPr/>
    </dgm:pt>
    <dgm:pt modelId="{BAA3AA63-8999-46EB-AA43-E50265AC3224}" type="pres">
      <dgm:prSet presAssocID="{A05EF83C-3C00-46D7-BAC2-9C30F62DA3DD}" presName="imag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09C1330-B164-4062-940D-517A68985522}" type="pres">
      <dgm:prSet presAssocID="{A05EF83C-3C00-46D7-BAC2-9C30F62DA3DD}" presName="childNode" presStyleLbl="node1" presStyleIdx="4" presStyleCnt="5" custScaleX="115022" custScaleY="100257">
        <dgm:presLayoutVars>
          <dgm:bulletEnabled val="1"/>
        </dgm:presLayoutVars>
      </dgm:prSet>
      <dgm:spPr/>
    </dgm:pt>
    <dgm:pt modelId="{50BF90D9-80D6-4946-8829-5D67DE480294}" type="pres">
      <dgm:prSet presAssocID="{A05EF83C-3C00-46D7-BAC2-9C30F62DA3DD}" presName="parentNode" presStyleLbl="revTx" presStyleIdx="4" presStyleCnt="5" custScaleX="196801" custScaleY="99290">
        <dgm:presLayoutVars>
          <dgm:chMax val="0"/>
          <dgm:bulletEnabled val="1"/>
        </dgm:presLayoutVars>
      </dgm:prSet>
      <dgm:spPr/>
    </dgm:pt>
  </dgm:ptLst>
  <dgm:cxnLst>
    <dgm:cxn modelId="{47073500-A1AE-4060-8D85-0C732C6E113A}" type="presOf" srcId="{0DBFA40A-FAA0-4131-992D-6E85F80D4612}" destId="{CA2CEE01-7B5E-44D1-92CD-2804C66D6EAC}" srcOrd="0" destOrd="1" presId="urn:microsoft.com/office/officeart/2005/8/layout/hList2"/>
    <dgm:cxn modelId="{31400A02-9D37-4A63-9A70-EDD7FE68B045}" srcId="{6C5E4E6D-E4B0-475B-9AFA-ACF4839D839B}" destId="{C1B9472C-1C41-4B61-A520-536386204302}" srcOrd="3" destOrd="0" parTransId="{F04982CE-102B-486E-A783-F123EB63AFD7}" sibTransId="{8B459A04-E5BB-4963-85A3-FA72E7415EA5}"/>
    <dgm:cxn modelId="{ABCEF306-782D-4B31-9A6B-6017C1EE4420}" type="presOf" srcId="{E92F645C-EE8A-4EBC-B396-F6F4E6AAE4A9}" destId="{A7738E2A-5AD0-4DB8-A442-C3A08C5BE9F9}" srcOrd="0" destOrd="2" presId="urn:microsoft.com/office/officeart/2005/8/layout/hList2"/>
    <dgm:cxn modelId="{10A5BF07-8179-4AC9-A9E1-D0E77AAEA352}" srcId="{2BE4D403-E6FE-42AA-A072-37745DA279FD}" destId="{FA32B861-44B4-4BC3-9A6C-3E6E0D348057}" srcOrd="0" destOrd="0" parTransId="{51BB0A6E-57AA-433E-8616-96D91DD9D824}" sibTransId="{3BEB8D24-AA8B-4977-A751-0EAAE0C83D11}"/>
    <dgm:cxn modelId="{FB27DD07-116B-4446-9EB6-631A860D0618}" type="presOf" srcId="{5A87B6AA-C3B4-4A9E-A855-7AC94583FE9E}" destId="{A7738E2A-5AD0-4DB8-A442-C3A08C5BE9F9}" srcOrd="0" destOrd="1" presId="urn:microsoft.com/office/officeart/2005/8/layout/hList2"/>
    <dgm:cxn modelId="{533E820A-BAEA-4243-82B1-875A00FD6045}" srcId="{2A508204-2640-4ABE-AEDD-9B82665B086C}" destId="{B29BC5AB-1657-4AA0-923E-B3C86D2FD409}" srcOrd="2" destOrd="0" parTransId="{4E2B6030-6D43-453F-8430-3FE83C23193D}" sibTransId="{0CB087E6-344B-4128-A8B0-960602BFF1E4}"/>
    <dgm:cxn modelId="{8893010F-88B5-4DFB-870A-8B5E54A3E71F}" type="presOf" srcId="{FC5CAE07-5094-43A1-90FD-4A45CE243DC6}" destId="{B3BD094D-1311-4742-B770-17E58B691CAA}" srcOrd="0" destOrd="0" presId="urn:microsoft.com/office/officeart/2005/8/layout/hList2"/>
    <dgm:cxn modelId="{5110AE14-489B-407B-9611-C35E3182B12C}" type="presOf" srcId="{81ED722C-9762-4D0D-8ABA-370EB8000F53}" destId="{409C1330-B164-4062-940D-517A68985522}" srcOrd="0" destOrd="2" presId="urn:microsoft.com/office/officeart/2005/8/layout/hList2"/>
    <dgm:cxn modelId="{3DFEE715-801C-4232-A89B-35C76B4ED9D9}" srcId="{FC5CAE07-5094-43A1-90FD-4A45CE243DC6}" destId="{865C2337-EAD9-4EAF-8260-007C7A48A82F}" srcOrd="0" destOrd="0" parTransId="{924EF7E4-B0B3-4043-9060-774AD11F6627}" sibTransId="{01FB2A57-0E02-46FF-94EA-FFE721626403}"/>
    <dgm:cxn modelId="{E0069A1A-1A87-4D51-98D1-C6D7FB694D85}" type="presOf" srcId="{2BE4D403-E6FE-42AA-A072-37745DA279FD}" destId="{8630864B-33ED-41D2-B9EA-A3FD288AE942}" srcOrd="0" destOrd="0" presId="urn:microsoft.com/office/officeart/2005/8/layout/hList2"/>
    <dgm:cxn modelId="{5640A11D-62B0-4584-A80A-121953C87B71}" type="presOf" srcId="{A05EF83C-3C00-46D7-BAC2-9C30F62DA3DD}" destId="{50BF90D9-80D6-4946-8829-5D67DE480294}" srcOrd="0" destOrd="0" presId="urn:microsoft.com/office/officeart/2005/8/layout/hList2"/>
    <dgm:cxn modelId="{9161D420-7FFC-4975-8669-E320E9B45A64}" srcId="{A05EF83C-3C00-46D7-BAC2-9C30F62DA3DD}" destId="{99E1BD3A-6B69-483B-B6F5-A26437988D62}" srcOrd="0" destOrd="0" parTransId="{5BC34151-A114-491D-B153-65714BEA28A2}" sibTransId="{2A72A75C-7EF2-4E18-A18A-D07FB95CD373}"/>
    <dgm:cxn modelId="{719B7823-9446-4E79-8AD8-18F62CF8D3BA}" type="presOf" srcId="{94B588E7-6A84-4ABE-9AE3-2438658AE6B3}" destId="{165FF5D5-5F48-443C-A58B-0F3BBF77C720}" srcOrd="0" destOrd="0" presId="urn:microsoft.com/office/officeart/2005/8/layout/hList2"/>
    <dgm:cxn modelId="{3DA73A2C-794A-43CD-860D-799ABF89FDE1}" srcId="{6C5E4E6D-E4B0-475B-9AFA-ACF4839D839B}" destId="{2A508204-2640-4ABE-AEDD-9B82665B086C}" srcOrd="0" destOrd="0" parTransId="{9DF75FF1-D065-4BFB-A943-0529C94C706A}" sibTransId="{12C3E708-11B1-42CA-B9FC-F4B9BAF55973}"/>
    <dgm:cxn modelId="{9A70432C-3C08-44F4-9763-71621A8E09E5}" type="presOf" srcId="{2A508204-2640-4ABE-AEDD-9B82665B086C}" destId="{5D9715EB-5041-4BCD-931D-AA3880C57626}" srcOrd="0" destOrd="0" presId="urn:microsoft.com/office/officeart/2005/8/layout/hList2"/>
    <dgm:cxn modelId="{ECF50135-C737-4E70-852C-2698DEADAA31}" type="presOf" srcId="{49263028-1169-4623-A863-F579A856CA11}" destId="{39A8C563-ACD8-49AF-8E3B-E877CECCF5B1}" srcOrd="0" destOrd="0" presId="urn:microsoft.com/office/officeart/2005/8/layout/hList2"/>
    <dgm:cxn modelId="{9535243A-EC78-450E-B524-8BCADCF8D6ED}" srcId="{2BE4D403-E6FE-42AA-A072-37745DA279FD}" destId="{6AA3CCDD-6A30-4440-A5C7-DEB76B2E613D}" srcOrd="2" destOrd="0" parTransId="{22B1FA9B-B92D-46F8-806E-1D1F27CF32AC}" sibTransId="{766EB0D6-06CD-4350-A201-80AAF6E8C670}"/>
    <dgm:cxn modelId="{83F0BE3E-B82D-4E89-8566-91A8961428EF}" srcId="{C1B9472C-1C41-4B61-A520-536386204302}" destId="{B42BAEAD-04F2-4B9E-A0F5-72436D5B4E4D}" srcOrd="1" destOrd="0" parTransId="{F96A9D56-B32C-448B-A406-EAF44097C40A}" sibTransId="{72995BA5-FD81-4E9A-A3EA-835D7CBEBE21}"/>
    <dgm:cxn modelId="{3B177242-87B9-42F0-A030-1CE6BCD33CD9}" srcId="{FA32B861-44B4-4BC3-9A6C-3E6E0D348057}" destId="{0DBFA40A-FAA0-4131-992D-6E85F80D4612}" srcOrd="0" destOrd="0" parTransId="{98FCD419-01FF-4038-A811-B70C0801217F}" sibTransId="{BE24D9EA-AA47-436D-8B9A-A5D16420621D}"/>
    <dgm:cxn modelId="{76946364-9AD2-40E6-8F2A-D49E35140AD2}" srcId="{2A508204-2640-4ABE-AEDD-9B82665B086C}" destId="{49263028-1169-4623-A863-F579A856CA11}" srcOrd="0" destOrd="0" parTransId="{CB4A39C1-0E65-47E9-89F5-ED89931D35B6}" sibTransId="{9BB5C2B4-CA02-453B-BD28-CEE27028D75A}"/>
    <dgm:cxn modelId="{B7DA6370-2C81-4BEC-AC2D-628A3E62ECEE}" srcId="{A05EF83C-3C00-46D7-BAC2-9C30F62DA3DD}" destId="{16A008B3-61E4-46C8-8561-445502597FB3}" srcOrd="2" destOrd="0" parTransId="{C883D6EA-72F9-4744-B6D9-F9D56CFB4135}" sibTransId="{4DE5A12C-677B-4A8D-B8F0-8F346067010C}"/>
    <dgm:cxn modelId="{A011C270-B952-42C1-ABF8-E4E4E4CC671B}" type="presOf" srcId="{99E1BD3A-6B69-483B-B6F5-A26437988D62}" destId="{409C1330-B164-4062-940D-517A68985522}" srcOrd="0" destOrd="0" presId="urn:microsoft.com/office/officeart/2005/8/layout/hList2"/>
    <dgm:cxn modelId="{B022A059-F0EC-4F60-8DF7-F0226B1B68F8}" type="presOf" srcId="{C1B9472C-1C41-4B61-A520-536386204302}" destId="{D833C772-885A-4589-9AA9-443D0EB7DA92}" srcOrd="0" destOrd="0" presId="urn:microsoft.com/office/officeart/2005/8/layout/hList2"/>
    <dgm:cxn modelId="{D503665A-68C7-4D00-90CC-F87F3D62CEE9}" srcId="{FC5CAE07-5094-43A1-90FD-4A45CE243DC6}" destId="{E92F645C-EE8A-4EBC-B396-F6F4E6AAE4A9}" srcOrd="2" destOrd="0" parTransId="{71132FA1-1352-49A2-A50B-812474C6A099}" sibTransId="{D3788C1A-C987-4095-A0B5-E03AA1250FC4}"/>
    <dgm:cxn modelId="{250A5086-C229-42E3-AE73-6605E70697C2}" srcId="{C1B9472C-1C41-4B61-A520-536386204302}" destId="{94B588E7-6A84-4ABE-9AE3-2438658AE6B3}" srcOrd="0" destOrd="0" parTransId="{40BB5F09-A3BD-4C82-8ADE-9521C6A289D1}" sibTransId="{394D053F-10EB-4D69-A793-B0377BCA223A}"/>
    <dgm:cxn modelId="{629E8889-093D-4696-8BAA-BFAEB3294482}" type="presOf" srcId="{2C0987E4-06FA-4256-936E-012D9395ABEE}" destId="{409C1330-B164-4062-940D-517A68985522}" srcOrd="0" destOrd="1" presId="urn:microsoft.com/office/officeart/2005/8/layout/hList2"/>
    <dgm:cxn modelId="{E25AE08A-39C5-449E-B978-123D4860CF6F}" srcId="{FC5CAE07-5094-43A1-90FD-4A45CE243DC6}" destId="{5A87B6AA-C3B4-4A9E-A855-7AC94583FE9E}" srcOrd="1" destOrd="0" parTransId="{DB3C3DD1-0AD2-4FD0-A62E-8E40CD3A71E2}" sibTransId="{5A2EB3F3-6128-4E9B-BBDF-146A34C0AE74}"/>
    <dgm:cxn modelId="{26839698-8E0B-4243-AC78-4154CF1BAE73}" srcId="{6C5E4E6D-E4B0-475B-9AFA-ACF4839D839B}" destId="{2BE4D403-E6FE-42AA-A072-37745DA279FD}" srcOrd="2" destOrd="0" parTransId="{57460FE5-AE29-4B57-822A-9DD0E5BAF9F3}" sibTransId="{C6BBA2A8-BCBA-47F1-80F6-1F4468818608}"/>
    <dgm:cxn modelId="{5056A4A0-DAF3-42C2-934B-1C40073335FA}" type="presOf" srcId="{6C5E4E6D-E4B0-475B-9AFA-ACF4839D839B}" destId="{5DFB4C5E-D8CA-411F-B8F7-98CBB95DD383}" srcOrd="0" destOrd="0" presId="urn:microsoft.com/office/officeart/2005/8/layout/hList2"/>
    <dgm:cxn modelId="{063793AA-62AD-4655-9A5E-DBDCCCDB98B0}" srcId="{2BE4D403-E6FE-42AA-A072-37745DA279FD}" destId="{2FBBFE67-BC75-4B02-B316-E41EF37C69CF}" srcOrd="1" destOrd="0" parTransId="{D47834F6-1167-44AE-B532-95830372FA4F}" sibTransId="{C608055F-6B0E-4AEB-8201-635CB46D0556}"/>
    <dgm:cxn modelId="{3AD4C5AC-F301-4A34-9D9F-6E9CEB147351}" type="presOf" srcId="{865C2337-EAD9-4EAF-8260-007C7A48A82F}" destId="{A7738E2A-5AD0-4DB8-A442-C3A08C5BE9F9}" srcOrd="0" destOrd="0" presId="urn:microsoft.com/office/officeart/2005/8/layout/hList2"/>
    <dgm:cxn modelId="{E42E82B2-09CE-4A08-A48D-2378E62C10D7}" srcId="{6C5E4E6D-E4B0-475B-9AFA-ACF4839D839B}" destId="{A05EF83C-3C00-46D7-BAC2-9C30F62DA3DD}" srcOrd="4" destOrd="0" parTransId="{A80D4252-B4B0-49B2-9DA9-2E4845F903B3}" sibTransId="{F2770907-8E92-439A-AA06-78C98EDA2662}"/>
    <dgm:cxn modelId="{75B765B7-6596-4C75-94D7-F438B71E671A}" type="presOf" srcId="{2FBBFE67-BC75-4B02-B316-E41EF37C69CF}" destId="{CA2CEE01-7B5E-44D1-92CD-2804C66D6EAC}" srcOrd="0" destOrd="2" presId="urn:microsoft.com/office/officeart/2005/8/layout/hList2"/>
    <dgm:cxn modelId="{C8F352C4-45B1-4099-8664-130056A3A3BE}" type="presOf" srcId="{FA32B861-44B4-4BC3-9A6C-3E6E0D348057}" destId="{CA2CEE01-7B5E-44D1-92CD-2804C66D6EAC}" srcOrd="0" destOrd="0" presId="urn:microsoft.com/office/officeart/2005/8/layout/hList2"/>
    <dgm:cxn modelId="{5DE817C9-35B8-4E7B-8600-FFDDABE14478}" type="presOf" srcId="{B29BC5AB-1657-4AA0-923E-B3C86D2FD409}" destId="{39A8C563-ACD8-49AF-8E3B-E877CECCF5B1}" srcOrd="0" destOrd="2" presId="urn:microsoft.com/office/officeart/2005/8/layout/hList2"/>
    <dgm:cxn modelId="{9F40F1D2-DD12-4F49-A079-B38D7F0C1C47}" srcId="{99E1BD3A-6B69-483B-B6F5-A26437988D62}" destId="{2C0987E4-06FA-4256-936E-012D9395ABEE}" srcOrd="0" destOrd="0" parTransId="{DA34509A-AEA5-47D5-A669-A4D2EDA37CDE}" sibTransId="{A68AF5B1-771B-4037-8678-8F8F44443411}"/>
    <dgm:cxn modelId="{B5A437D4-9CCC-4951-8A42-696D765CC753}" type="presOf" srcId="{5DC2B47F-1AF4-449B-A5BE-346128A96E09}" destId="{39A8C563-ACD8-49AF-8E3B-E877CECCF5B1}" srcOrd="0" destOrd="1" presId="urn:microsoft.com/office/officeart/2005/8/layout/hList2"/>
    <dgm:cxn modelId="{D6BC89E8-C042-4779-8085-4AE76A32536D}" srcId="{2A508204-2640-4ABE-AEDD-9B82665B086C}" destId="{5DC2B47F-1AF4-449B-A5BE-346128A96E09}" srcOrd="1" destOrd="0" parTransId="{100FA18F-8276-43DE-B55D-1C2A2326DB20}" sibTransId="{CDB9FBE0-38A4-4479-821C-B372D0FA372B}"/>
    <dgm:cxn modelId="{F2AF89ED-0478-4AC2-9AF7-634144427475}" srcId="{6C5E4E6D-E4B0-475B-9AFA-ACF4839D839B}" destId="{FC5CAE07-5094-43A1-90FD-4A45CE243DC6}" srcOrd="1" destOrd="0" parTransId="{0EF5FE7D-18E6-42D1-A314-2CDF2EFFF8D3}" sibTransId="{5D6079AA-C747-4B86-BF74-C8685BF66A1F}"/>
    <dgm:cxn modelId="{7C82E9F0-5359-4FDF-9DFE-4EEA9D52447E}" type="presOf" srcId="{6AA3CCDD-6A30-4440-A5C7-DEB76B2E613D}" destId="{CA2CEE01-7B5E-44D1-92CD-2804C66D6EAC}" srcOrd="0" destOrd="3" presId="urn:microsoft.com/office/officeart/2005/8/layout/hList2"/>
    <dgm:cxn modelId="{207628F2-7212-4A69-8282-5A9020002FE7}" type="presOf" srcId="{16A008B3-61E4-46C8-8561-445502597FB3}" destId="{409C1330-B164-4062-940D-517A68985522}" srcOrd="0" destOrd="3" presId="urn:microsoft.com/office/officeart/2005/8/layout/hList2"/>
    <dgm:cxn modelId="{D51074F2-6EC7-4E93-B416-513BE7886171}" srcId="{A05EF83C-3C00-46D7-BAC2-9C30F62DA3DD}" destId="{81ED722C-9762-4D0D-8ABA-370EB8000F53}" srcOrd="1" destOrd="0" parTransId="{A6846C5E-9688-4C6C-8BE7-C8C778D51EE6}" sibTransId="{E425BC87-07FB-404C-9B82-0E89CE136EE4}"/>
    <dgm:cxn modelId="{C85E23FB-8233-4082-BBA8-6703499FE175}" type="presOf" srcId="{B42BAEAD-04F2-4B9E-A0F5-72436D5B4E4D}" destId="{165FF5D5-5F48-443C-A58B-0F3BBF77C720}" srcOrd="0" destOrd="1" presId="urn:microsoft.com/office/officeart/2005/8/layout/hList2"/>
    <dgm:cxn modelId="{EFFB864D-FD9E-4006-B97F-0901F3CB5CD2}" type="presParOf" srcId="{5DFB4C5E-D8CA-411F-B8F7-98CBB95DD383}" destId="{81AC3EA3-83D7-456D-8828-8EE62D8D528B}" srcOrd="0" destOrd="0" presId="urn:microsoft.com/office/officeart/2005/8/layout/hList2"/>
    <dgm:cxn modelId="{E72A057E-4800-4562-B9A5-51A5F837B4FE}" type="presParOf" srcId="{81AC3EA3-83D7-456D-8828-8EE62D8D528B}" destId="{60DED53A-A622-4B05-9807-CBE1AD3614ED}" srcOrd="0" destOrd="0" presId="urn:microsoft.com/office/officeart/2005/8/layout/hList2"/>
    <dgm:cxn modelId="{F304B56C-BB65-4EE9-8910-E95E5171960D}" type="presParOf" srcId="{81AC3EA3-83D7-456D-8828-8EE62D8D528B}" destId="{39A8C563-ACD8-49AF-8E3B-E877CECCF5B1}" srcOrd="1" destOrd="0" presId="urn:microsoft.com/office/officeart/2005/8/layout/hList2"/>
    <dgm:cxn modelId="{30BEFECE-5EA2-44AD-B4A6-B1EB3946E062}" type="presParOf" srcId="{81AC3EA3-83D7-456D-8828-8EE62D8D528B}" destId="{5D9715EB-5041-4BCD-931D-AA3880C57626}" srcOrd="2" destOrd="0" presId="urn:microsoft.com/office/officeart/2005/8/layout/hList2"/>
    <dgm:cxn modelId="{93604948-9FE6-42DC-9ACD-8D7F421AD107}" type="presParOf" srcId="{5DFB4C5E-D8CA-411F-B8F7-98CBB95DD383}" destId="{3DACAAFA-EAF0-4722-8258-CB613117927D}" srcOrd="1" destOrd="0" presId="urn:microsoft.com/office/officeart/2005/8/layout/hList2"/>
    <dgm:cxn modelId="{BC535A77-9065-47B3-BC2B-181746D42949}" type="presParOf" srcId="{5DFB4C5E-D8CA-411F-B8F7-98CBB95DD383}" destId="{F33512B2-10AB-416B-97AF-79816F3598B1}" srcOrd="2" destOrd="0" presId="urn:microsoft.com/office/officeart/2005/8/layout/hList2"/>
    <dgm:cxn modelId="{F5C76109-5244-4A15-A94E-77DC3F5A486E}" type="presParOf" srcId="{F33512B2-10AB-416B-97AF-79816F3598B1}" destId="{43199EF5-21CB-4E9A-8D45-5F21EB6D4EE8}" srcOrd="0" destOrd="0" presId="urn:microsoft.com/office/officeart/2005/8/layout/hList2"/>
    <dgm:cxn modelId="{8C5099AE-FF2D-44C3-9155-50442BD368E8}" type="presParOf" srcId="{F33512B2-10AB-416B-97AF-79816F3598B1}" destId="{A7738E2A-5AD0-4DB8-A442-C3A08C5BE9F9}" srcOrd="1" destOrd="0" presId="urn:microsoft.com/office/officeart/2005/8/layout/hList2"/>
    <dgm:cxn modelId="{5B82DA07-49F0-4BCA-B7E4-4D814FF9AE35}" type="presParOf" srcId="{F33512B2-10AB-416B-97AF-79816F3598B1}" destId="{B3BD094D-1311-4742-B770-17E58B691CAA}" srcOrd="2" destOrd="0" presId="urn:microsoft.com/office/officeart/2005/8/layout/hList2"/>
    <dgm:cxn modelId="{0CFEFC8B-B8AC-434A-A255-955AEEA80F82}" type="presParOf" srcId="{5DFB4C5E-D8CA-411F-B8F7-98CBB95DD383}" destId="{A2BB3530-F57D-42F3-B77F-BCE866C3704B}" srcOrd="3" destOrd="0" presId="urn:microsoft.com/office/officeart/2005/8/layout/hList2"/>
    <dgm:cxn modelId="{D3B31A5A-B1C0-46E7-B185-DF2948DFB895}" type="presParOf" srcId="{5DFB4C5E-D8CA-411F-B8F7-98CBB95DD383}" destId="{576358F2-4834-4821-A1D9-5AF3F1FD50CA}" srcOrd="4" destOrd="0" presId="urn:microsoft.com/office/officeart/2005/8/layout/hList2"/>
    <dgm:cxn modelId="{BDA7C212-3916-4EFE-8B76-41A6F0631036}" type="presParOf" srcId="{576358F2-4834-4821-A1D9-5AF3F1FD50CA}" destId="{E411D7F4-53B1-4810-9B29-C0528E0EAD06}" srcOrd="0" destOrd="0" presId="urn:microsoft.com/office/officeart/2005/8/layout/hList2"/>
    <dgm:cxn modelId="{AD7D6903-4B9D-41B6-A33C-322D49C9B95A}" type="presParOf" srcId="{576358F2-4834-4821-A1D9-5AF3F1FD50CA}" destId="{CA2CEE01-7B5E-44D1-92CD-2804C66D6EAC}" srcOrd="1" destOrd="0" presId="urn:microsoft.com/office/officeart/2005/8/layout/hList2"/>
    <dgm:cxn modelId="{F804CE95-F218-4B96-B33C-55B93DF62719}" type="presParOf" srcId="{576358F2-4834-4821-A1D9-5AF3F1FD50CA}" destId="{8630864B-33ED-41D2-B9EA-A3FD288AE942}" srcOrd="2" destOrd="0" presId="urn:microsoft.com/office/officeart/2005/8/layout/hList2"/>
    <dgm:cxn modelId="{50F4A760-96A4-45F6-9FE7-50648D2D62BC}" type="presParOf" srcId="{5DFB4C5E-D8CA-411F-B8F7-98CBB95DD383}" destId="{9C53566C-F53A-4488-ACFB-7E520B54B1B1}" srcOrd="5" destOrd="0" presId="urn:microsoft.com/office/officeart/2005/8/layout/hList2"/>
    <dgm:cxn modelId="{617E1009-6A3B-49B5-B03B-1A8EEB4644FB}" type="presParOf" srcId="{5DFB4C5E-D8CA-411F-B8F7-98CBB95DD383}" destId="{B43B6058-2D92-44F0-8F7D-065817ED7F70}" srcOrd="6" destOrd="0" presId="urn:microsoft.com/office/officeart/2005/8/layout/hList2"/>
    <dgm:cxn modelId="{96C46E3E-F8C9-4EF1-BFF1-DDEF2AFF68D2}" type="presParOf" srcId="{B43B6058-2D92-44F0-8F7D-065817ED7F70}" destId="{4736EE6E-F5B5-4EBA-AFE5-6C6867529841}" srcOrd="0" destOrd="0" presId="urn:microsoft.com/office/officeart/2005/8/layout/hList2"/>
    <dgm:cxn modelId="{D7B5E1D2-03D6-4B11-93D2-1EA0A6FE988F}" type="presParOf" srcId="{B43B6058-2D92-44F0-8F7D-065817ED7F70}" destId="{165FF5D5-5F48-443C-A58B-0F3BBF77C720}" srcOrd="1" destOrd="0" presId="urn:microsoft.com/office/officeart/2005/8/layout/hList2"/>
    <dgm:cxn modelId="{B6F63730-361D-4BCC-9A85-196514960062}" type="presParOf" srcId="{B43B6058-2D92-44F0-8F7D-065817ED7F70}" destId="{D833C772-885A-4589-9AA9-443D0EB7DA92}" srcOrd="2" destOrd="0" presId="urn:microsoft.com/office/officeart/2005/8/layout/hList2"/>
    <dgm:cxn modelId="{4BA38FEB-05E3-4DB1-BA2D-7802CC49AECB}" type="presParOf" srcId="{5DFB4C5E-D8CA-411F-B8F7-98CBB95DD383}" destId="{1D12FF08-AAAF-45F7-ACBC-A6C50B2A1982}" srcOrd="7" destOrd="0" presId="urn:microsoft.com/office/officeart/2005/8/layout/hList2"/>
    <dgm:cxn modelId="{221783BF-59D6-4439-9E43-C3E44BB14720}" type="presParOf" srcId="{5DFB4C5E-D8CA-411F-B8F7-98CBB95DD383}" destId="{AB0D91F9-D31D-4FF8-8643-9BAA28519994}" srcOrd="8" destOrd="0" presId="urn:microsoft.com/office/officeart/2005/8/layout/hList2"/>
    <dgm:cxn modelId="{BFC4487F-3EFE-4118-A841-7E94733DC798}" type="presParOf" srcId="{AB0D91F9-D31D-4FF8-8643-9BAA28519994}" destId="{BAA3AA63-8999-46EB-AA43-E50265AC3224}" srcOrd="0" destOrd="0" presId="urn:microsoft.com/office/officeart/2005/8/layout/hList2"/>
    <dgm:cxn modelId="{B1656F1C-CA0E-4E57-ACF4-9FE216156094}" type="presParOf" srcId="{AB0D91F9-D31D-4FF8-8643-9BAA28519994}" destId="{409C1330-B164-4062-940D-517A68985522}" srcOrd="1" destOrd="0" presId="urn:microsoft.com/office/officeart/2005/8/layout/hList2"/>
    <dgm:cxn modelId="{222246BE-F611-4857-8A8E-2E001E486CF9}" type="presParOf" srcId="{AB0D91F9-D31D-4FF8-8643-9BAA28519994}" destId="{50BF90D9-80D6-4946-8829-5D67DE48029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15EB-5041-4BCD-931D-AA3880C57626}">
      <dsp:nvSpPr>
        <dsp:cNvPr id="0" name=""/>
        <dsp:cNvSpPr/>
      </dsp:nvSpPr>
      <dsp:spPr>
        <a:xfrm rot="16200000">
          <a:off x="-1862314" y="2553203"/>
          <a:ext cx="3938625" cy="19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0731" bIns="0" numCol="1" spcCol="1270" anchor="t" anchorCtr="0">
          <a:noAutofit/>
        </a:bodyPr>
        <a:lstStyle/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>
              <a:solidFill>
                <a:schemeClr val="bg1">
                  <a:lumMod val="85000"/>
                  <a:lumOff val="15000"/>
                </a:schemeClr>
              </a:solidFill>
            </a:rPr>
            <a:t>NBA 2K21</a:t>
          </a:r>
        </a:p>
      </dsp:txBody>
      <dsp:txXfrm>
        <a:off x="-1862314" y="2553203"/>
        <a:ext cx="3938625" cy="193585"/>
      </dsp:txXfrm>
    </dsp:sp>
    <dsp:sp modelId="{39A8C563-ACD8-49AF-8E3B-E877CECCF5B1}">
      <dsp:nvSpPr>
        <dsp:cNvPr id="0" name=""/>
        <dsp:cNvSpPr/>
      </dsp:nvSpPr>
      <dsp:spPr>
        <a:xfrm>
          <a:off x="203790" y="680682"/>
          <a:ext cx="964258" cy="3938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170731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Ps5share 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err="1"/>
            <a:t>Xboxshare</a:t>
          </a:r>
          <a:r>
            <a:rPr lang="en-CA" sz="1200" kern="1200"/>
            <a:t> 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2kcommunity  </a:t>
          </a:r>
        </a:p>
      </dsp:txBody>
      <dsp:txXfrm>
        <a:off x="203790" y="680682"/>
        <a:ext cx="964258" cy="3938625"/>
      </dsp:txXfrm>
    </dsp:sp>
    <dsp:sp modelId="{60DED53A-A622-4B05-9807-CBE1AD3614ED}">
      <dsp:nvSpPr>
        <dsp:cNvPr id="0" name=""/>
        <dsp:cNvSpPr/>
      </dsp:nvSpPr>
      <dsp:spPr>
        <a:xfrm>
          <a:off x="10205" y="425150"/>
          <a:ext cx="387170" cy="3871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BD094D-1311-4742-B770-17E58B691CAA}">
      <dsp:nvSpPr>
        <dsp:cNvPr id="0" name=""/>
        <dsp:cNvSpPr/>
      </dsp:nvSpPr>
      <dsp:spPr>
        <a:xfrm rot="16200000">
          <a:off x="-461677" y="2553203"/>
          <a:ext cx="3938625" cy="19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0731" bIns="0" numCol="1" spcCol="1270" anchor="t" anchorCtr="0">
          <a:noAutofit/>
        </a:bodyPr>
        <a:lstStyle/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>
              <a:solidFill>
                <a:schemeClr val="bg1">
                  <a:lumMod val="85000"/>
                  <a:lumOff val="15000"/>
                </a:schemeClr>
              </a:solidFill>
            </a:rPr>
            <a:t>FIFA 21</a:t>
          </a:r>
        </a:p>
      </dsp:txBody>
      <dsp:txXfrm>
        <a:off x="-461677" y="2553203"/>
        <a:ext cx="3938625" cy="193585"/>
      </dsp:txXfrm>
    </dsp:sp>
    <dsp:sp modelId="{A7738E2A-5AD0-4DB8-A442-C3A08C5BE9F9}">
      <dsp:nvSpPr>
        <dsp:cNvPr id="0" name=""/>
        <dsp:cNvSpPr/>
      </dsp:nvSpPr>
      <dsp:spPr>
        <a:xfrm>
          <a:off x="1604427" y="680682"/>
          <a:ext cx="964258" cy="3938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170731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League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err="1"/>
            <a:t>Futurestar</a:t>
          </a:r>
          <a:r>
            <a:rPr lang="en-CA" sz="1200" kern="1200"/>
            <a:t> 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Ps5share </a:t>
          </a:r>
        </a:p>
      </dsp:txBody>
      <dsp:txXfrm>
        <a:off x="1604427" y="680682"/>
        <a:ext cx="964258" cy="3938625"/>
      </dsp:txXfrm>
    </dsp:sp>
    <dsp:sp modelId="{43199EF5-21CB-4E9A-8D45-5F21EB6D4EE8}">
      <dsp:nvSpPr>
        <dsp:cNvPr id="0" name=""/>
        <dsp:cNvSpPr/>
      </dsp:nvSpPr>
      <dsp:spPr>
        <a:xfrm>
          <a:off x="1410842" y="425150"/>
          <a:ext cx="387170" cy="38717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30864B-33ED-41D2-B9EA-A3FD288AE942}">
      <dsp:nvSpPr>
        <dsp:cNvPr id="0" name=""/>
        <dsp:cNvSpPr/>
      </dsp:nvSpPr>
      <dsp:spPr>
        <a:xfrm rot="16200000">
          <a:off x="1155029" y="2392667"/>
          <a:ext cx="3827556" cy="514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0731" bIns="0" numCol="1" spcCol="1270" anchor="t" anchorCtr="0">
          <a:noAutofit/>
        </a:bodyPr>
        <a:lstStyle/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>
              <a:solidFill>
                <a:schemeClr val="bg1">
                  <a:lumMod val="85000"/>
                  <a:lumOff val="15000"/>
                </a:schemeClr>
              </a:solidFill>
            </a:rPr>
            <a:t>Cyberpunk 2077</a:t>
          </a:r>
        </a:p>
      </dsp:txBody>
      <dsp:txXfrm>
        <a:off x="1155029" y="2392667"/>
        <a:ext cx="3827556" cy="514655"/>
      </dsp:txXfrm>
    </dsp:sp>
    <dsp:sp modelId="{CA2CEE01-7B5E-44D1-92CD-2804C66D6EAC}">
      <dsp:nvSpPr>
        <dsp:cNvPr id="0" name=""/>
        <dsp:cNvSpPr/>
      </dsp:nvSpPr>
      <dsp:spPr>
        <a:xfrm>
          <a:off x="3118515" y="707563"/>
          <a:ext cx="1058428" cy="3884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170731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Account 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err="1"/>
            <a:t>Rt-smallstreams</a:t>
          </a:r>
          <a:r>
            <a:rPr lang="en-CA" sz="1100" kern="1200"/>
            <a:t>, Streamer wall, </a:t>
          </a:r>
          <a:r>
            <a:rPr lang="en-CA" sz="1100" kern="1200" err="1"/>
            <a:t>PromotingAMGamers</a:t>
          </a:r>
          <a:endParaRPr lang="en-CA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sale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duty</a:t>
          </a:r>
        </a:p>
      </dsp:txBody>
      <dsp:txXfrm>
        <a:off x="3118515" y="707563"/>
        <a:ext cx="1058428" cy="3884863"/>
      </dsp:txXfrm>
    </dsp:sp>
    <dsp:sp modelId="{E411D7F4-53B1-4810-9B29-C0528E0EAD06}">
      <dsp:nvSpPr>
        <dsp:cNvPr id="0" name=""/>
        <dsp:cNvSpPr/>
      </dsp:nvSpPr>
      <dsp:spPr>
        <a:xfrm>
          <a:off x="2972015" y="425150"/>
          <a:ext cx="387170" cy="3871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33C772-885A-4589-9AA9-443D0EB7DA92}">
      <dsp:nvSpPr>
        <dsp:cNvPr id="0" name=""/>
        <dsp:cNvSpPr/>
      </dsp:nvSpPr>
      <dsp:spPr>
        <a:xfrm rot="16200000">
          <a:off x="2547216" y="2553203"/>
          <a:ext cx="3938625" cy="19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0731" bIns="0" numCol="1" spcCol="1270" anchor="t" anchorCtr="0">
          <a:noAutofit/>
        </a:bodyPr>
        <a:lstStyle/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>
              <a:solidFill>
                <a:schemeClr val="bg1">
                  <a:lumMod val="85000"/>
                  <a:lumOff val="15000"/>
                </a:schemeClr>
              </a:solidFill>
            </a:rPr>
            <a:t>Assassin's Creed Valhalla</a:t>
          </a:r>
        </a:p>
      </dsp:txBody>
      <dsp:txXfrm>
        <a:off x="2547216" y="2553203"/>
        <a:ext cx="3938625" cy="193585"/>
      </dsp:txXfrm>
    </dsp:sp>
    <dsp:sp modelId="{165FF5D5-5F48-443C-A58B-0F3BBF77C720}">
      <dsp:nvSpPr>
        <dsp:cNvPr id="0" name=""/>
        <dsp:cNvSpPr/>
      </dsp:nvSpPr>
      <dsp:spPr>
        <a:xfrm>
          <a:off x="4613321" y="680682"/>
          <a:ext cx="964258" cy="3938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170731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Phollarkemie1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gameplay</a:t>
          </a:r>
        </a:p>
      </dsp:txBody>
      <dsp:txXfrm>
        <a:off x="4613321" y="680682"/>
        <a:ext cx="964258" cy="3938625"/>
      </dsp:txXfrm>
    </dsp:sp>
    <dsp:sp modelId="{4736EE6E-F5B5-4EBA-AFE5-6C6867529841}">
      <dsp:nvSpPr>
        <dsp:cNvPr id="0" name=""/>
        <dsp:cNvSpPr/>
      </dsp:nvSpPr>
      <dsp:spPr>
        <a:xfrm>
          <a:off x="4419736" y="425150"/>
          <a:ext cx="387170" cy="38717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F90D9-80D6-4946-8829-5D67DE480294}">
      <dsp:nvSpPr>
        <dsp:cNvPr id="0" name=""/>
        <dsp:cNvSpPr/>
      </dsp:nvSpPr>
      <dsp:spPr>
        <a:xfrm rot="16200000">
          <a:off x="4055531" y="2459506"/>
          <a:ext cx="3910661" cy="38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0731" bIns="0" numCol="1" spcCol="1270" anchor="t" anchorCtr="0">
          <a:noAutofit/>
        </a:bodyPr>
        <a:lstStyle/>
        <a:p>
          <a:pPr marL="0" lvl="0" indent="0" algn="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>
              <a:solidFill>
                <a:schemeClr val="bg1">
                  <a:lumMod val="85000"/>
                  <a:lumOff val="15000"/>
                </a:schemeClr>
              </a:solidFill>
            </a:rPr>
            <a:t>Call of Duty: Black Ops Cold War</a:t>
          </a:r>
        </a:p>
      </dsp:txBody>
      <dsp:txXfrm>
        <a:off x="4055531" y="2459506"/>
        <a:ext cx="3910661" cy="380977"/>
      </dsp:txXfrm>
    </dsp:sp>
    <dsp:sp modelId="{409C1330-B164-4062-940D-517A68985522}">
      <dsp:nvSpPr>
        <dsp:cNvPr id="0" name=""/>
        <dsp:cNvSpPr/>
      </dsp:nvSpPr>
      <dsp:spPr>
        <a:xfrm>
          <a:off x="6035229" y="675621"/>
          <a:ext cx="1109109" cy="39487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170731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Account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 err="1"/>
            <a:t>Rt-smallstreams</a:t>
          </a:r>
          <a:r>
            <a:rPr lang="en-CA" sz="1100" kern="1200"/>
            <a:t>, Streamer wall, </a:t>
          </a:r>
          <a:r>
            <a:rPr lang="en-CA" sz="1100" kern="1200" err="1"/>
            <a:t>PromotingAMGamers</a:t>
          </a:r>
          <a:endParaRPr lang="en-CA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League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season</a:t>
          </a:r>
        </a:p>
      </dsp:txBody>
      <dsp:txXfrm>
        <a:off x="6035229" y="675621"/>
        <a:ext cx="1109109" cy="3948747"/>
      </dsp:txXfrm>
    </dsp:sp>
    <dsp:sp modelId="{BAA3AA63-8999-46EB-AA43-E50265AC3224}">
      <dsp:nvSpPr>
        <dsp:cNvPr id="0" name=""/>
        <dsp:cNvSpPr/>
      </dsp:nvSpPr>
      <dsp:spPr>
        <a:xfrm>
          <a:off x="5914070" y="425150"/>
          <a:ext cx="387170" cy="3871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/>
              <a:t>Consumers posting product reviews play an essential role in product development</a:t>
            </a:r>
          </a:p>
          <a:p>
            <a:pPr marL="171450" indent="-171450">
              <a:buFontTx/>
              <a:buChar char="-"/>
            </a:pPr>
            <a:r>
              <a:rPr lang="en-CA"/>
              <a:t>We can apply text analytics methods on the reviews to provide businesses an overview of consumers’ satisfaction or dissatisfaction</a:t>
            </a:r>
          </a:p>
          <a:p>
            <a:pPr marL="171450" indent="-171450">
              <a:buFontTx/>
              <a:buChar char="-"/>
            </a:pPr>
            <a:r>
              <a:rPr lang="en-CA"/>
              <a:t>By analyzing reviews, additional information can be extracted to gain a better understanding of the voice of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459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/>
              <a:t>We used K-means clustering to create clusters based on similarity of reviews</a:t>
            </a:r>
          </a:p>
          <a:p>
            <a:pPr marL="171450" indent="-171450">
              <a:buFontTx/>
              <a:buChar char="-"/>
            </a:pPr>
            <a:r>
              <a:rPr lang="en-CA"/>
              <a:t>We first started by creating </a:t>
            </a:r>
            <a:r>
              <a:rPr lang="en-US"/>
              <a:t>Term frequency - Inverse Document Frequency TF-IDF matrix</a:t>
            </a:r>
          </a:p>
          <a:p>
            <a:pPr marL="171450" indent="-171450">
              <a:buFontTx/>
              <a:buChar char="-"/>
            </a:pPr>
            <a:r>
              <a:rPr lang="en-US"/>
              <a:t>Then we fit this matrix into the K-means model</a:t>
            </a: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K-Means clustering is an unsupervised learning algorithm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The data is fed into the learning algorithm which determines how to label the tweets</a:t>
            </a:r>
          </a:p>
          <a:p>
            <a:pPr marL="171450" indent="-171450">
              <a:buFontTx/>
              <a:buChar char="-"/>
            </a:pPr>
            <a:r>
              <a:rPr lang="en-US"/>
              <a:t>The model groups Tweets based on their similarities </a:t>
            </a:r>
          </a:p>
          <a:p>
            <a:pPr marL="171450" indent="-171450">
              <a:buFontTx/>
              <a:buChar char="-"/>
            </a:pPr>
            <a:r>
              <a:rPr lang="en-US"/>
              <a:t>In the figure on the slides, we plotted the results of the K-means model for Assassin's Creed Valhalla</a:t>
            </a:r>
          </a:p>
          <a:p>
            <a:pPr marL="171450" indent="-171450">
              <a:buFontTx/>
              <a:buChar char="-"/>
            </a:pPr>
            <a:r>
              <a:rPr lang="en-US"/>
              <a:t>The ideal number of clusters is 3</a:t>
            </a:r>
          </a:p>
          <a:p>
            <a:pPr marL="171450" indent="-171450">
              <a:buFontTx/>
              <a:buChar char="-"/>
            </a:pPr>
            <a:r>
              <a:rPr lang="en-US"/>
              <a:t>Each cluster can represent review category such as positive, negative or neutral</a:t>
            </a:r>
          </a:p>
          <a:p>
            <a:pPr marL="171450" indent="-171450">
              <a:buFontTx/>
              <a:buChar char="-"/>
            </a:pP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results of K-means model can create useful visuals that gives an overview of customers’ reaction to a product,</a:t>
            </a:r>
          </a:p>
          <a:p>
            <a:pPr marL="171450" indent="-171450">
              <a:buFontTx/>
              <a:buChar char="-"/>
            </a:pP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it makes it easier to identify users’ perception of a video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636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 </a:t>
            </a:r>
            <a:r>
              <a:rPr lang="en-CA" err="1"/>
              <a:t>xcvxcv</a:t>
            </a:r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909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Text analytics on user reviews can make it easier to identify any existing issues with a video game</a:t>
            </a:r>
          </a:p>
          <a:p>
            <a:pPr marL="171450" indent="-171450">
              <a:buFontTx/>
              <a:buChar char="-"/>
            </a:pPr>
            <a:r>
              <a:rPr lang="en-US"/>
              <a:t>Therefore the next generation of the game will be an improvement and satisfy user requirements </a:t>
            </a:r>
          </a:p>
          <a:p>
            <a:pPr marL="171450" indent="-171450">
              <a:buFontTx/>
              <a:buChar char="-"/>
            </a:pPr>
            <a:r>
              <a:rPr lang="en-US"/>
              <a:t>Users have a better awareness of the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968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1. provide the game ranking when twitter users </a:t>
            </a:r>
            <a:r>
              <a:rPr lang="en-US" err="1">
                <a:latin typeface="Calibri"/>
                <a:cs typeface="Calibri"/>
              </a:rPr>
              <a:t>seach</a:t>
            </a:r>
            <a:r>
              <a:rPr lang="en-US">
                <a:latin typeface="Calibri"/>
                <a:cs typeface="Calibri"/>
              </a:rPr>
              <a:t> "game"</a:t>
            </a:r>
          </a:p>
          <a:p>
            <a:r>
              <a:rPr lang="en-US">
                <a:latin typeface="Calibri"/>
                <a:cs typeface="Calibri"/>
              </a:rPr>
              <a:t>2. provide the </a:t>
            </a:r>
            <a:r>
              <a:rPr lang="en-US" err="1">
                <a:latin typeface="Calibri"/>
                <a:cs typeface="Calibri"/>
              </a:rPr>
              <a:t>evluation</a:t>
            </a:r>
            <a:r>
              <a:rPr lang="en-US">
                <a:latin typeface="Calibri"/>
                <a:cs typeface="Calibri"/>
              </a:rPr>
              <a:t> of the game when users search the hashtag for specific game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9421-9836-485E-81B7-E48EA1344A80}" type="slidenum">
              <a:rPr lang="ru-RU" altLang="ru-RU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781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D2DB6-A9DB-414C-8EE8-26AA4A0F334C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DC2CB-3F11-41D7-8424-8362EE2628BC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13327-75E0-4AE8-9657-9814CC1F0A76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+mn-lt"/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7B5F265C-0FE5-4F0C-BBC1-F4EACABD57C5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620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8A1-6A97-44F3-AEEE-E5C3D6812228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5436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B2A-8FE6-4B12-AA05-874D3EEB51F7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3554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F1D-34E6-463C-902D-E9C27EFD922A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2898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C713-E373-406E-9019-1E8D82DE95E5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3328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E2A3-7145-4276-A04B-B6B80854A415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58057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CB02CE8B-3BAB-45A2-A900-667622406697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2074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777A-DBA5-4187-A407-A6901A3C3622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7882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1FEDEC-9C0F-4947-ADCC-CCB919C702E9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B9B-C3B8-4401-BE1C-CB1C51CC604C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63635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A0B5-915C-49B2-89D4-00DFC01784AA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5717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A067-11C6-47D9-AF1C-004F811FA6F7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232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C8D87-8ABF-4DE8-BCB1-BB7463AD0F17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BD9E3-79D0-4575-98A4-6F5FD410EBB7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C7D0D-78A3-44A8-8825-111FEF61EC24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C4166-C9DB-4342-9DF1-7D4A0AD58114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286C85-9AF6-493E-AA79-7C377D888525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58B64-0C37-4C75-AE81-338AAB254D64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78F20-CBF0-4919-B75D-0F711AA4568F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err="1"/>
              <a:t>Click</a:t>
            </a:r>
            <a:r>
              <a:rPr lang="ru-RU" altLang="ru-RU"/>
              <a:t> </a:t>
            </a:r>
            <a:r>
              <a:rPr lang="ru-RU" altLang="ru-RU" err="1"/>
              <a:t>to</a:t>
            </a:r>
            <a:r>
              <a:rPr lang="ru-RU" altLang="ru-RU"/>
              <a:t> </a:t>
            </a:r>
            <a:r>
              <a:rPr lang="ru-RU" altLang="ru-RU" err="1"/>
              <a:t>edit</a:t>
            </a:r>
            <a:r>
              <a:rPr lang="ru-RU" altLang="ru-RU"/>
              <a:t> </a:t>
            </a:r>
            <a:r>
              <a:rPr lang="ru-RU" altLang="ru-RU" err="1"/>
              <a:t>Master</a:t>
            </a:r>
            <a:r>
              <a:rPr lang="ru-RU" altLang="ru-RU"/>
              <a:t> </a:t>
            </a:r>
            <a:r>
              <a:rPr lang="ru-RU" altLang="ru-RU" err="1"/>
              <a:t>text</a:t>
            </a:r>
            <a:r>
              <a:rPr lang="ru-RU" altLang="ru-RU"/>
              <a:t> </a:t>
            </a:r>
            <a:r>
              <a:rPr lang="ru-RU" altLang="ru-RU" err="1"/>
              <a:t>styles</a:t>
            </a:r>
            <a:endParaRPr lang="ru-RU" altLang="ru-RU"/>
          </a:p>
          <a:p>
            <a:pPr lvl="1"/>
            <a:r>
              <a:rPr lang="ru-RU" altLang="ru-RU" err="1"/>
              <a:t>Second</a:t>
            </a:r>
            <a:r>
              <a:rPr lang="ru-RU" altLang="ru-RU"/>
              <a:t> </a:t>
            </a:r>
            <a:r>
              <a:rPr lang="ru-RU" altLang="ru-RU" err="1"/>
              <a:t>level</a:t>
            </a:r>
            <a:endParaRPr lang="ru-RU" altLang="ru-RU"/>
          </a:p>
          <a:p>
            <a:pPr lvl="2"/>
            <a:r>
              <a:rPr lang="ru-RU" altLang="ru-RU" err="1"/>
              <a:t>Third</a:t>
            </a:r>
            <a:r>
              <a:rPr lang="ru-RU" altLang="ru-RU"/>
              <a:t> </a:t>
            </a:r>
            <a:r>
              <a:rPr lang="ru-RU" altLang="ru-RU" err="1"/>
              <a:t>level</a:t>
            </a:r>
            <a:endParaRPr lang="ru-RU" altLang="ru-RU"/>
          </a:p>
          <a:p>
            <a:pPr lvl="3"/>
            <a:r>
              <a:rPr lang="ru-RU" altLang="ru-RU" err="1"/>
              <a:t>Fourth</a:t>
            </a:r>
            <a:r>
              <a:rPr lang="ru-RU" altLang="ru-RU"/>
              <a:t> </a:t>
            </a:r>
            <a:r>
              <a:rPr lang="ru-RU" altLang="ru-RU" err="1"/>
              <a:t>level</a:t>
            </a:r>
            <a:endParaRPr lang="ru-RU" altLang="ru-RU"/>
          </a:p>
          <a:p>
            <a:pPr lvl="4"/>
            <a:r>
              <a:rPr lang="ru-RU" altLang="ru-RU" err="1"/>
              <a:t>Fifth</a:t>
            </a:r>
            <a:r>
              <a:rPr lang="ru-RU" altLang="ru-RU"/>
              <a:t> </a:t>
            </a:r>
            <a:r>
              <a:rPr lang="ru-RU" altLang="ru-RU" err="1"/>
              <a:t>level</a:t>
            </a:r>
            <a:endParaRPr lang="ru-RU" alt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75B5A79B-3CC1-4C8E-ADA0-F2AFC8E887F8}" type="datetime1">
              <a:rPr lang="en-US" altLang="ru-RU" smtClean="0"/>
              <a:pPr/>
              <a:t>2/22/2021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77AC275A-B1C8-4D9B-89A2-A9E11A9EC41E}" type="datetime1">
              <a:rPr lang="en-US" altLang="ru-RU" smtClean="0"/>
              <a:pPr/>
              <a:t>2/22/2021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350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217" rtl="0" eaLnBrk="1" latinLnBrk="0" hangingPunct="1">
        <a:spcBef>
          <a:spcPct val="0"/>
        </a:spcBef>
        <a:buNone/>
        <a:defRPr sz="4200" kern="1200">
          <a:solidFill>
            <a:schemeClr val="bg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91880" y="260648"/>
            <a:ext cx="6125375" cy="927100"/>
          </a:xfrm>
          <a:noFill/>
        </p:spPr>
        <p:txBody>
          <a:bodyPr>
            <a:normAutofit fontScale="90000"/>
          </a:bodyPr>
          <a:lstStyle/>
          <a:p>
            <a:r>
              <a:rPr lang="en-CA" altLang="ru-RU" sz="4000">
                <a:solidFill>
                  <a:schemeClr val="bg2">
                    <a:lumMod val="95000"/>
                  </a:schemeClr>
                </a:solidFill>
              </a:rPr>
              <a:t>Analysis of Twitter reviews for new video games</a:t>
            </a:r>
            <a:endParaRPr lang="en-US" altLang="ru-RU" sz="400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660232" y="1916832"/>
            <a:ext cx="475252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CA" sz="1800" b="0">
                <a:solidFill>
                  <a:schemeClr val="bg2">
                    <a:lumMod val="95000"/>
                  </a:schemeClr>
                </a:solidFill>
              </a:rPr>
              <a:t>Khaled AI Masaid      </a:t>
            </a:r>
          </a:p>
          <a:p>
            <a:pPr algn="l"/>
            <a:r>
              <a:rPr lang="en-CA" sz="1800" b="0">
                <a:solidFill>
                  <a:schemeClr val="bg2">
                    <a:lumMod val="95000"/>
                  </a:schemeClr>
                </a:solidFill>
              </a:rPr>
              <a:t>Larbi </a:t>
            </a:r>
            <a:r>
              <a:rPr lang="en-CA" sz="1800" b="0" err="1">
                <a:solidFill>
                  <a:schemeClr val="bg2">
                    <a:lumMod val="95000"/>
                  </a:schemeClr>
                </a:solidFill>
              </a:rPr>
              <a:t>Farihi</a:t>
            </a:r>
            <a:r>
              <a:rPr lang="en-CA" sz="1800" b="0">
                <a:solidFill>
                  <a:schemeClr val="bg2">
                    <a:lumMod val="95000"/>
                  </a:schemeClr>
                </a:solidFill>
              </a:rPr>
              <a:t>                 </a:t>
            </a:r>
          </a:p>
          <a:p>
            <a:pPr algn="l"/>
            <a:r>
              <a:rPr lang="en-CA" sz="1800" b="0" err="1">
                <a:solidFill>
                  <a:schemeClr val="bg2">
                    <a:lumMod val="95000"/>
                  </a:schemeClr>
                </a:solidFill>
              </a:rPr>
              <a:t>Peirou</a:t>
            </a:r>
            <a:r>
              <a:rPr lang="en-CA" sz="1800" b="0">
                <a:solidFill>
                  <a:schemeClr val="bg2">
                    <a:lumMod val="95000"/>
                  </a:schemeClr>
                </a:solidFill>
              </a:rPr>
              <a:t> (Emma) Zhang       </a:t>
            </a:r>
          </a:p>
          <a:p>
            <a:pPr algn="l"/>
            <a:r>
              <a:rPr lang="en-CA" sz="1800" b="0" err="1">
                <a:solidFill>
                  <a:schemeClr val="bg2">
                    <a:lumMod val="95000"/>
                  </a:schemeClr>
                </a:solidFill>
              </a:rPr>
              <a:t>Leying</a:t>
            </a:r>
            <a:r>
              <a:rPr lang="en-CA" sz="1800" b="0">
                <a:solidFill>
                  <a:schemeClr val="bg2">
                    <a:lumMod val="95000"/>
                  </a:schemeClr>
                </a:solidFill>
              </a:rPr>
              <a:t> (Dorothy) Zou      </a:t>
            </a:r>
            <a:br>
              <a:rPr lang="en-CA" sz="1800" b="0">
                <a:solidFill>
                  <a:schemeClr val="bg2">
                    <a:lumMod val="95000"/>
                  </a:schemeClr>
                </a:solidFill>
              </a:rPr>
            </a:br>
            <a:r>
              <a:rPr lang="en-US" altLang="ru-RU" sz="1800" b="0">
                <a:solidFill>
                  <a:schemeClr val="bg2">
                    <a:lumMod val="95000"/>
                  </a:schemeClr>
                </a:solidFill>
              </a:rPr>
              <a:t> </a:t>
            </a:r>
            <a:endParaRPr lang="uk-UA" altLang="ru-RU" sz="1800" b="0">
              <a:solidFill>
                <a:schemeClr val="bg2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1CEF-9E1E-476A-BE9B-F102BF0A0B61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362678"/>
            <a:ext cx="7200329" cy="709613"/>
          </a:xfrm>
        </p:spPr>
        <p:txBody>
          <a:bodyPr/>
          <a:lstStyle/>
          <a:p>
            <a:r>
              <a:rPr lang="en-US" sz="3600" b="1">
                <a:solidFill>
                  <a:schemeClr val="bg1"/>
                </a:solidFill>
                <a:latin typeface="+mn-lt"/>
                <a:ea typeface="Futura" panose="02020800000000000000" pitchFamily="18" charset="0"/>
                <a:cs typeface="Futura" panose="02020800000000000000" pitchFamily="18" charset="0"/>
              </a:rPr>
              <a:t>Why does mining video game reviews matter?</a:t>
            </a:r>
            <a:endParaRPr lang="en-US" altLang="ru-RU" sz="36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480" y="1412776"/>
            <a:ext cx="6840760" cy="5640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Reviews contain insights on aspects users either like or dislike about new video games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Analysis of reviews can help determine whether a video game is recommended or not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Goal of this project is to apply Text Analytics methods on reviews to determine consumers’ satisfaction or dissatisfaction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Data source: extract reviews from </a:t>
            </a:r>
            <a:r>
              <a:rPr lang="en-US" b="1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Twitter</a:t>
            </a:r>
            <a:r>
              <a:rPr lang="en-US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for the following games:</a:t>
            </a:r>
          </a:p>
          <a:p>
            <a:pPr marL="1255395" lvl="1" indent="-361950"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Cyberpunk 2077</a:t>
            </a:r>
          </a:p>
          <a:p>
            <a:pPr marL="1255395" lvl="1" indent="-361950"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NBA 2K21</a:t>
            </a:r>
          </a:p>
          <a:p>
            <a:pPr marL="1255395" lvl="1" indent="-361950"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FIFA 21</a:t>
            </a:r>
          </a:p>
          <a:p>
            <a:pPr marL="1255395" lvl="1" indent="-361950"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Assassin's Creed Valhalla</a:t>
            </a:r>
          </a:p>
          <a:p>
            <a:pPr marL="1255395" lvl="1" indent="-361950">
              <a:buFont typeface="Wingdings" panose="05000000000000000000" pitchFamily="2" charset="2"/>
              <a:buChar char="q"/>
            </a:pPr>
            <a:r>
              <a:rPr lang="en-US" sz="1800">
                <a:solidFill>
                  <a:schemeClr val="bg1"/>
                </a:solidFill>
                <a:ea typeface="Futura" panose="02020800000000000000" pitchFamily="18" charset="0"/>
                <a:cs typeface="Futura" panose="02020800000000000000" pitchFamily="18" charset="0"/>
              </a:rPr>
              <a:t>Call of Duty: Black Ops Cold War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D8AF-93D5-478A-ACB6-7D6446F4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7" y="56419"/>
            <a:ext cx="6767513" cy="1143000"/>
          </a:xfrm>
        </p:spPr>
        <p:txBody>
          <a:bodyPr wrap="square" anchor="ctr">
            <a:normAutofit/>
          </a:bodyPr>
          <a:lstStyle/>
          <a:p>
            <a:r>
              <a:rPr lang="en-CA" b="1">
                <a:solidFill>
                  <a:schemeClr val="bg1"/>
                </a:solidFill>
                <a:latin typeface="+mn-lt"/>
              </a:rPr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D32-A9E7-4F6D-B4EA-A5B263DA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CA" sz="2400">
                <a:solidFill>
                  <a:schemeClr val="bg1"/>
                </a:solidFill>
              </a:rPr>
              <a:t>Use  </a:t>
            </a:r>
            <a:r>
              <a:rPr lang="en-US" sz="2400">
                <a:solidFill>
                  <a:schemeClr val="bg1"/>
                </a:solidFill>
              </a:rPr>
              <a:t>K-means clustering to create clusters based on similarity of reviews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kern="1200">
                <a:solidFill>
                  <a:schemeClr val="bg1"/>
                </a:solidFill>
              </a:rPr>
              <a:t>Unsupervised learning algorithm can provide great insight from user reviews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1"/>
                </a:solidFill>
              </a:rPr>
              <a:t>Make it easier to identify user perception of a video game</a:t>
            </a:r>
          </a:p>
          <a:p>
            <a:pPr>
              <a:lnSpc>
                <a:spcPct val="90000"/>
              </a:lnSpc>
            </a:pPr>
            <a:endParaRPr lang="en-CA" sz="2400">
              <a:solidFill>
                <a:schemeClr val="bg1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9838A8-337A-42AF-8671-442575033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52451" y="1521963"/>
            <a:ext cx="6281817" cy="3580634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FD61-EEB4-4B11-B3A7-B5E56134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6828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56DCF0CF-EF45-4A27-9606-CCDDC891BE7E}" type="slidenum">
              <a:rPr lang="ru-RU" altLang="ru-RU" smtClean="0"/>
              <a:pPr>
                <a:spcAft>
                  <a:spcPts val="600"/>
                </a:spcAft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58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9029-494A-4B47-8D77-F9DB668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chemeClr val="bg1"/>
                </a:solidFill>
                <a:latin typeface="+mn-lt"/>
              </a:rPr>
              <a:t>Sentiment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2C8F1D-CE35-4681-8BC7-48CA5E579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853100"/>
              </p:ext>
            </p:extLst>
          </p:nvPr>
        </p:nvGraphicFramePr>
        <p:xfrm>
          <a:off x="2197406" y="1877523"/>
          <a:ext cx="6579165" cy="409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4">
                  <a:extLst>
                    <a:ext uri="{9D8B030D-6E8A-4147-A177-3AD203B41FA5}">
                      <a16:colId xmlns:a16="http://schemas.microsoft.com/office/drawing/2014/main" val="1060989211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926194894"/>
                    </a:ext>
                  </a:extLst>
                </a:gridCol>
                <a:gridCol w="1065228">
                  <a:extLst>
                    <a:ext uri="{9D8B030D-6E8A-4147-A177-3AD203B41FA5}">
                      <a16:colId xmlns:a16="http://schemas.microsoft.com/office/drawing/2014/main" val="1236464929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3492084548"/>
                    </a:ext>
                  </a:extLst>
                </a:gridCol>
                <a:gridCol w="1410236">
                  <a:extLst>
                    <a:ext uri="{9D8B030D-6E8A-4147-A177-3AD203B41FA5}">
                      <a16:colId xmlns:a16="http://schemas.microsoft.com/office/drawing/2014/main" val="4121574126"/>
                    </a:ext>
                  </a:extLst>
                </a:gridCol>
              </a:tblGrid>
              <a:tr h="399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Games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Positive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Neutral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Negative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Overall 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707660"/>
                  </a:ext>
                </a:extLst>
              </a:tr>
              <a:tr h="740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Call of Duty:</a:t>
                      </a:r>
                      <a:endParaRPr lang="en-CA" sz="1800" b="1">
                        <a:solidFill>
                          <a:schemeClr val="bg1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Black Ops Cold War</a:t>
                      </a:r>
                      <a:endParaRPr lang="en-CA" sz="1800" b="1">
                        <a:solidFill>
                          <a:schemeClr val="bg1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46.81%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35.71%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17.48%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29.33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9384000"/>
                  </a:ext>
                </a:extLst>
              </a:tr>
              <a:tr h="740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FIFA 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43.07%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42.79%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14.14%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28.93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1317508"/>
                  </a:ext>
                </a:extLst>
              </a:tr>
              <a:tr h="740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CyberPunk 2077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43.14%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35.75%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21.11%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22.03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559339"/>
                  </a:ext>
                </a:extLst>
              </a:tr>
              <a:tr h="740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NBA 2k21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35.31%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51.08%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13.61%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21.7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3699078"/>
                  </a:ext>
                </a:extLst>
              </a:tr>
              <a:tr h="740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Assassin's Creed Valhalla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15.72%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10.98%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73.3%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>
                          <a:solidFill>
                            <a:schemeClr val="bg1"/>
                          </a:solidFill>
                          <a:effectLst/>
                          <a:latin typeface="Calibri"/>
                          <a:ea typeface="DengXian"/>
                          <a:cs typeface="Times New Roman"/>
                        </a:rPr>
                        <a:t>-57.58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3737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F494-C62D-43A5-AC8E-55A31AD8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DEC-9C0F-4947-ADCC-CCB919C702E9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801D-9C67-43F0-AA3D-66C4847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8547C-CD1F-4F62-AF8E-47E77AB1528F}"/>
              </a:ext>
            </a:extLst>
          </p:cNvPr>
          <p:cNvSpPr txBox="1"/>
          <p:nvPr/>
        </p:nvSpPr>
        <p:spPr>
          <a:xfrm>
            <a:off x="1908179" y="1132674"/>
            <a:ext cx="439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Based on VADER unsupervised method:</a:t>
            </a:r>
          </a:p>
        </p:txBody>
      </p:sp>
    </p:spTree>
    <p:extLst>
      <p:ext uri="{BB962C8B-B14F-4D97-AF65-F5344CB8AC3E}">
        <p14:creationId xmlns:p14="http://schemas.microsoft.com/office/powerpoint/2010/main" val="26379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748-C78D-42CF-BAE8-3745B2D5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chemeClr val="bg1"/>
                </a:solidFill>
                <a:latin typeface="+mn-lt"/>
              </a:rPr>
              <a:t>T</a:t>
            </a:r>
            <a:r>
              <a:rPr lang="en-US" altLang="zh-CN" b="1" err="1">
                <a:solidFill>
                  <a:schemeClr val="bg1"/>
                </a:solidFill>
                <a:latin typeface="+mn-lt"/>
              </a:rPr>
              <a:t>opic</a:t>
            </a:r>
            <a:r>
              <a:rPr lang="en-US" altLang="zh-CN" b="1">
                <a:solidFill>
                  <a:schemeClr val="bg1"/>
                </a:solidFill>
                <a:latin typeface="+mn-lt"/>
              </a:rPr>
              <a:t> Modeling</a:t>
            </a:r>
            <a:r>
              <a:rPr lang="en-CA" b="1">
                <a:solidFill>
                  <a:schemeClr val="bg1"/>
                </a:solidFill>
                <a:latin typeface="+mn-lt"/>
              </a:rPr>
              <a:t> </a:t>
            </a:r>
            <a:br>
              <a:rPr lang="en-CA" b="1">
                <a:solidFill>
                  <a:schemeClr val="bg1"/>
                </a:solidFill>
                <a:latin typeface="+mn-lt"/>
              </a:rPr>
            </a:br>
            <a:r>
              <a:rPr lang="en-CA" sz="2000" b="1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  <a:t>Based on LDA assumptions</a:t>
            </a:r>
            <a:br>
              <a:rPr lang="en-CA" sz="2000" b="1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</a:rPr>
            </a:br>
            <a:endParaRPr lang="en-CA" sz="2000" b="1">
              <a:solidFill>
                <a:schemeClr val="bg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87888"/>
              </p:ext>
            </p:extLst>
          </p:nvPr>
        </p:nvGraphicFramePr>
        <p:xfrm>
          <a:off x="1839595" y="1750060"/>
          <a:ext cx="7154545" cy="504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FD66-4E02-458F-89E4-B7176B24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EDEC-9C0F-4947-ADCC-CCB919C702E9}" type="datetime1">
              <a:rPr lang="en-US" altLang="ru-RU" smtClean="0"/>
              <a:t>2/22/2021</a:t>
            </a:fld>
            <a:endParaRPr lang="ru-RU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7213-9BE2-4404-9365-59E24287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文本框 6"/>
          <p:cNvSpPr txBox="1"/>
          <p:nvPr/>
        </p:nvSpPr>
        <p:spPr>
          <a:xfrm>
            <a:off x="2459037" y="1369060"/>
            <a:ext cx="6921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Bag of words  </a:t>
            </a:r>
            <a:r>
              <a:rPr lang="en-CA" b="0" i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sym typeface="Wingdings" panose="05000000000000000000" pitchFamily="2" charset="2"/>
              </a:rPr>
              <a:t> Run LDA model  Probability visualization</a:t>
            </a:r>
            <a:endParaRPr lang="en-CA" b="0" i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84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430B-90E4-4AA2-9E8F-57967004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201615"/>
            <a:ext cx="8229600" cy="1143000"/>
          </a:xfrm>
        </p:spPr>
        <p:txBody>
          <a:bodyPr/>
          <a:lstStyle/>
          <a:p>
            <a:r>
              <a:rPr lang="en-CA" b="1"/>
              <a:t>Insights/Recommendations: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B0E2-CE95-4B33-8E3C-C5F6591D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2" y="1100666"/>
            <a:ext cx="9027225" cy="4944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endParaRPr lang="en-CA" sz="1100">
              <a:cs typeface="Calibri" panose="020F0502020204030204"/>
            </a:endParaRPr>
          </a:p>
          <a:p>
            <a:pPr marL="342265" indent="-342265">
              <a:lnSpc>
                <a:spcPct val="120000"/>
              </a:lnSpc>
            </a:pPr>
            <a:r>
              <a:rPr lang="en-CA" sz="1800" b="1">
                <a:cs typeface="Calibri" panose="020F0502020204030204"/>
              </a:rPr>
              <a:t>Recommendations</a:t>
            </a:r>
            <a:r>
              <a:rPr lang="en-CA" sz="1200" b="1">
                <a:cs typeface="Calibri" panose="020F0502020204030204"/>
              </a:rPr>
              <a:t>:</a:t>
            </a:r>
          </a:p>
          <a:p>
            <a:pPr marL="741680" lvl="1" indent="-342265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CA" sz="1400">
              <a:ea typeface="+mn-lt"/>
              <a:cs typeface="+mn-lt"/>
            </a:endParaRPr>
          </a:p>
          <a:p>
            <a:pPr marL="741680" lvl="1" indent="-34226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>
                <a:ea typeface="+mn-lt"/>
                <a:cs typeface="+mn-lt"/>
              </a:rPr>
              <a:t>Enhance our rating system by attributing weights to twitter accounts based on their reliability</a:t>
            </a:r>
          </a:p>
          <a:p>
            <a:pPr marL="741680" lvl="1" indent="-34226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>
                <a:cs typeface="Calibri" panose="020F0502020204030204"/>
              </a:rPr>
              <a:t>Extend the depth and breadth of our data by targetting additional social media platforms and forums</a:t>
            </a:r>
          </a:p>
          <a:p>
            <a:pPr marL="741680" lvl="1" indent="-34226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>
                <a:cs typeface="Calibri" panose="020F0502020204030204"/>
              </a:rPr>
              <a:t>Build an aggregated Dashboard to analyze game reviews in a user-friendly fashion</a:t>
            </a:r>
          </a:p>
          <a:p>
            <a:pPr marL="741680" lvl="1" indent="-342265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CA" sz="1400">
              <a:cs typeface="Calibri" panose="020F0502020204030204"/>
            </a:endParaRPr>
          </a:p>
          <a:p>
            <a:pPr marL="741680" lvl="1" indent="-342265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CA" sz="1000">
              <a:cs typeface="Calibri" panose="020F0502020204030204"/>
            </a:endParaRPr>
          </a:p>
          <a:p>
            <a:pPr marL="399415" lvl="1" indent="0">
              <a:lnSpc>
                <a:spcPct val="120000"/>
              </a:lnSpc>
              <a:buNone/>
            </a:pPr>
            <a:endParaRPr lang="en-CA" sz="1000">
              <a:cs typeface="Calibri" panose="020F0502020204030204"/>
            </a:endParaRPr>
          </a:p>
          <a:p>
            <a:pPr marL="342265" indent="-342265">
              <a:lnSpc>
                <a:spcPct val="120000"/>
              </a:lnSpc>
            </a:pPr>
            <a:r>
              <a:rPr lang="en-CA" sz="1800" b="1">
                <a:cs typeface="Calibri" panose="020F0502020204030204"/>
              </a:rPr>
              <a:t>Insights</a:t>
            </a:r>
            <a:r>
              <a:rPr lang="en-CA" sz="1200">
                <a:cs typeface="Calibri" panose="020F0502020204030204"/>
              </a:rPr>
              <a:t>:</a:t>
            </a:r>
          </a:p>
          <a:p>
            <a:pPr marL="742315" lvl="1" indent="-342900">
              <a:lnSpc>
                <a:spcPct val="120000"/>
              </a:lnSpc>
              <a:buFont typeface="Wingdings,Sans-Serif" pitchFamily="34" charset="0"/>
              <a:buChar char="v"/>
            </a:pPr>
            <a:r>
              <a:rPr lang="en-US" sz="1400">
                <a:ea typeface="+mn-lt"/>
                <a:cs typeface="+mn-lt"/>
              </a:rPr>
              <a:t>Text analytics on user reviews can make it easier to identify any existing issues with a video game</a:t>
            </a:r>
          </a:p>
          <a:p>
            <a:pPr marL="742315" lvl="1" indent="-342900">
              <a:lnSpc>
                <a:spcPct val="120000"/>
              </a:lnSpc>
              <a:buFont typeface="Wingdings,Sans-Serif" pitchFamily="34" charset="0"/>
              <a:buChar char="v"/>
            </a:pPr>
            <a:r>
              <a:rPr lang="en-US" sz="1400">
                <a:ea typeface="+mn-lt"/>
                <a:cs typeface="+mn-lt"/>
              </a:rPr>
              <a:t>Help users with their decision making by having a better awareness of the general customer satisfaction level</a:t>
            </a:r>
          </a:p>
          <a:p>
            <a:pPr marL="742315" lvl="1" indent="-342900">
              <a:lnSpc>
                <a:spcPct val="120000"/>
              </a:lnSpc>
              <a:buFont typeface="Wingdings,Sans-Serif" pitchFamily="34" charset="0"/>
              <a:buChar char="v"/>
            </a:pPr>
            <a:r>
              <a:rPr lang="en-US" sz="1400">
                <a:ea typeface="+mn-lt"/>
                <a:cs typeface="+mn-lt"/>
              </a:rPr>
              <a:t>Generate the integrated evaluation of games by sentiment analysis helped marketing teams of the game companies to adjust their strategies</a:t>
            </a:r>
          </a:p>
          <a:p>
            <a:pPr marL="742315" lvl="1" indent="-342900">
              <a:lnSpc>
                <a:spcPct val="120000"/>
              </a:lnSpc>
              <a:buFont typeface="Wingdings,Sans-Serif" pitchFamily="34" charset="0"/>
              <a:buChar char="v"/>
            </a:pPr>
            <a:r>
              <a:rPr lang="en-CA" altLang="zh-CN" sz="1400">
                <a:ea typeface="+mn-lt"/>
                <a:cs typeface="+mn-lt"/>
              </a:rPr>
              <a:t>Measure the public feedback of games and the commonly used words that strongly correlated to the games from big data</a:t>
            </a:r>
            <a:endParaRPr lang="en-CA" sz="1400"/>
          </a:p>
          <a:p>
            <a:pPr marL="742315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1000">
              <a:cs typeface="Calibri" panose="020F0502020204030204"/>
            </a:endParaRPr>
          </a:p>
          <a:p>
            <a:pPr marL="742315" lvl="1" indent="-342900">
              <a:buFont typeface="Wingdings" panose="05000000000000000000" pitchFamily="2" charset="2"/>
              <a:buChar char="v"/>
            </a:pPr>
            <a:endParaRPr lang="en-US" sz="1000">
              <a:cs typeface="Calibri" panose="020F0502020204030204"/>
            </a:endParaRPr>
          </a:p>
          <a:p>
            <a:pPr marL="742315" lvl="1" indent="-342900">
              <a:buFont typeface="Wingdings" panose="05000000000000000000" pitchFamily="2" charset="2"/>
              <a:buChar char="v"/>
            </a:pPr>
            <a:endParaRPr lang="en-US" sz="1000">
              <a:cs typeface="Calibri" panose="020F0502020204030204"/>
            </a:endParaRPr>
          </a:p>
          <a:p>
            <a:pPr marL="742315" lvl="1" indent="-342900">
              <a:buFont typeface="Wingdings" panose="05000000000000000000" pitchFamily="2" charset="2"/>
              <a:buChar char="v"/>
            </a:pPr>
            <a:endParaRPr lang="en-US" sz="1000">
              <a:cs typeface="Calibri" panose="020F0502020204030204"/>
            </a:endParaRPr>
          </a:p>
          <a:p>
            <a:pPr marL="342265" indent="-342265"/>
            <a:endParaRPr lang="en-CA" sz="1100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1703-098A-40FB-BAF8-B16576B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6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8640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430B-90E4-4AA2-9E8F-57967004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03197"/>
            <a:ext cx="8229600" cy="1143000"/>
          </a:xfrm>
        </p:spPr>
        <p:txBody>
          <a:bodyPr/>
          <a:lstStyle/>
          <a:p>
            <a:r>
              <a:rPr lang="en-CA" b="1">
                <a:cs typeface="Calibri"/>
              </a:rPr>
              <a:t>Recommender System: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CD96-80EE-4D1F-8298-354AE07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8A1-6A97-44F3-AEEE-E5C3D6812228}" type="datetime1">
              <a:rPr lang="en-US" altLang="ru-RU" smtClean="0"/>
              <a:t>2/22/2021</a:t>
            </a:fld>
            <a:endParaRPr lang="en-GB" alt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1703-098A-40FB-BAF8-B16576B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EA2F-98FF-45DA-8646-605603473375}" type="slidenum">
              <a:rPr lang="en-GB" altLang="ru-RU" smtClean="0"/>
              <a:pPr/>
              <a:t>7</a:t>
            </a:fld>
            <a:endParaRPr lang="en-GB" alt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17EE9-4CAE-4BA7-9E97-F80BD49BD017}"/>
              </a:ext>
            </a:extLst>
          </p:cNvPr>
          <p:cNvSpPr txBox="1"/>
          <p:nvPr/>
        </p:nvSpPr>
        <p:spPr>
          <a:xfrm>
            <a:off x="4519370" y="1643943"/>
            <a:ext cx="33675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When users search game hashtag:</a:t>
            </a:r>
            <a:endParaRPr lang="en-US" sz="1400">
              <a:solidFill>
                <a:schemeClr val="bg2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DC6E5-3B6D-4C9C-9328-352E4CA580AB}"/>
              </a:ext>
            </a:extLst>
          </p:cNvPr>
          <p:cNvSpPr txBox="1"/>
          <p:nvPr/>
        </p:nvSpPr>
        <p:spPr>
          <a:xfrm>
            <a:off x="72236" y="1643942"/>
            <a:ext cx="33675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Arial"/>
                <a:cs typeface="Arial"/>
              </a:rPr>
              <a:t>When users search "game" :</a:t>
            </a:r>
            <a:endParaRPr lang="en-US" sz="1400">
              <a:solidFill>
                <a:schemeClr val="bg2"/>
              </a:solidFill>
              <a:cs typeface="Arial"/>
            </a:endParaRPr>
          </a:p>
        </p:txBody>
      </p:sp>
      <p:pic>
        <p:nvPicPr>
          <p:cNvPr id="7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80E04E-A451-4390-8D1F-F3DB7979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564"/>
            <a:ext cx="4489704" cy="3573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342A9-CED5-44A7-AD54-BBCD2430D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51" b="17937"/>
          <a:stretch/>
        </p:blipFill>
        <p:spPr>
          <a:xfrm>
            <a:off x="4489704" y="1948564"/>
            <a:ext cx="4489704" cy="37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19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y green&amp;blue">
      <a:dk1>
        <a:srgbClr val="D8D8D8"/>
      </a:dk1>
      <a:lt1>
        <a:srgbClr val="000000"/>
      </a:lt1>
      <a:dk2>
        <a:srgbClr val="003300"/>
      </a:dk2>
      <a:lt2>
        <a:srgbClr val="FFFFFF"/>
      </a:lt2>
      <a:accent1>
        <a:srgbClr val="01B357"/>
      </a:accent1>
      <a:accent2>
        <a:srgbClr val="961E90"/>
      </a:accent2>
      <a:accent3>
        <a:srgbClr val="37A76F"/>
      </a:accent3>
      <a:accent4>
        <a:srgbClr val="739A1A"/>
      </a:accent4>
      <a:accent5>
        <a:srgbClr val="797877"/>
      </a:accent5>
      <a:accent6>
        <a:srgbClr val="00B48C"/>
      </a:accent6>
      <a:hlink>
        <a:srgbClr val="EE7B08"/>
      </a:hlink>
      <a:folHlink>
        <a:srgbClr val="977B2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irdsmall">
  <a:themeElements>
    <a:clrScheme name="my green&amp;blue">
      <a:dk1>
        <a:srgbClr val="D8D8D8"/>
      </a:dk1>
      <a:lt1>
        <a:srgbClr val="000000"/>
      </a:lt1>
      <a:dk2>
        <a:srgbClr val="003300"/>
      </a:dk2>
      <a:lt2>
        <a:srgbClr val="FFFFFF"/>
      </a:lt2>
      <a:accent1>
        <a:srgbClr val="01B357"/>
      </a:accent1>
      <a:accent2>
        <a:srgbClr val="961E90"/>
      </a:accent2>
      <a:accent3>
        <a:srgbClr val="37A76F"/>
      </a:accent3>
      <a:accent4>
        <a:srgbClr val="739A1A"/>
      </a:accent4>
      <a:accent5>
        <a:srgbClr val="797877"/>
      </a:accent5>
      <a:accent6>
        <a:srgbClr val="00B48C"/>
      </a:accent6>
      <a:hlink>
        <a:srgbClr val="EE7B08"/>
      </a:hlink>
      <a:folHlink>
        <a:srgbClr val="977B2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rdsmall" id="{4561C2AD-72CA-423C-8A23-45BB616A888C}" vid="{F6F66EAE-422D-4313-834F-A2A4AFF2325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2542C7778C042861A76B39DD0FF49" ma:contentTypeVersion="5" ma:contentTypeDescription="Create a new document." ma:contentTypeScope="" ma:versionID="18973f13bb03dfc245db21ee99862fd2">
  <xsd:schema xmlns:xsd="http://www.w3.org/2001/XMLSchema" xmlns:xs="http://www.w3.org/2001/XMLSchema" xmlns:p="http://schemas.microsoft.com/office/2006/metadata/properties" xmlns:ns2="4611d9ac-58ef-4828-8ca1-7ac79d3ede86" targetNamespace="http://schemas.microsoft.com/office/2006/metadata/properties" ma:root="true" ma:fieldsID="8f90a986e9febdae4e64236dc7f9ab26" ns2:_="">
    <xsd:import namespace="4611d9ac-58ef-4828-8ca1-7ac79d3ede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1d9ac-58ef-4828-8ca1-7ac79d3ede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0BBB0E-00FB-46C0-B7AB-EC5D1933CF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AC0EA8-C0A6-4E2C-9E05-A6E35B77E81C}">
  <ds:schemaRefs>
    <ds:schemaRef ds:uri="4611d9ac-58ef-4828-8ca1-7ac79d3ede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63FFBE-9C6F-4FA0-A6A4-D134A57E6433}">
  <ds:schemaRefs>
    <ds:schemaRef ds:uri="4611d9ac-58ef-4828-8ca1-7ac79d3ede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Application>Microsoft Office PowerPoint</Application>
  <PresentationFormat>On-screen Show (4:3)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birdsmall</vt:lpstr>
      <vt:lpstr>Analysis of Twitter reviews for new video games</vt:lpstr>
      <vt:lpstr>Why does mining video game reviews matter?</vt:lpstr>
      <vt:lpstr>K-means clustering </vt:lpstr>
      <vt:lpstr>Sentiment Analysis</vt:lpstr>
      <vt:lpstr>Topic Modeling  Based on LDA assumptions </vt:lpstr>
      <vt:lpstr>Insights/Recommendations:</vt:lpstr>
      <vt:lpstr>Recommender System: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revision>1</cp:revision>
  <dcterms:created xsi:type="dcterms:W3CDTF">2019-06-27T07:30:33Z</dcterms:created>
  <dcterms:modified xsi:type="dcterms:W3CDTF">2021-02-22T21:03:56Z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0x010100FDB2542C7778C042861A76B39DD0FF49</vt:lpwstr>
  </property>
</Properties>
</file>