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4" r:id="rId16"/>
    <p:sldId id="269" r:id="rId17"/>
    <p:sldId id="270" r:id="rId18"/>
    <p:sldId id="273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333399"/>
    <a:srgbClr val="FFCC66"/>
    <a:srgbClr val="363080"/>
    <a:srgbClr val="5850A5"/>
    <a:srgbClr val="342F61"/>
    <a:srgbClr val="463F83"/>
    <a:srgbClr val="B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920" autoAdjust="0"/>
  </p:normalViewPr>
  <p:slideViewPr>
    <p:cSldViewPr snapToGrid="0">
      <p:cViewPr>
        <p:scale>
          <a:sx n="118" d="100"/>
          <a:sy n="118" d="100"/>
        </p:scale>
        <p:origin x="-1434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826F120-E006-4204-8E31-FE0D7008E4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489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016DF-893C-46A2-961F-52730EAC2C52}" type="datetimeFigureOut">
              <a:rPr lang="en-US" smtClean="0"/>
              <a:pPr/>
              <a:t>4/16/2014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54F5-A007-4BE9-95BD-0D5991815C7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5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3662363"/>
          </a:xfrm>
          <a:prstGeom prst="rect">
            <a:avLst/>
          </a:prstGeom>
          <a:solidFill>
            <a:schemeClr val="accent1"/>
          </a:solidFill>
          <a:ex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605588"/>
            <a:ext cx="9139238" cy="277812"/>
          </a:xfrm>
          <a:prstGeom prst="rect">
            <a:avLst/>
          </a:prstGeom>
          <a:solidFill>
            <a:schemeClr val="bg2"/>
          </a:solidFill>
          <a:ex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3617913"/>
            <a:ext cx="9147175" cy="215900"/>
          </a:xfrm>
          <a:prstGeom prst="rect">
            <a:avLst/>
          </a:prstGeom>
          <a:solidFill>
            <a:schemeClr val="bg2"/>
          </a:solidFill>
          <a:ex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7" name="Group 3282"/>
          <p:cNvGrpSpPr>
            <a:grpSpLocks/>
          </p:cNvGrpSpPr>
          <p:nvPr/>
        </p:nvGrpSpPr>
        <p:grpSpPr bwMode="auto">
          <a:xfrm>
            <a:off x="4927600" y="260350"/>
            <a:ext cx="1296988" cy="1081088"/>
            <a:chOff x="136" y="2514"/>
            <a:chExt cx="817" cy="681"/>
          </a:xfrm>
        </p:grpSpPr>
        <p:sp>
          <p:nvSpPr>
            <p:cNvPr id="8" name="AutoShape 17"/>
            <p:cNvSpPr>
              <a:spLocks noChangeArrowheads="1"/>
            </p:cNvSpPr>
            <p:nvPr userDrawn="1"/>
          </p:nvSpPr>
          <p:spPr bwMode="auto">
            <a:xfrm>
              <a:off x="136" y="2514"/>
              <a:ext cx="817" cy="68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9" name="Group 19"/>
            <p:cNvGrpSpPr>
              <a:grpSpLocks/>
            </p:cNvGrpSpPr>
            <p:nvPr userDrawn="1"/>
          </p:nvGrpSpPr>
          <p:grpSpPr bwMode="auto">
            <a:xfrm>
              <a:off x="227" y="2616"/>
              <a:ext cx="635" cy="477"/>
              <a:chOff x="2483" y="2808"/>
              <a:chExt cx="1328" cy="1060"/>
            </a:xfrm>
          </p:grpSpPr>
          <p:sp>
            <p:nvSpPr>
              <p:cNvPr id="10" name="Freeform 20"/>
              <p:cNvSpPr>
                <a:spLocks/>
              </p:cNvSpPr>
              <p:nvPr/>
            </p:nvSpPr>
            <p:spPr bwMode="auto">
              <a:xfrm>
                <a:off x="2483" y="2808"/>
                <a:ext cx="926" cy="916"/>
              </a:xfrm>
              <a:custGeom>
                <a:avLst/>
                <a:gdLst/>
                <a:ahLst/>
                <a:cxnLst>
                  <a:cxn ang="0">
                    <a:pos x="406" y="125"/>
                  </a:cxn>
                  <a:cxn ang="0">
                    <a:pos x="334" y="401"/>
                  </a:cxn>
                  <a:cxn ang="0">
                    <a:pos x="56" y="333"/>
                  </a:cxn>
                  <a:cxn ang="0">
                    <a:pos x="129" y="57"/>
                  </a:cxn>
                  <a:cxn ang="0">
                    <a:pos x="406" y="125"/>
                  </a:cxn>
                </a:cxnLst>
                <a:rect l="0" t="0" r="r" b="b"/>
                <a:pathLst>
                  <a:path w="463" h="458">
                    <a:moveTo>
                      <a:pt x="406" y="125"/>
                    </a:moveTo>
                    <a:cubicBezTo>
                      <a:pt x="463" y="220"/>
                      <a:pt x="430" y="343"/>
                      <a:pt x="334" y="401"/>
                    </a:cubicBezTo>
                    <a:cubicBezTo>
                      <a:pt x="237" y="458"/>
                      <a:pt x="113" y="428"/>
                      <a:pt x="56" y="333"/>
                    </a:cubicBezTo>
                    <a:cubicBezTo>
                      <a:pt x="0" y="238"/>
                      <a:pt x="32" y="115"/>
                      <a:pt x="129" y="57"/>
                    </a:cubicBezTo>
                    <a:cubicBezTo>
                      <a:pt x="226" y="0"/>
                      <a:pt x="350" y="30"/>
                      <a:pt x="406" y="125"/>
                    </a:cubicBezTo>
                    <a:close/>
                  </a:path>
                </a:pathLst>
              </a:custGeom>
              <a:ln w="38100" cap="flat" cmpd="sng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" name="Freeform 21"/>
              <p:cNvSpPr>
                <a:spLocks/>
              </p:cNvSpPr>
              <p:nvPr/>
            </p:nvSpPr>
            <p:spPr bwMode="auto">
              <a:xfrm>
                <a:off x="3251" y="3452"/>
                <a:ext cx="560" cy="416"/>
              </a:xfrm>
              <a:custGeom>
                <a:avLst/>
                <a:gdLst/>
                <a:ahLst/>
                <a:cxnLst>
                  <a:cxn ang="0">
                    <a:pos x="560" y="342"/>
                  </a:cxn>
                  <a:cxn ang="0">
                    <a:pos x="510" y="416"/>
                  </a:cxn>
                  <a:cxn ang="0">
                    <a:pos x="0" y="76"/>
                  </a:cxn>
                  <a:cxn ang="0">
                    <a:pos x="50" y="0"/>
                  </a:cxn>
                  <a:cxn ang="0">
                    <a:pos x="560" y="342"/>
                  </a:cxn>
                </a:cxnLst>
                <a:rect l="0" t="0" r="r" b="b"/>
                <a:pathLst>
                  <a:path w="560" h="416">
                    <a:moveTo>
                      <a:pt x="560" y="342"/>
                    </a:moveTo>
                    <a:lnTo>
                      <a:pt x="510" y="416"/>
                    </a:lnTo>
                    <a:lnTo>
                      <a:pt x="0" y="76"/>
                    </a:lnTo>
                    <a:lnTo>
                      <a:pt x="50" y="0"/>
                    </a:lnTo>
                    <a:lnTo>
                      <a:pt x="560" y="342"/>
                    </a:lnTo>
                    <a:close/>
                  </a:path>
                </a:pathLst>
              </a:custGeom>
              <a:ln w="38100" cap="flat" cmpd="sng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2" name="Group 3281"/>
          <p:cNvGrpSpPr>
            <a:grpSpLocks/>
          </p:cNvGrpSpPr>
          <p:nvPr/>
        </p:nvGrpSpPr>
        <p:grpSpPr bwMode="auto">
          <a:xfrm>
            <a:off x="6856413" y="260350"/>
            <a:ext cx="1296987" cy="1081088"/>
            <a:chOff x="136" y="3361"/>
            <a:chExt cx="817" cy="681"/>
          </a:xfrm>
        </p:grpSpPr>
        <p:sp>
          <p:nvSpPr>
            <p:cNvPr id="13" name="AutoShape 18"/>
            <p:cNvSpPr>
              <a:spLocks noChangeArrowheads="1"/>
            </p:cNvSpPr>
            <p:nvPr userDrawn="1"/>
          </p:nvSpPr>
          <p:spPr bwMode="auto">
            <a:xfrm>
              <a:off x="136" y="3361"/>
              <a:ext cx="817" cy="68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4" name="Group 3274"/>
            <p:cNvGrpSpPr>
              <a:grpSpLocks/>
            </p:cNvGrpSpPr>
            <p:nvPr userDrawn="1"/>
          </p:nvGrpSpPr>
          <p:grpSpPr bwMode="auto">
            <a:xfrm>
              <a:off x="318" y="3449"/>
              <a:ext cx="453" cy="504"/>
              <a:chOff x="295" y="3430"/>
              <a:chExt cx="499" cy="579"/>
            </a:xfrm>
          </p:grpSpPr>
          <p:sp>
            <p:nvSpPr>
              <p:cNvPr id="15" name="Freeform 3275"/>
              <p:cNvSpPr>
                <a:spLocks/>
              </p:cNvSpPr>
              <p:nvPr/>
            </p:nvSpPr>
            <p:spPr bwMode="auto">
              <a:xfrm rot="684077">
                <a:off x="413" y="3430"/>
                <a:ext cx="359" cy="254"/>
              </a:xfrm>
              <a:custGeom>
                <a:avLst/>
                <a:gdLst/>
                <a:ahLst/>
                <a:cxnLst>
                  <a:cxn ang="0">
                    <a:pos x="117" y="337"/>
                  </a:cxn>
                  <a:cxn ang="0">
                    <a:pos x="121" y="291"/>
                  </a:cxn>
                  <a:cxn ang="0">
                    <a:pos x="134" y="250"/>
                  </a:cxn>
                  <a:cxn ang="0">
                    <a:pos x="154" y="211"/>
                  </a:cxn>
                  <a:cxn ang="0">
                    <a:pos x="183" y="180"/>
                  </a:cxn>
                  <a:cxn ang="0">
                    <a:pos x="214" y="151"/>
                  </a:cxn>
                  <a:cxn ang="0">
                    <a:pos x="252" y="132"/>
                  </a:cxn>
                  <a:cxn ang="0">
                    <a:pos x="295" y="120"/>
                  </a:cxn>
                  <a:cxn ang="0">
                    <a:pos x="342" y="116"/>
                  </a:cxn>
                  <a:cxn ang="0">
                    <a:pos x="384" y="120"/>
                  </a:cxn>
                  <a:cxn ang="0">
                    <a:pos x="427" y="132"/>
                  </a:cxn>
                  <a:cxn ang="0">
                    <a:pos x="464" y="151"/>
                  </a:cxn>
                  <a:cxn ang="0">
                    <a:pos x="497" y="180"/>
                  </a:cxn>
                  <a:cxn ang="0">
                    <a:pos x="524" y="211"/>
                  </a:cxn>
                  <a:cxn ang="0">
                    <a:pos x="545" y="250"/>
                  </a:cxn>
                  <a:cxn ang="0">
                    <a:pos x="557" y="291"/>
                  </a:cxn>
                  <a:cxn ang="0">
                    <a:pos x="565" y="337"/>
                  </a:cxn>
                  <a:cxn ang="0">
                    <a:pos x="681" y="337"/>
                  </a:cxn>
                  <a:cxn ang="0">
                    <a:pos x="671" y="267"/>
                  </a:cxn>
                  <a:cxn ang="0">
                    <a:pos x="652" y="205"/>
                  </a:cxn>
                  <a:cxn ang="0">
                    <a:pos x="619" y="147"/>
                  </a:cxn>
                  <a:cxn ang="0">
                    <a:pos x="580" y="99"/>
                  </a:cxn>
                  <a:cxn ang="0">
                    <a:pos x="528" y="56"/>
                  </a:cxn>
                  <a:cxn ang="0">
                    <a:pos x="472" y="25"/>
                  </a:cxn>
                  <a:cxn ang="0">
                    <a:pos x="408" y="6"/>
                  </a:cxn>
                  <a:cxn ang="0">
                    <a:pos x="342" y="0"/>
                  </a:cxn>
                  <a:cxn ang="0">
                    <a:pos x="272" y="6"/>
                  </a:cxn>
                  <a:cxn ang="0">
                    <a:pos x="208" y="25"/>
                  </a:cxn>
                  <a:cxn ang="0">
                    <a:pos x="150" y="56"/>
                  </a:cxn>
                  <a:cxn ang="0">
                    <a:pos x="101" y="99"/>
                  </a:cxn>
                  <a:cxn ang="0">
                    <a:pos x="59" y="147"/>
                  </a:cxn>
                  <a:cxn ang="0">
                    <a:pos x="27" y="205"/>
                  </a:cxn>
                  <a:cxn ang="0">
                    <a:pos x="6" y="267"/>
                  </a:cxn>
                  <a:cxn ang="0">
                    <a:pos x="0" y="337"/>
                  </a:cxn>
                  <a:cxn ang="0">
                    <a:pos x="0" y="508"/>
                  </a:cxn>
                  <a:cxn ang="0">
                    <a:pos x="117" y="508"/>
                  </a:cxn>
                  <a:cxn ang="0">
                    <a:pos x="117" y="337"/>
                  </a:cxn>
                </a:cxnLst>
                <a:rect l="0" t="0" r="r" b="b"/>
                <a:pathLst>
                  <a:path w="681" h="508">
                    <a:moveTo>
                      <a:pt x="117" y="337"/>
                    </a:moveTo>
                    <a:lnTo>
                      <a:pt x="121" y="291"/>
                    </a:lnTo>
                    <a:lnTo>
                      <a:pt x="134" y="250"/>
                    </a:lnTo>
                    <a:lnTo>
                      <a:pt x="154" y="211"/>
                    </a:lnTo>
                    <a:lnTo>
                      <a:pt x="183" y="180"/>
                    </a:lnTo>
                    <a:lnTo>
                      <a:pt x="214" y="151"/>
                    </a:lnTo>
                    <a:lnTo>
                      <a:pt x="252" y="132"/>
                    </a:lnTo>
                    <a:lnTo>
                      <a:pt x="295" y="120"/>
                    </a:lnTo>
                    <a:lnTo>
                      <a:pt x="342" y="116"/>
                    </a:lnTo>
                    <a:lnTo>
                      <a:pt x="384" y="120"/>
                    </a:lnTo>
                    <a:lnTo>
                      <a:pt x="427" y="132"/>
                    </a:lnTo>
                    <a:lnTo>
                      <a:pt x="464" y="151"/>
                    </a:lnTo>
                    <a:lnTo>
                      <a:pt x="497" y="180"/>
                    </a:lnTo>
                    <a:lnTo>
                      <a:pt x="524" y="211"/>
                    </a:lnTo>
                    <a:lnTo>
                      <a:pt x="545" y="250"/>
                    </a:lnTo>
                    <a:lnTo>
                      <a:pt x="557" y="291"/>
                    </a:lnTo>
                    <a:lnTo>
                      <a:pt x="565" y="337"/>
                    </a:lnTo>
                    <a:lnTo>
                      <a:pt x="681" y="337"/>
                    </a:lnTo>
                    <a:lnTo>
                      <a:pt x="671" y="267"/>
                    </a:lnTo>
                    <a:lnTo>
                      <a:pt x="652" y="205"/>
                    </a:lnTo>
                    <a:lnTo>
                      <a:pt x="619" y="147"/>
                    </a:lnTo>
                    <a:lnTo>
                      <a:pt x="580" y="99"/>
                    </a:lnTo>
                    <a:lnTo>
                      <a:pt x="528" y="56"/>
                    </a:lnTo>
                    <a:lnTo>
                      <a:pt x="472" y="25"/>
                    </a:lnTo>
                    <a:lnTo>
                      <a:pt x="408" y="6"/>
                    </a:lnTo>
                    <a:lnTo>
                      <a:pt x="342" y="0"/>
                    </a:lnTo>
                    <a:lnTo>
                      <a:pt x="272" y="6"/>
                    </a:lnTo>
                    <a:lnTo>
                      <a:pt x="208" y="25"/>
                    </a:lnTo>
                    <a:lnTo>
                      <a:pt x="150" y="56"/>
                    </a:lnTo>
                    <a:lnTo>
                      <a:pt x="101" y="99"/>
                    </a:lnTo>
                    <a:lnTo>
                      <a:pt x="59" y="147"/>
                    </a:lnTo>
                    <a:lnTo>
                      <a:pt x="27" y="205"/>
                    </a:lnTo>
                    <a:lnTo>
                      <a:pt x="6" y="267"/>
                    </a:lnTo>
                    <a:lnTo>
                      <a:pt x="0" y="337"/>
                    </a:lnTo>
                    <a:lnTo>
                      <a:pt x="0" y="508"/>
                    </a:lnTo>
                    <a:lnTo>
                      <a:pt x="117" y="508"/>
                    </a:lnTo>
                    <a:lnTo>
                      <a:pt x="117" y="337"/>
                    </a:lnTo>
                    <a:close/>
                  </a:path>
                </a:pathLst>
              </a:custGeom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6" name="AutoShape 3276"/>
              <p:cNvSpPr>
                <a:spLocks noChangeArrowheads="1"/>
              </p:cNvSpPr>
              <p:nvPr/>
            </p:nvSpPr>
            <p:spPr bwMode="auto">
              <a:xfrm rot="684077">
                <a:off x="295" y="3584"/>
                <a:ext cx="499" cy="42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7" name="Freeform 3277"/>
              <p:cNvSpPr>
                <a:spLocks/>
              </p:cNvSpPr>
              <p:nvPr/>
            </p:nvSpPr>
            <p:spPr bwMode="auto">
              <a:xfrm rot="684077">
                <a:off x="538" y="3645"/>
                <a:ext cx="51" cy="110"/>
              </a:xfrm>
              <a:custGeom>
                <a:avLst/>
                <a:gdLst/>
                <a:ahLst/>
                <a:cxnLst>
                  <a:cxn ang="0">
                    <a:pos x="99" y="48"/>
                  </a:cxn>
                  <a:cxn ang="0">
                    <a:pos x="93" y="27"/>
                  </a:cxn>
                  <a:cxn ang="0">
                    <a:pos x="84" y="14"/>
                  </a:cxn>
                  <a:cxn ang="0">
                    <a:pos x="68" y="2"/>
                  </a:cxn>
                  <a:cxn ang="0">
                    <a:pos x="51" y="0"/>
                  </a:cxn>
                  <a:cxn ang="0">
                    <a:pos x="29" y="2"/>
                  </a:cxn>
                  <a:cxn ang="0">
                    <a:pos x="14" y="14"/>
                  </a:cxn>
                  <a:cxn ang="0">
                    <a:pos x="4" y="27"/>
                  </a:cxn>
                  <a:cxn ang="0">
                    <a:pos x="0" y="48"/>
                  </a:cxn>
                  <a:cxn ang="0">
                    <a:pos x="2" y="64"/>
                  </a:cxn>
                  <a:cxn ang="0">
                    <a:pos x="10" y="78"/>
                  </a:cxn>
                  <a:cxn ang="0">
                    <a:pos x="20" y="87"/>
                  </a:cxn>
                  <a:cxn ang="0">
                    <a:pos x="37" y="95"/>
                  </a:cxn>
                  <a:cxn ang="0">
                    <a:pos x="31" y="221"/>
                  </a:cxn>
                  <a:cxn ang="0">
                    <a:pos x="68" y="221"/>
                  </a:cxn>
                  <a:cxn ang="0">
                    <a:pos x="62" y="95"/>
                  </a:cxn>
                  <a:cxn ang="0">
                    <a:pos x="76" y="87"/>
                  </a:cxn>
                  <a:cxn ang="0">
                    <a:pos x="88" y="78"/>
                  </a:cxn>
                  <a:cxn ang="0">
                    <a:pos x="95" y="64"/>
                  </a:cxn>
                  <a:cxn ang="0">
                    <a:pos x="99" y="48"/>
                  </a:cxn>
                </a:cxnLst>
                <a:rect l="0" t="0" r="r" b="b"/>
                <a:pathLst>
                  <a:path w="99" h="221">
                    <a:moveTo>
                      <a:pt x="99" y="48"/>
                    </a:moveTo>
                    <a:lnTo>
                      <a:pt x="93" y="27"/>
                    </a:lnTo>
                    <a:lnTo>
                      <a:pt x="84" y="14"/>
                    </a:lnTo>
                    <a:lnTo>
                      <a:pt x="68" y="2"/>
                    </a:lnTo>
                    <a:lnTo>
                      <a:pt x="51" y="0"/>
                    </a:lnTo>
                    <a:lnTo>
                      <a:pt x="29" y="2"/>
                    </a:lnTo>
                    <a:lnTo>
                      <a:pt x="14" y="14"/>
                    </a:lnTo>
                    <a:lnTo>
                      <a:pt x="4" y="27"/>
                    </a:lnTo>
                    <a:lnTo>
                      <a:pt x="0" y="48"/>
                    </a:lnTo>
                    <a:lnTo>
                      <a:pt x="2" y="64"/>
                    </a:lnTo>
                    <a:lnTo>
                      <a:pt x="10" y="78"/>
                    </a:lnTo>
                    <a:lnTo>
                      <a:pt x="20" y="87"/>
                    </a:lnTo>
                    <a:lnTo>
                      <a:pt x="37" y="95"/>
                    </a:lnTo>
                    <a:lnTo>
                      <a:pt x="31" y="221"/>
                    </a:lnTo>
                    <a:lnTo>
                      <a:pt x="68" y="221"/>
                    </a:lnTo>
                    <a:lnTo>
                      <a:pt x="62" y="95"/>
                    </a:lnTo>
                    <a:lnTo>
                      <a:pt x="76" y="87"/>
                    </a:lnTo>
                    <a:lnTo>
                      <a:pt x="88" y="78"/>
                    </a:lnTo>
                    <a:lnTo>
                      <a:pt x="95" y="64"/>
                    </a:lnTo>
                    <a:lnTo>
                      <a:pt x="99" y="48"/>
                    </a:lnTo>
                    <a:close/>
                  </a:path>
                </a:pathLst>
              </a:custGeom>
              <a:ln w="38100" cmpd="sng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18" name="Group 3283"/>
          <p:cNvGrpSpPr>
            <a:grpSpLocks/>
          </p:cNvGrpSpPr>
          <p:nvPr/>
        </p:nvGrpSpPr>
        <p:grpSpPr bwMode="auto">
          <a:xfrm>
            <a:off x="2998788" y="260350"/>
            <a:ext cx="1296987" cy="1081088"/>
            <a:chOff x="136" y="1668"/>
            <a:chExt cx="817" cy="681"/>
          </a:xfrm>
        </p:grpSpPr>
        <p:sp>
          <p:nvSpPr>
            <p:cNvPr id="19" name="AutoShape 16"/>
            <p:cNvSpPr>
              <a:spLocks noChangeArrowheads="1"/>
            </p:cNvSpPr>
            <p:nvPr userDrawn="1"/>
          </p:nvSpPr>
          <p:spPr bwMode="auto">
            <a:xfrm>
              <a:off x="136" y="1668"/>
              <a:ext cx="817" cy="68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20" name="Group 3278"/>
            <p:cNvGrpSpPr>
              <a:grpSpLocks/>
            </p:cNvGrpSpPr>
            <p:nvPr userDrawn="1"/>
          </p:nvGrpSpPr>
          <p:grpSpPr bwMode="auto">
            <a:xfrm>
              <a:off x="251" y="1796"/>
              <a:ext cx="586" cy="424"/>
              <a:chOff x="2439" y="1692"/>
              <a:chExt cx="1162" cy="790"/>
            </a:xfrm>
          </p:grpSpPr>
          <p:sp>
            <p:nvSpPr>
              <p:cNvPr id="21" name="Freeform 3279"/>
              <p:cNvSpPr>
                <a:spLocks/>
              </p:cNvSpPr>
              <p:nvPr/>
            </p:nvSpPr>
            <p:spPr bwMode="auto">
              <a:xfrm>
                <a:off x="2439" y="1692"/>
                <a:ext cx="1162" cy="790"/>
              </a:xfrm>
              <a:custGeom>
                <a:avLst/>
                <a:gdLst/>
                <a:ahLst/>
                <a:cxnLst>
                  <a:cxn ang="0">
                    <a:pos x="581" y="365"/>
                  </a:cxn>
                  <a:cxn ang="0">
                    <a:pos x="552" y="395"/>
                  </a:cxn>
                  <a:cxn ang="0">
                    <a:pos x="30" y="395"/>
                  </a:cxn>
                  <a:cxn ang="0">
                    <a:pos x="0" y="365"/>
                  </a:cxn>
                  <a:cxn ang="0">
                    <a:pos x="0" y="29"/>
                  </a:cxn>
                  <a:cxn ang="0">
                    <a:pos x="30" y="0"/>
                  </a:cxn>
                  <a:cxn ang="0">
                    <a:pos x="552" y="0"/>
                  </a:cxn>
                  <a:cxn ang="0">
                    <a:pos x="581" y="29"/>
                  </a:cxn>
                  <a:cxn ang="0">
                    <a:pos x="581" y="365"/>
                  </a:cxn>
                </a:cxnLst>
                <a:rect l="0" t="0" r="r" b="b"/>
                <a:pathLst>
                  <a:path w="581" h="395">
                    <a:moveTo>
                      <a:pt x="581" y="365"/>
                    </a:moveTo>
                    <a:cubicBezTo>
                      <a:pt x="581" y="381"/>
                      <a:pt x="568" y="395"/>
                      <a:pt x="552" y="395"/>
                    </a:cubicBezTo>
                    <a:cubicBezTo>
                      <a:pt x="30" y="395"/>
                      <a:pt x="30" y="395"/>
                      <a:pt x="30" y="395"/>
                    </a:cubicBezTo>
                    <a:cubicBezTo>
                      <a:pt x="13" y="395"/>
                      <a:pt x="0" y="381"/>
                      <a:pt x="0" y="365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13"/>
                      <a:pt x="13" y="0"/>
                      <a:pt x="30" y="0"/>
                    </a:cubicBezTo>
                    <a:cubicBezTo>
                      <a:pt x="552" y="0"/>
                      <a:pt x="552" y="0"/>
                      <a:pt x="552" y="0"/>
                    </a:cubicBezTo>
                    <a:cubicBezTo>
                      <a:pt x="568" y="0"/>
                      <a:pt x="581" y="13"/>
                      <a:pt x="581" y="29"/>
                    </a:cubicBezTo>
                    <a:lnTo>
                      <a:pt x="581" y="365"/>
                    </a:lnTo>
                    <a:close/>
                  </a:path>
                </a:pathLst>
              </a:custGeom>
              <a:ln w="38100" cap="flat" cmpd="sng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2" name="Freeform 3280"/>
              <p:cNvSpPr>
                <a:spLocks/>
              </p:cNvSpPr>
              <p:nvPr/>
            </p:nvSpPr>
            <p:spPr bwMode="auto">
              <a:xfrm>
                <a:off x="2441" y="1757"/>
                <a:ext cx="1158" cy="33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80" y="332"/>
                  </a:cxn>
                  <a:cxn ang="0">
                    <a:pos x="1158" y="0"/>
                  </a:cxn>
                </a:cxnLst>
                <a:rect l="0" t="0" r="r" b="b"/>
                <a:pathLst>
                  <a:path w="1158" h="332">
                    <a:moveTo>
                      <a:pt x="0" y="0"/>
                    </a:moveTo>
                    <a:lnTo>
                      <a:pt x="580" y="332"/>
                    </a:lnTo>
                    <a:lnTo>
                      <a:pt x="1158" y="0"/>
                    </a:lnTo>
                  </a:path>
                </a:pathLst>
              </a:custGeom>
              <a:ln w="38100" cap="flat" cmpd="sng">
                <a:solidFill>
                  <a:schemeClr val="bg2"/>
                </a:solidFill>
                <a:prstDash val="solid"/>
                <a:miter lim="800000"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grpSp>
        <p:nvGrpSpPr>
          <p:cNvPr id="23" name="Group 9798"/>
          <p:cNvGrpSpPr>
            <a:grpSpLocks/>
          </p:cNvGrpSpPr>
          <p:nvPr userDrawn="1"/>
        </p:nvGrpSpPr>
        <p:grpSpPr bwMode="auto">
          <a:xfrm>
            <a:off x="6538913" y="4025900"/>
            <a:ext cx="2433637" cy="2427288"/>
            <a:chOff x="4807" y="2702"/>
            <a:chExt cx="1062" cy="1067"/>
          </a:xfrm>
        </p:grpSpPr>
        <p:sp>
          <p:nvSpPr>
            <p:cNvPr id="24" name="Freeform 9799"/>
            <p:cNvSpPr>
              <a:spLocks/>
            </p:cNvSpPr>
            <p:nvPr userDrawn="1"/>
          </p:nvSpPr>
          <p:spPr bwMode="auto">
            <a:xfrm>
              <a:off x="5187" y="2703"/>
              <a:ext cx="520" cy="304"/>
            </a:xfrm>
            <a:custGeom>
              <a:avLst/>
              <a:gdLst/>
              <a:ahLst/>
              <a:cxnLst>
                <a:cxn ang="0">
                  <a:pos x="1034" y="450"/>
                </a:cxn>
                <a:cxn ang="0">
                  <a:pos x="1024" y="476"/>
                </a:cxn>
                <a:cxn ang="0">
                  <a:pos x="1009" y="501"/>
                </a:cxn>
                <a:cxn ang="0">
                  <a:pos x="988" y="523"/>
                </a:cxn>
                <a:cxn ang="0">
                  <a:pos x="965" y="542"/>
                </a:cxn>
                <a:cxn ang="0">
                  <a:pos x="936" y="559"/>
                </a:cxn>
                <a:cxn ang="0">
                  <a:pos x="868" y="586"/>
                </a:cxn>
                <a:cxn ang="0">
                  <a:pos x="788" y="601"/>
                </a:cxn>
                <a:cxn ang="0">
                  <a:pos x="698" y="606"/>
                </a:cxn>
                <a:cxn ang="0">
                  <a:pos x="599" y="601"/>
                </a:cxn>
                <a:cxn ang="0">
                  <a:pos x="497" y="583"/>
                </a:cxn>
                <a:cxn ang="0">
                  <a:pos x="445" y="569"/>
                </a:cxn>
                <a:cxn ang="0">
                  <a:pos x="341" y="533"/>
                </a:cxn>
                <a:cxn ang="0">
                  <a:pos x="249" y="491"/>
                </a:cxn>
                <a:cxn ang="0">
                  <a:pos x="169" y="442"/>
                </a:cxn>
                <a:cxn ang="0">
                  <a:pos x="103" y="387"/>
                </a:cxn>
                <a:cxn ang="0">
                  <a:pos x="51" y="329"/>
                </a:cxn>
                <a:cxn ang="0">
                  <a:pos x="23" y="285"/>
                </a:cxn>
                <a:cxn ang="0">
                  <a:pos x="11" y="256"/>
                </a:cxn>
                <a:cxn ang="0">
                  <a:pos x="3" y="228"/>
                </a:cxn>
                <a:cxn ang="0">
                  <a:pos x="0" y="199"/>
                </a:cxn>
                <a:cxn ang="0">
                  <a:pos x="3" y="170"/>
                </a:cxn>
                <a:cxn ang="0">
                  <a:pos x="6" y="156"/>
                </a:cxn>
                <a:cxn ang="0">
                  <a:pos x="17" y="131"/>
                </a:cxn>
                <a:cxn ang="0">
                  <a:pos x="32" y="105"/>
                </a:cxn>
                <a:cxn ang="0">
                  <a:pos x="51" y="85"/>
                </a:cxn>
                <a:cxn ang="0">
                  <a:pos x="76" y="64"/>
                </a:cxn>
                <a:cxn ang="0">
                  <a:pos x="103" y="47"/>
                </a:cxn>
                <a:cxn ang="0">
                  <a:pos x="171" y="20"/>
                </a:cxn>
                <a:cxn ang="0">
                  <a:pos x="251" y="5"/>
                </a:cxn>
                <a:cxn ang="0">
                  <a:pos x="341" y="0"/>
                </a:cxn>
                <a:cxn ang="0">
                  <a:pos x="440" y="5"/>
                </a:cxn>
                <a:cxn ang="0">
                  <a:pos x="543" y="24"/>
                </a:cxn>
                <a:cxn ang="0">
                  <a:pos x="596" y="37"/>
                </a:cxn>
                <a:cxn ang="0">
                  <a:pos x="698" y="73"/>
                </a:cxn>
                <a:cxn ang="0">
                  <a:pos x="790" y="115"/>
                </a:cxn>
                <a:cxn ang="0">
                  <a:pos x="869" y="165"/>
                </a:cxn>
                <a:cxn ang="0">
                  <a:pos x="937" y="219"/>
                </a:cxn>
                <a:cxn ang="0">
                  <a:pos x="988" y="277"/>
                </a:cxn>
                <a:cxn ang="0">
                  <a:pos x="1016" y="321"/>
                </a:cxn>
                <a:cxn ang="0">
                  <a:pos x="1029" y="350"/>
                </a:cxn>
                <a:cxn ang="0">
                  <a:pos x="1036" y="379"/>
                </a:cxn>
                <a:cxn ang="0">
                  <a:pos x="1039" y="408"/>
                </a:cxn>
                <a:cxn ang="0">
                  <a:pos x="1038" y="436"/>
                </a:cxn>
                <a:cxn ang="0">
                  <a:pos x="1034" y="450"/>
                </a:cxn>
              </a:cxnLst>
              <a:rect l="0" t="0" r="r" b="b"/>
              <a:pathLst>
                <a:path w="1039" h="606">
                  <a:moveTo>
                    <a:pt x="1034" y="450"/>
                  </a:moveTo>
                  <a:lnTo>
                    <a:pt x="1034" y="450"/>
                  </a:lnTo>
                  <a:lnTo>
                    <a:pt x="1029" y="464"/>
                  </a:lnTo>
                  <a:lnTo>
                    <a:pt x="1024" y="476"/>
                  </a:lnTo>
                  <a:lnTo>
                    <a:pt x="1016" y="489"/>
                  </a:lnTo>
                  <a:lnTo>
                    <a:pt x="1009" y="501"/>
                  </a:lnTo>
                  <a:lnTo>
                    <a:pt x="999" y="511"/>
                  </a:lnTo>
                  <a:lnTo>
                    <a:pt x="988" y="523"/>
                  </a:lnTo>
                  <a:lnTo>
                    <a:pt x="976" y="532"/>
                  </a:lnTo>
                  <a:lnTo>
                    <a:pt x="965" y="542"/>
                  </a:lnTo>
                  <a:lnTo>
                    <a:pt x="951" y="550"/>
                  </a:lnTo>
                  <a:lnTo>
                    <a:pt x="936" y="559"/>
                  </a:lnTo>
                  <a:lnTo>
                    <a:pt x="903" y="574"/>
                  </a:lnTo>
                  <a:lnTo>
                    <a:pt x="868" y="586"/>
                  </a:lnTo>
                  <a:lnTo>
                    <a:pt x="830" y="594"/>
                  </a:lnTo>
                  <a:lnTo>
                    <a:pt x="788" y="601"/>
                  </a:lnTo>
                  <a:lnTo>
                    <a:pt x="744" y="606"/>
                  </a:lnTo>
                  <a:lnTo>
                    <a:pt x="698" y="606"/>
                  </a:lnTo>
                  <a:lnTo>
                    <a:pt x="650" y="605"/>
                  </a:lnTo>
                  <a:lnTo>
                    <a:pt x="599" y="601"/>
                  </a:lnTo>
                  <a:lnTo>
                    <a:pt x="548" y="593"/>
                  </a:lnTo>
                  <a:lnTo>
                    <a:pt x="497" y="583"/>
                  </a:lnTo>
                  <a:lnTo>
                    <a:pt x="445" y="569"/>
                  </a:lnTo>
                  <a:lnTo>
                    <a:pt x="445" y="569"/>
                  </a:lnTo>
                  <a:lnTo>
                    <a:pt x="392" y="552"/>
                  </a:lnTo>
                  <a:lnTo>
                    <a:pt x="341" y="533"/>
                  </a:lnTo>
                  <a:lnTo>
                    <a:pt x="295" y="513"/>
                  </a:lnTo>
                  <a:lnTo>
                    <a:pt x="249" y="491"/>
                  </a:lnTo>
                  <a:lnTo>
                    <a:pt x="209" y="467"/>
                  </a:lnTo>
                  <a:lnTo>
                    <a:pt x="169" y="442"/>
                  </a:lnTo>
                  <a:lnTo>
                    <a:pt x="134" y="414"/>
                  </a:lnTo>
                  <a:lnTo>
                    <a:pt x="103" y="387"/>
                  </a:lnTo>
                  <a:lnTo>
                    <a:pt x="74" y="358"/>
                  </a:lnTo>
                  <a:lnTo>
                    <a:pt x="51" y="329"/>
                  </a:lnTo>
                  <a:lnTo>
                    <a:pt x="32" y="301"/>
                  </a:lnTo>
                  <a:lnTo>
                    <a:pt x="23" y="285"/>
                  </a:lnTo>
                  <a:lnTo>
                    <a:pt x="17" y="272"/>
                  </a:lnTo>
                  <a:lnTo>
                    <a:pt x="11" y="256"/>
                  </a:lnTo>
                  <a:lnTo>
                    <a:pt x="6" y="243"/>
                  </a:lnTo>
                  <a:lnTo>
                    <a:pt x="3" y="228"/>
                  </a:lnTo>
                  <a:lnTo>
                    <a:pt x="1" y="212"/>
                  </a:lnTo>
                  <a:lnTo>
                    <a:pt x="0" y="199"/>
                  </a:lnTo>
                  <a:lnTo>
                    <a:pt x="1" y="185"/>
                  </a:lnTo>
                  <a:lnTo>
                    <a:pt x="3" y="170"/>
                  </a:lnTo>
                  <a:lnTo>
                    <a:pt x="6" y="156"/>
                  </a:lnTo>
                  <a:lnTo>
                    <a:pt x="6" y="156"/>
                  </a:lnTo>
                  <a:lnTo>
                    <a:pt x="10" y="143"/>
                  </a:lnTo>
                  <a:lnTo>
                    <a:pt x="17" y="131"/>
                  </a:lnTo>
                  <a:lnTo>
                    <a:pt x="23" y="117"/>
                  </a:lnTo>
                  <a:lnTo>
                    <a:pt x="32" y="105"/>
                  </a:lnTo>
                  <a:lnTo>
                    <a:pt x="40" y="95"/>
                  </a:lnTo>
                  <a:lnTo>
                    <a:pt x="51" y="85"/>
                  </a:lnTo>
                  <a:lnTo>
                    <a:pt x="62" y="75"/>
                  </a:lnTo>
                  <a:lnTo>
                    <a:pt x="76" y="64"/>
                  </a:lnTo>
                  <a:lnTo>
                    <a:pt x="90" y="56"/>
                  </a:lnTo>
                  <a:lnTo>
                    <a:pt x="103" y="47"/>
                  </a:lnTo>
                  <a:lnTo>
                    <a:pt x="136" y="32"/>
                  </a:lnTo>
                  <a:lnTo>
                    <a:pt x="171" y="20"/>
                  </a:lnTo>
                  <a:lnTo>
                    <a:pt x="210" y="12"/>
                  </a:lnTo>
                  <a:lnTo>
                    <a:pt x="251" y="5"/>
                  </a:lnTo>
                  <a:lnTo>
                    <a:pt x="295" y="2"/>
                  </a:lnTo>
                  <a:lnTo>
                    <a:pt x="341" y="0"/>
                  </a:lnTo>
                  <a:lnTo>
                    <a:pt x="390" y="2"/>
                  </a:lnTo>
                  <a:lnTo>
                    <a:pt x="440" y="5"/>
                  </a:lnTo>
                  <a:lnTo>
                    <a:pt x="491" y="13"/>
                  </a:lnTo>
                  <a:lnTo>
                    <a:pt x="543" y="24"/>
                  </a:lnTo>
                  <a:lnTo>
                    <a:pt x="596" y="37"/>
                  </a:lnTo>
                  <a:lnTo>
                    <a:pt x="596" y="37"/>
                  </a:lnTo>
                  <a:lnTo>
                    <a:pt x="649" y="54"/>
                  </a:lnTo>
                  <a:lnTo>
                    <a:pt x="698" y="73"/>
                  </a:lnTo>
                  <a:lnTo>
                    <a:pt x="745" y="93"/>
                  </a:lnTo>
                  <a:lnTo>
                    <a:pt x="790" y="115"/>
                  </a:lnTo>
                  <a:lnTo>
                    <a:pt x="832" y="139"/>
                  </a:lnTo>
                  <a:lnTo>
                    <a:pt x="869" y="165"/>
                  </a:lnTo>
                  <a:lnTo>
                    <a:pt x="905" y="192"/>
                  </a:lnTo>
                  <a:lnTo>
                    <a:pt x="937" y="219"/>
                  </a:lnTo>
                  <a:lnTo>
                    <a:pt x="965" y="248"/>
                  </a:lnTo>
                  <a:lnTo>
                    <a:pt x="988" y="277"/>
                  </a:lnTo>
                  <a:lnTo>
                    <a:pt x="1009" y="306"/>
                  </a:lnTo>
                  <a:lnTo>
                    <a:pt x="1016" y="321"/>
                  </a:lnTo>
                  <a:lnTo>
                    <a:pt x="1022" y="335"/>
                  </a:lnTo>
                  <a:lnTo>
                    <a:pt x="1029" y="350"/>
                  </a:lnTo>
                  <a:lnTo>
                    <a:pt x="1033" y="365"/>
                  </a:lnTo>
                  <a:lnTo>
                    <a:pt x="1036" y="379"/>
                  </a:lnTo>
                  <a:lnTo>
                    <a:pt x="1039" y="394"/>
                  </a:lnTo>
                  <a:lnTo>
                    <a:pt x="1039" y="408"/>
                  </a:lnTo>
                  <a:lnTo>
                    <a:pt x="1039" y="423"/>
                  </a:lnTo>
                  <a:lnTo>
                    <a:pt x="1038" y="436"/>
                  </a:lnTo>
                  <a:lnTo>
                    <a:pt x="1034" y="450"/>
                  </a:lnTo>
                  <a:lnTo>
                    <a:pt x="1034" y="450"/>
                  </a:lnTo>
                  <a:close/>
                </a:path>
              </a:pathLst>
            </a:custGeom>
            <a:ln w="76200" cmpd="sng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" name="Freeform 9800"/>
            <p:cNvSpPr>
              <a:spLocks/>
            </p:cNvSpPr>
            <p:nvPr userDrawn="1"/>
          </p:nvSpPr>
          <p:spPr bwMode="auto">
            <a:xfrm>
              <a:off x="4954" y="2862"/>
              <a:ext cx="375" cy="37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5" y="25"/>
                </a:cxn>
                <a:cxn ang="0">
                  <a:pos x="2" y="51"/>
                </a:cxn>
                <a:cxn ang="0">
                  <a:pos x="0" y="78"/>
                </a:cxn>
                <a:cxn ang="0">
                  <a:pos x="0" y="105"/>
                </a:cxn>
                <a:cxn ang="0">
                  <a:pos x="3" y="130"/>
                </a:cxn>
                <a:cxn ang="0">
                  <a:pos x="9" y="158"/>
                </a:cxn>
                <a:cxn ang="0">
                  <a:pos x="15" y="185"/>
                </a:cxn>
                <a:cxn ang="0">
                  <a:pos x="26" y="212"/>
                </a:cxn>
                <a:cxn ang="0">
                  <a:pos x="36" y="239"/>
                </a:cxn>
                <a:cxn ang="0">
                  <a:pos x="49" y="266"/>
                </a:cxn>
                <a:cxn ang="0">
                  <a:pos x="65" y="293"/>
                </a:cxn>
                <a:cxn ang="0">
                  <a:pos x="82" y="319"/>
                </a:cxn>
                <a:cxn ang="0">
                  <a:pos x="100" y="346"/>
                </a:cxn>
                <a:cxn ang="0">
                  <a:pos x="122" y="372"/>
                </a:cxn>
                <a:cxn ang="0">
                  <a:pos x="145" y="399"/>
                </a:cxn>
                <a:cxn ang="0">
                  <a:pos x="168" y="424"/>
                </a:cxn>
                <a:cxn ang="0">
                  <a:pos x="194" y="450"/>
                </a:cxn>
                <a:cxn ang="0">
                  <a:pos x="223" y="474"/>
                </a:cxn>
                <a:cxn ang="0">
                  <a:pos x="252" y="497"/>
                </a:cxn>
                <a:cxn ang="0">
                  <a:pos x="282" y="521"/>
                </a:cxn>
                <a:cxn ang="0">
                  <a:pos x="313" y="545"/>
                </a:cxn>
                <a:cxn ang="0">
                  <a:pos x="347" y="567"/>
                </a:cxn>
                <a:cxn ang="0">
                  <a:pos x="382" y="589"/>
                </a:cxn>
                <a:cxn ang="0">
                  <a:pos x="418" y="609"/>
                </a:cxn>
                <a:cxn ang="0">
                  <a:pos x="455" y="630"/>
                </a:cxn>
                <a:cxn ang="0">
                  <a:pos x="494" y="650"/>
                </a:cxn>
                <a:cxn ang="0">
                  <a:pos x="534" y="669"/>
                </a:cxn>
                <a:cxn ang="0">
                  <a:pos x="574" y="686"/>
                </a:cxn>
                <a:cxn ang="0">
                  <a:pos x="617" y="703"/>
                </a:cxn>
                <a:cxn ang="0">
                  <a:pos x="659" y="718"/>
                </a:cxn>
                <a:cxn ang="0">
                  <a:pos x="703" y="733"/>
                </a:cxn>
                <a:cxn ang="0">
                  <a:pos x="749" y="747"/>
                </a:cxn>
              </a:cxnLst>
              <a:rect l="0" t="0" r="r" b="b"/>
              <a:pathLst>
                <a:path w="749" h="747">
                  <a:moveTo>
                    <a:pt x="12" y="0"/>
                  </a:moveTo>
                  <a:lnTo>
                    <a:pt x="12" y="0"/>
                  </a:lnTo>
                  <a:lnTo>
                    <a:pt x="5" y="25"/>
                  </a:lnTo>
                  <a:lnTo>
                    <a:pt x="2" y="51"/>
                  </a:lnTo>
                  <a:lnTo>
                    <a:pt x="0" y="78"/>
                  </a:lnTo>
                  <a:lnTo>
                    <a:pt x="0" y="105"/>
                  </a:lnTo>
                  <a:lnTo>
                    <a:pt x="3" y="130"/>
                  </a:lnTo>
                  <a:lnTo>
                    <a:pt x="9" y="158"/>
                  </a:lnTo>
                  <a:lnTo>
                    <a:pt x="15" y="185"/>
                  </a:lnTo>
                  <a:lnTo>
                    <a:pt x="26" y="212"/>
                  </a:lnTo>
                  <a:lnTo>
                    <a:pt x="36" y="239"/>
                  </a:lnTo>
                  <a:lnTo>
                    <a:pt x="49" y="266"/>
                  </a:lnTo>
                  <a:lnTo>
                    <a:pt x="65" y="293"/>
                  </a:lnTo>
                  <a:lnTo>
                    <a:pt x="82" y="319"/>
                  </a:lnTo>
                  <a:lnTo>
                    <a:pt x="100" y="346"/>
                  </a:lnTo>
                  <a:lnTo>
                    <a:pt x="122" y="372"/>
                  </a:lnTo>
                  <a:lnTo>
                    <a:pt x="145" y="399"/>
                  </a:lnTo>
                  <a:lnTo>
                    <a:pt x="168" y="424"/>
                  </a:lnTo>
                  <a:lnTo>
                    <a:pt x="194" y="450"/>
                  </a:lnTo>
                  <a:lnTo>
                    <a:pt x="223" y="474"/>
                  </a:lnTo>
                  <a:lnTo>
                    <a:pt x="252" y="497"/>
                  </a:lnTo>
                  <a:lnTo>
                    <a:pt x="282" y="521"/>
                  </a:lnTo>
                  <a:lnTo>
                    <a:pt x="313" y="545"/>
                  </a:lnTo>
                  <a:lnTo>
                    <a:pt x="347" y="567"/>
                  </a:lnTo>
                  <a:lnTo>
                    <a:pt x="382" y="589"/>
                  </a:lnTo>
                  <a:lnTo>
                    <a:pt x="418" y="609"/>
                  </a:lnTo>
                  <a:lnTo>
                    <a:pt x="455" y="630"/>
                  </a:lnTo>
                  <a:lnTo>
                    <a:pt x="494" y="650"/>
                  </a:lnTo>
                  <a:lnTo>
                    <a:pt x="534" y="669"/>
                  </a:lnTo>
                  <a:lnTo>
                    <a:pt x="574" y="686"/>
                  </a:lnTo>
                  <a:lnTo>
                    <a:pt x="617" y="703"/>
                  </a:lnTo>
                  <a:lnTo>
                    <a:pt x="659" y="718"/>
                  </a:lnTo>
                  <a:lnTo>
                    <a:pt x="703" y="733"/>
                  </a:lnTo>
                  <a:lnTo>
                    <a:pt x="749" y="747"/>
                  </a:lnTo>
                </a:path>
              </a:pathLst>
            </a:custGeom>
            <a:ln w="76200" cmpd="sng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6" name="Freeform 9801"/>
            <p:cNvSpPr>
              <a:spLocks/>
            </p:cNvSpPr>
            <p:nvPr userDrawn="1"/>
          </p:nvSpPr>
          <p:spPr bwMode="auto">
            <a:xfrm>
              <a:off x="5329" y="3096"/>
              <a:ext cx="517" cy="167"/>
            </a:xfrm>
            <a:custGeom>
              <a:avLst/>
              <a:gdLst/>
              <a:ahLst/>
              <a:cxnLst>
                <a:cxn ang="0">
                  <a:pos x="1037" y="0"/>
                </a:cxn>
                <a:cxn ang="0">
                  <a:pos x="1037" y="0"/>
                </a:cxn>
                <a:cxn ang="0">
                  <a:pos x="1028" y="28"/>
                </a:cxn>
                <a:cxn ang="0">
                  <a:pos x="1016" y="53"/>
                </a:cxn>
                <a:cxn ang="0">
                  <a:pos x="1003" y="79"/>
                </a:cxn>
                <a:cxn ang="0">
                  <a:pos x="987" y="102"/>
                </a:cxn>
                <a:cxn ang="0">
                  <a:pos x="970" y="124"/>
                </a:cxn>
                <a:cxn ang="0">
                  <a:pos x="952" y="146"/>
                </a:cxn>
                <a:cxn ang="0">
                  <a:pos x="931" y="167"/>
                </a:cxn>
                <a:cxn ang="0">
                  <a:pos x="908" y="187"/>
                </a:cxn>
                <a:cxn ang="0">
                  <a:pos x="884" y="206"/>
                </a:cxn>
                <a:cxn ang="0">
                  <a:pos x="858" y="223"/>
                </a:cxn>
                <a:cxn ang="0">
                  <a:pos x="829" y="238"/>
                </a:cxn>
                <a:cxn ang="0">
                  <a:pos x="800" y="254"/>
                </a:cxn>
                <a:cxn ang="0">
                  <a:pos x="770" y="267"/>
                </a:cxn>
                <a:cxn ang="0">
                  <a:pos x="738" y="281"/>
                </a:cxn>
                <a:cxn ang="0">
                  <a:pos x="705" y="293"/>
                </a:cxn>
                <a:cxn ang="0">
                  <a:pos x="670" y="301"/>
                </a:cxn>
                <a:cxn ang="0">
                  <a:pos x="634" y="311"/>
                </a:cxn>
                <a:cxn ang="0">
                  <a:pos x="598" y="318"/>
                </a:cxn>
                <a:cxn ang="0">
                  <a:pos x="559" y="325"/>
                </a:cxn>
                <a:cxn ang="0">
                  <a:pos x="520" y="330"/>
                </a:cxn>
                <a:cxn ang="0">
                  <a:pos x="481" y="333"/>
                </a:cxn>
                <a:cxn ang="0">
                  <a:pos x="440" y="335"/>
                </a:cxn>
                <a:cxn ang="0">
                  <a:pos x="400" y="337"/>
                </a:cxn>
                <a:cxn ang="0">
                  <a:pos x="357" y="335"/>
                </a:cxn>
                <a:cxn ang="0">
                  <a:pos x="315" y="333"/>
                </a:cxn>
                <a:cxn ang="0">
                  <a:pos x="270" y="330"/>
                </a:cxn>
                <a:cxn ang="0">
                  <a:pos x="226" y="325"/>
                </a:cxn>
                <a:cxn ang="0">
                  <a:pos x="182" y="320"/>
                </a:cxn>
                <a:cxn ang="0">
                  <a:pos x="136" y="311"/>
                </a:cxn>
                <a:cxn ang="0">
                  <a:pos x="92" y="303"/>
                </a:cxn>
                <a:cxn ang="0">
                  <a:pos x="46" y="291"/>
                </a:cxn>
                <a:cxn ang="0">
                  <a:pos x="0" y="279"/>
                </a:cxn>
              </a:cxnLst>
              <a:rect l="0" t="0" r="r" b="b"/>
              <a:pathLst>
                <a:path w="1037" h="337">
                  <a:moveTo>
                    <a:pt x="1037" y="0"/>
                  </a:moveTo>
                  <a:lnTo>
                    <a:pt x="1037" y="0"/>
                  </a:lnTo>
                  <a:lnTo>
                    <a:pt x="1028" y="28"/>
                  </a:lnTo>
                  <a:lnTo>
                    <a:pt x="1016" y="53"/>
                  </a:lnTo>
                  <a:lnTo>
                    <a:pt x="1003" y="79"/>
                  </a:lnTo>
                  <a:lnTo>
                    <a:pt x="987" y="102"/>
                  </a:lnTo>
                  <a:lnTo>
                    <a:pt x="970" y="124"/>
                  </a:lnTo>
                  <a:lnTo>
                    <a:pt x="952" y="146"/>
                  </a:lnTo>
                  <a:lnTo>
                    <a:pt x="931" y="167"/>
                  </a:lnTo>
                  <a:lnTo>
                    <a:pt x="908" y="187"/>
                  </a:lnTo>
                  <a:lnTo>
                    <a:pt x="884" y="206"/>
                  </a:lnTo>
                  <a:lnTo>
                    <a:pt x="858" y="223"/>
                  </a:lnTo>
                  <a:lnTo>
                    <a:pt x="829" y="238"/>
                  </a:lnTo>
                  <a:lnTo>
                    <a:pt x="800" y="254"/>
                  </a:lnTo>
                  <a:lnTo>
                    <a:pt x="770" y="267"/>
                  </a:lnTo>
                  <a:lnTo>
                    <a:pt x="738" y="281"/>
                  </a:lnTo>
                  <a:lnTo>
                    <a:pt x="705" y="293"/>
                  </a:lnTo>
                  <a:lnTo>
                    <a:pt x="670" y="301"/>
                  </a:lnTo>
                  <a:lnTo>
                    <a:pt x="634" y="311"/>
                  </a:lnTo>
                  <a:lnTo>
                    <a:pt x="598" y="318"/>
                  </a:lnTo>
                  <a:lnTo>
                    <a:pt x="559" y="325"/>
                  </a:lnTo>
                  <a:lnTo>
                    <a:pt x="520" y="330"/>
                  </a:lnTo>
                  <a:lnTo>
                    <a:pt x="481" y="333"/>
                  </a:lnTo>
                  <a:lnTo>
                    <a:pt x="440" y="335"/>
                  </a:lnTo>
                  <a:lnTo>
                    <a:pt x="400" y="337"/>
                  </a:lnTo>
                  <a:lnTo>
                    <a:pt x="357" y="335"/>
                  </a:lnTo>
                  <a:lnTo>
                    <a:pt x="315" y="333"/>
                  </a:lnTo>
                  <a:lnTo>
                    <a:pt x="270" y="330"/>
                  </a:lnTo>
                  <a:lnTo>
                    <a:pt x="226" y="325"/>
                  </a:lnTo>
                  <a:lnTo>
                    <a:pt x="182" y="320"/>
                  </a:lnTo>
                  <a:lnTo>
                    <a:pt x="136" y="311"/>
                  </a:lnTo>
                  <a:lnTo>
                    <a:pt x="92" y="303"/>
                  </a:lnTo>
                  <a:lnTo>
                    <a:pt x="46" y="291"/>
                  </a:lnTo>
                  <a:lnTo>
                    <a:pt x="0" y="279"/>
                  </a:lnTo>
                </a:path>
              </a:pathLst>
            </a:custGeom>
            <a:ln w="76200" cmpd="sng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" name="Freeform 9802"/>
            <p:cNvSpPr>
              <a:spLocks/>
            </p:cNvSpPr>
            <p:nvPr userDrawn="1"/>
          </p:nvSpPr>
          <p:spPr bwMode="auto">
            <a:xfrm>
              <a:off x="4814" y="3138"/>
              <a:ext cx="448" cy="35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1" y="22"/>
                </a:cxn>
                <a:cxn ang="0">
                  <a:pos x="0" y="44"/>
                </a:cxn>
                <a:cxn ang="0">
                  <a:pos x="0" y="68"/>
                </a:cxn>
                <a:cxn ang="0">
                  <a:pos x="3" y="90"/>
                </a:cxn>
                <a:cxn ang="0">
                  <a:pos x="8" y="113"/>
                </a:cxn>
                <a:cxn ang="0">
                  <a:pos x="15" y="137"/>
                </a:cxn>
                <a:cxn ang="0">
                  <a:pos x="25" y="163"/>
                </a:cxn>
                <a:cxn ang="0">
                  <a:pos x="39" y="187"/>
                </a:cxn>
                <a:cxn ang="0">
                  <a:pos x="54" y="210"/>
                </a:cxn>
                <a:cxn ang="0">
                  <a:pos x="71" y="236"/>
                </a:cxn>
                <a:cxn ang="0">
                  <a:pos x="90" y="260"/>
                </a:cxn>
                <a:cxn ang="0">
                  <a:pos x="112" y="285"/>
                </a:cxn>
                <a:cxn ang="0">
                  <a:pos x="134" y="309"/>
                </a:cxn>
                <a:cxn ang="0">
                  <a:pos x="159" y="334"/>
                </a:cxn>
                <a:cxn ang="0">
                  <a:pos x="188" y="358"/>
                </a:cxn>
                <a:cxn ang="0">
                  <a:pos x="217" y="382"/>
                </a:cxn>
                <a:cxn ang="0">
                  <a:pos x="248" y="407"/>
                </a:cxn>
                <a:cxn ang="0">
                  <a:pos x="280" y="431"/>
                </a:cxn>
                <a:cxn ang="0">
                  <a:pos x="316" y="453"/>
                </a:cxn>
                <a:cxn ang="0">
                  <a:pos x="351" y="477"/>
                </a:cxn>
                <a:cxn ang="0">
                  <a:pos x="389" y="499"/>
                </a:cxn>
                <a:cxn ang="0">
                  <a:pos x="430" y="521"/>
                </a:cxn>
                <a:cxn ang="0">
                  <a:pos x="470" y="543"/>
                </a:cxn>
                <a:cxn ang="0">
                  <a:pos x="513" y="565"/>
                </a:cxn>
                <a:cxn ang="0">
                  <a:pos x="555" y="586"/>
                </a:cxn>
                <a:cxn ang="0">
                  <a:pos x="601" y="606"/>
                </a:cxn>
                <a:cxn ang="0">
                  <a:pos x="647" y="625"/>
                </a:cxn>
                <a:cxn ang="0">
                  <a:pos x="695" y="643"/>
                </a:cxn>
                <a:cxn ang="0">
                  <a:pos x="744" y="662"/>
                </a:cxn>
                <a:cxn ang="0">
                  <a:pos x="793" y="679"/>
                </a:cxn>
                <a:cxn ang="0">
                  <a:pos x="844" y="694"/>
                </a:cxn>
                <a:cxn ang="0">
                  <a:pos x="897" y="710"/>
                </a:cxn>
              </a:cxnLst>
              <a:rect l="0" t="0" r="r" b="b"/>
              <a:pathLst>
                <a:path w="897" h="710">
                  <a:moveTo>
                    <a:pt x="7" y="0"/>
                  </a:moveTo>
                  <a:lnTo>
                    <a:pt x="7" y="0"/>
                  </a:lnTo>
                  <a:lnTo>
                    <a:pt x="1" y="22"/>
                  </a:lnTo>
                  <a:lnTo>
                    <a:pt x="0" y="44"/>
                  </a:lnTo>
                  <a:lnTo>
                    <a:pt x="0" y="68"/>
                  </a:lnTo>
                  <a:lnTo>
                    <a:pt x="3" y="90"/>
                  </a:lnTo>
                  <a:lnTo>
                    <a:pt x="8" y="113"/>
                  </a:lnTo>
                  <a:lnTo>
                    <a:pt x="15" y="137"/>
                  </a:lnTo>
                  <a:lnTo>
                    <a:pt x="25" y="163"/>
                  </a:lnTo>
                  <a:lnTo>
                    <a:pt x="39" y="187"/>
                  </a:lnTo>
                  <a:lnTo>
                    <a:pt x="54" y="210"/>
                  </a:lnTo>
                  <a:lnTo>
                    <a:pt x="71" y="236"/>
                  </a:lnTo>
                  <a:lnTo>
                    <a:pt x="90" y="260"/>
                  </a:lnTo>
                  <a:lnTo>
                    <a:pt x="112" y="285"/>
                  </a:lnTo>
                  <a:lnTo>
                    <a:pt x="134" y="309"/>
                  </a:lnTo>
                  <a:lnTo>
                    <a:pt x="159" y="334"/>
                  </a:lnTo>
                  <a:lnTo>
                    <a:pt x="188" y="358"/>
                  </a:lnTo>
                  <a:lnTo>
                    <a:pt x="217" y="382"/>
                  </a:lnTo>
                  <a:lnTo>
                    <a:pt x="248" y="407"/>
                  </a:lnTo>
                  <a:lnTo>
                    <a:pt x="280" y="431"/>
                  </a:lnTo>
                  <a:lnTo>
                    <a:pt x="316" y="453"/>
                  </a:lnTo>
                  <a:lnTo>
                    <a:pt x="351" y="477"/>
                  </a:lnTo>
                  <a:lnTo>
                    <a:pt x="389" y="499"/>
                  </a:lnTo>
                  <a:lnTo>
                    <a:pt x="430" y="521"/>
                  </a:lnTo>
                  <a:lnTo>
                    <a:pt x="470" y="543"/>
                  </a:lnTo>
                  <a:lnTo>
                    <a:pt x="513" y="565"/>
                  </a:lnTo>
                  <a:lnTo>
                    <a:pt x="555" y="586"/>
                  </a:lnTo>
                  <a:lnTo>
                    <a:pt x="601" y="606"/>
                  </a:lnTo>
                  <a:lnTo>
                    <a:pt x="647" y="625"/>
                  </a:lnTo>
                  <a:lnTo>
                    <a:pt x="695" y="643"/>
                  </a:lnTo>
                  <a:lnTo>
                    <a:pt x="744" y="662"/>
                  </a:lnTo>
                  <a:lnTo>
                    <a:pt x="793" y="679"/>
                  </a:lnTo>
                  <a:lnTo>
                    <a:pt x="844" y="694"/>
                  </a:lnTo>
                  <a:lnTo>
                    <a:pt x="897" y="710"/>
                  </a:lnTo>
                </a:path>
              </a:pathLst>
            </a:custGeom>
            <a:ln w="76200" cmpd="sng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" name="Freeform 9803"/>
            <p:cNvSpPr>
              <a:spLocks/>
            </p:cNvSpPr>
            <p:nvPr userDrawn="1"/>
          </p:nvSpPr>
          <p:spPr bwMode="auto">
            <a:xfrm>
              <a:off x="5264" y="3427"/>
              <a:ext cx="566" cy="112"/>
            </a:xfrm>
            <a:custGeom>
              <a:avLst/>
              <a:gdLst/>
              <a:ahLst/>
              <a:cxnLst>
                <a:cxn ang="0">
                  <a:pos x="1132" y="0"/>
                </a:cxn>
                <a:cxn ang="0">
                  <a:pos x="1132" y="0"/>
                </a:cxn>
                <a:cxn ang="0">
                  <a:pos x="1125" y="22"/>
                </a:cxn>
                <a:cxn ang="0">
                  <a:pos x="1115" y="43"/>
                </a:cxn>
                <a:cxn ang="0">
                  <a:pos x="1103" y="61"/>
                </a:cxn>
                <a:cxn ang="0">
                  <a:pos x="1087" y="80"/>
                </a:cxn>
                <a:cxn ang="0">
                  <a:pos x="1070" y="97"/>
                </a:cxn>
                <a:cxn ang="0">
                  <a:pos x="1050" y="114"/>
                </a:cxn>
                <a:cxn ang="0">
                  <a:pos x="1030" y="129"/>
                </a:cxn>
                <a:cxn ang="0">
                  <a:pos x="1006" y="143"/>
                </a:cxn>
                <a:cxn ang="0">
                  <a:pos x="980" y="155"/>
                </a:cxn>
                <a:cxn ang="0">
                  <a:pos x="953" y="167"/>
                </a:cxn>
                <a:cxn ang="0">
                  <a:pos x="923" y="179"/>
                </a:cxn>
                <a:cxn ang="0">
                  <a:pos x="892" y="187"/>
                </a:cxn>
                <a:cxn ang="0">
                  <a:pos x="860" y="196"/>
                </a:cxn>
                <a:cxn ang="0">
                  <a:pos x="824" y="204"/>
                </a:cxn>
                <a:cxn ang="0">
                  <a:pos x="788" y="209"/>
                </a:cxn>
                <a:cxn ang="0">
                  <a:pos x="751" y="214"/>
                </a:cxn>
                <a:cxn ang="0">
                  <a:pos x="712" y="219"/>
                </a:cxn>
                <a:cxn ang="0">
                  <a:pos x="671" y="221"/>
                </a:cxn>
                <a:cxn ang="0">
                  <a:pos x="629" y="223"/>
                </a:cxn>
                <a:cxn ang="0">
                  <a:pos x="586" y="224"/>
                </a:cxn>
                <a:cxn ang="0">
                  <a:pos x="542" y="223"/>
                </a:cxn>
                <a:cxn ang="0">
                  <a:pos x="498" y="221"/>
                </a:cxn>
                <a:cxn ang="0">
                  <a:pos x="450" y="218"/>
                </a:cxn>
                <a:cxn ang="0">
                  <a:pos x="405" y="214"/>
                </a:cxn>
                <a:cxn ang="0">
                  <a:pos x="355" y="207"/>
                </a:cxn>
                <a:cxn ang="0">
                  <a:pos x="306" y="202"/>
                </a:cxn>
                <a:cxn ang="0">
                  <a:pos x="257" y="194"/>
                </a:cxn>
                <a:cxn ang="0">
                  <a:pos x="207" y="184"/>
                </a:cxn>
                <a:cxn ang="0">
                  <a:pos x="156" y="173"/>
                </a:cxn>
                <a:cxn ang="0">
                  <a:pos x="106" y="162"/>
                </a:cxn>
                <a:cxn ang="0">
                  <a:pos x="53" y="150"/>
                </a:cxn>
                <a:cxn ang="0">
                  <a:pos x="0" y="134"/>
                </a:cxn>
              </a:cxnLst>
              <a:rect l="0" t="0" r="r" b="b"/>
              <a:pathLst>
                <a:path w="1132" h="224">
                  <a:moveTo>
                    <a:pt x="1132" y="0"/>
                  </a:moveTo>
                  <a:lnTo>
                    <a:pt x="1132" y="0"/>
                  </a:lnTo>
                  <a:lnTo>
                    <a:pt x="1125" y="22"/>
                  </a:lnTo>
                  <a:lnTo>
                    <a:pt x="1115" y="43"/>
                  </a:lnTo>
                  <a:lnTo>
                    <a:pt x="1103" y="61"/>
                  </a:lnTo>
                  <a:lnTo>
                    <a:pt x="1087" y="80"/>
                  </a:lnTo>
                  <a:lnTo>
                    <a:pt x="1070" y="97"/>
                  </a:lnTo>
                  <a:lnTo>
                    <a:pt x="1050" y="114"/>
                  </a:lnTo>
                  <a:lnTo>
                    <a:pt x="1030" y="129"/>
                  </a:lnTo>
                  <a:lnTo>
                    <a:pt x="1006" y="143"/>
                  </a:lnTo>
                  <a:lnTo>
                    <a:pt x="980" y="155"/>
                  </a:lnTo>
                  <a:lnTo>
                    <a:pt x="953" y="167"/>
                  </a:lnTo>
                  <a:lnTo>
                    <a:pt x="923" y="179"/>
                  </a:lnTo>
                  <a:lnTo>
                    <a:pt x="892" y="187"/>
                  </a:lnTo>
                  <a:lnTo>
                    <a:pt x="860" y="196"/>
                  </a:lnTo>
                  <a:lnTo>
                    <a:pt x="824" y="204"/>
                  </a:lnTo>
                  <a:lnTo>
                    <a:pt x="788" y="209"/>
                  </a:lnTo>
                  <a:lnTo>
                    <a:pt x="751" y="214"/>
                  </a:lnTo>
                  <a:lnTo>
                    <a:pt x="712" y="219"/>
                  </a:lnTo>
                  <a:lnTo>
                    <a:pt x="671" y="221"/>
                  </a:lnTo>
                  <a:lnTo>
                    <a:pt x="629" y="223"/>
                  </a:lnTo>
                  <a:lnTo>
                    <a:pt x="586" y="224"/>
                  </a:lnTo>
                  <a:lnTo>
                    <a:pt x="542" y="223"/>
                  </a:lnTo>
                  <a:lnTo>
                    <a:pt x="498" y="221"/>
                  </a:lnTo>
                  <a:lnTo>
                    <a:pt x="450" y="218"/>
                  </a:lnTo>
                  <a:lnTo>
                    <a:pt x="405" y="214"/>
                  </a:lnTo>
                  <a:lnTo>
                    <a:pt x="355" y="207"/>
                  </a:lnTo>
                  <a:lnTo>
                    <a:pt x="306" y="202"/>
                  </a:lnTo>
                  <a:lnTo>
                    <a:pt x="257" y="194"/>
                  </a:lnTo>
                  <a:lnTo>
                    <a:pt x="207" y="184"/>
                  </a:lnTo>
                  <a:lnTo>
                    <a:pt x="156" y="173"/>
                  </a:lnTo>
                  <a:lnTo>
                    <a:pt x="106" y="162"/>
                  </a:lnTo>
                  <a:lnTo>
                    <a:pt x="53" y="150"/>
                  </a:lnTo>
                  <a:lnTo>
                    <a:pt x="0" y="134"/>
                  </a:lnTo>
                </a:path>
              </a:pathLst>
            </a:custGeom>
            <a:ln w="76200" cmpd="sng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" name="Freeform 9804"/>
            <p:cNvSpPr>
              <a:spLocks/>
            </p:cNvSpPr>
            <p:nvPr userDrawn="1"/>
          </p:nvSpPr>
          <p:spPr bwMode="auto">
            <a:xfrm>
              <a:off x="4867" y="3454"/>
              <a:ext cx="344" cy="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11"/>
                </a:cxn>
                <a:cxn ang="0">
                  <a:pos x="0" y="25"/>
                </a:cxn>
                <a:cxn ang="0">
                  <a:pos x="2" y="39"/>
                </a:cxn>
                <a:cxn ang="0">
                  <a:pos x="5" y="51"/>
                </a:cxn>
                <a:cxn ang="0">
                  <a:pos x="10" y="66"/>
                </a:cxn>
                <a:cxn ang="0">
                  <a:pos x="17" y="79"/>
                </a:cxn>
                <a:cxn ang="0">
                  <a:pos x="26" y="93"/>
                </a:cxn>
                <a:cxn ang="0">
                  <a:pos x="36" y="108"/>
                </a:cxn>
                <a:cxn ang="0">
                  <a:pos x="48" y="122"/>
                </a:cxn>
                <a:cxn ang="0">
                  <a:pos x="61" y="137"/>
                </a:cxn>
                <a:cxn ang="0">
                  <a:pos x="94" y="168"/>
                </a:cxn>
                <a:cxn ang="0">
                  <a:pos x="133" y="198"/>
                </a:cxn>
                <a:cxn ang="0">
                  <a:pos x="175" y="229"/>
                </a:cxn>
                <a:cxn ang="0">
                  <a:pos x="224" y="259"/>
                </a:cxn>
                <a:cxn ang="0">
                  <a:pos x="279" y="288"/>
                </a:cxn>
                <a:cxn ang="0">
                  <a:pos x="338" y="319"/>
                </a:cxn>
                <a:cxn ang="0">
                  <a:pos x="401" y="348"/>
                </a:cxn>
                <a:cxn ang="0">
                  <a:pos x="467" y="375"/>
                </a:cxn>
                <a:cxn ang="0">
                  <a:pos x="537" y="400"/>
                </a:cxn>
                <a:cxn ang="0">
                  <a:pos x="612" y="426"/>
                </a:cxn>
                <a:cxn ang="0">
                  <a:pos x="688" y="450"/>
                </a:cxn>
              </a:cxnLst>
              <a:rect l="0" t="0" r="r" b="b"/>
              <a:pathLst>
                <a:path w="688" h="450">
                  <a:moveTo>
                    <a:pt x="4" y="0"/>
                  </a:moveTo>
                  <a:lnTo>
                    <a:pt x="4" y="0"/>
                  </a:lnTo>
                  <a:lnTo>
                    <a:pt x="2" y="11"/>
                  </a:lnTo>
                  <a:lnTo>
                    <a:pt x="0" y="25"/>
                  </a:lnTo>
                  <a:lnTo>
                    <a:pt x="2" y="39"/>
                  </a:lnTo>
                  <a:lnTo>
                    <a:pt x="5" y="51"/>
                  </a:lnTo>
                  <a:lnTo>
                    <a:pt x="10" y="66"/>
                  </a:lnTo>
                  <a:lnTo>
                    <a:pt x="17" y="79"/>
                  </a:lnTo>
                  <a:lnTo>
                    <a:pt x="26" y="93"/>
                  </a:lnTo>
                  <a:lnTo>
                    <a:pt x="36" y="108"/>
                  </a:lnTo>
                  <a:lnTo>
                    <a:pt x="48" y="122"/>
                  </a:lnTo>
                  <a:lnTo>
                    <a:pt x="61" y="137"/>
                  </a:lnTo>
                  <a:lnTo>
                    <a:pt x="94" y="168"/>
                  </a:lnTo>
                  <a:lnTo>
                    <a:pt x="133" y="198"/>
                  </a:lnTo>
                  <a:lnTo>
                    <a:pt x="175" y="229"/>
                  </a:lnTo>
                  <a:lnTo>
                    <a:pt x="224" y="259"/>
                  </a:lnTo>
                  <a:lnTo>
                    <a:pt x="279" y="288"/>
                  </a:lnTo>
                  <a:lnTo>
                    <a:pt x="338" y="319"/>
                  </a:lnTo>
                  <a:lnTo>
                    <a:pt x="401" y="348"/>
                  </a:lnTo>
                  <a:lnTo>
                    <a:pt x="467" y="375"/>
                  </a:lnTo>
                  <a:lnTo>
                    <a:pt x="537" y="400"/>
                  </a:lnTo>
                  <a:lnTo>
                    <a:pt x="612" y="426"/>
                  </a:lnTo>
                  <a:lnTo>
                    <a:pt x="688" y="450"/>
                  </a:lnTo>
                </a:path>
              </a:pathLst>
            </a:custGeom>
            <a:ln w="76200" cmpd="sng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" name="Freeform 9805"/>
            <p:cNvSpPr>
              <a:spLocks/>
            </p:cNvSpPr>
            <p:nvPr userDrawn="1"/>
          </p:nvSpPr>
          <p:spPr bwMode="auto">
            <a:xfrm>
              <a:off x="5208" y="3678"/>
              <a:ext cx="353" cy="54"/>
            </a:xfrm>
            <a:custGeom>
              <a:avLst/>
              <a:gdLst/>
              <a:ahLst/>
              <a:cxnLst>
                <a:cxn ang="0">
                  <a:pos x="707" y="73"/>
                </a:cxn>
                <a:cxn ang="0">
                  <a:pos x="707" y="73"/>
                </a:cxn>
                <a:cxn ang="0">
                  <a:pos x="705" y="78"/>
                </a:cxn>
                <a:cxn ang="0">
                  <a:pos x="700" y="83"/>
                </a:cxn>
                <a:cxn ang="0">
                  <a:pos x="695" y="88"/>
                </a:cxn>
                <a:cxn ang="0">
                  <a:pos x="686" y="93"/>
                </a:cxn>
                <a:cxn ang="0">
                  <a:pos x="678" y="97"/>
                </a:cxn>
                <a:cxn ang="0">
                  <a:pos x="668" y="100"/>
                </a:cxn>
                <a:cxn ang="0">
                  <a:pos x="642" y="104"/>
                </a:cxn>
                <a:cxn ang="0">
                  <a:pos x="610" y="107"/>
                </a:cxn>
                <a:cxn ang="0">
                  <a:pos x="574" y="107"/>
                </a:cxn>
                <a:cxn ang="0">
                  <a:pos x="532" y="105"/>
                </a:cxn>
                <a:cxn ang="0">
                  <a:pos x="486" y="100"/>
                </a:cxn>
                <a:cxn ang="0">
                  <a:pos x="437" y="95"/>
                </a:cxn>
                <a:cxn ang="0">
                  <a:pos x="382" y="87"/>
                </a:cxn>
                <a:cxn ang="0">
                  <a:pos x="326" y="76"/>
                </a:cxn>
                <a:cxn ang="0">
                  <a:pos x="265" y="66"/>
                </a:cxn>
                <a:cxn ang="0">
                  <a:pos x="202" y="51"/>
                </a:cxn>
                <a:cxn ang="0">
                  <a:pos x="136" y="36"/>
                </a:cxn>
                <a:cxn ang="0">
                  <a:pos x="70" y="19"/>
                </a:cxn>
                <a:cxn ang="0">
                  <a:pos x="0" y="0"/>
                </a:cxn>
              </a:cxnLst>
              <a:rect l="0" t="0" r="r" b="b"/>
              <a:pathLst>
                <a:path w="707" h="107">
                  <a:moveTo>
                    <a:pt x="707" y="73"/>
                  </a:moveTo>
                  <a:lnTo>
                    <a:pt x="707" y="73"/>
                  </a:lnTo>
                  <a:lnTo>
                    <a:pt x="705" y="78"/>
                  </a:lnTo>
                  <a:lnTo>
                    <a:pt x="700" y="83"/>
                  </a:lnTo>
                  <a:lnTo>
                    <a:pt x="695" y="88"/>
                  </a:lnTo>
                  <a:lnTo>
                    <a:pt x="686" y="93"/>
                  </a:lnTo>
                  <a:lnTo>
                    <a:pt x="678" y="97"/>
                  </a:lnTo>
                  <a:lnTo>
                    <a:pt x="668" y="100"/>
                  </a:lnTo>
                  <a:lnTo>
                    <a:pt x="642" y="104"/>
                  </a:lnTo>
                  <a:lnTo>
                    <a:pt x="610" y="107"/>
                  </a:lnTo>
                  <a:lnTo>
                    <a:pt x="574" y="107"/>
                  </a:lnTo>
                  <a:lnTo>
                    <a:pt x="532" y="105"/>
                  </a:lnTo>
                  <a:lnTo>
                    <a:pt x="486" y="100"/>
                  </a:lnTo>
                  <a:lnTo>
                    <a:pt x="437" y="95"/>
                  </a:lnTo>
                  <a:lnTo>
                    <a:pt x="382" y="87"/>
                  </a:lnTo>
                  <a:lnTo>
                    <a:pt x="326" y="76"/>
                  </a:lnTo>
                  <a:lnTo>
                    <a:pt x="265" y="66"/>
                  </a:lnTo>
                  <a:lnTo>
                    <a:pt x="202" y="51"/>
                  </a:lnTo>
                  <a:lnTo>
                    <a:pt x="136" y="36"/>
                  </a:lnTo>
                  <a:lnTo>
                    <a:pt x="70" y="19"/>
                  </a:lnTo>
                  <a:lnTo>
                    <a:pt x="0" y="0"/>
                  </a:lnTo>
                </a:path>
              </a:pathLst>
            </a:custGeom>
            <a:ln w="76200" cmpd="sng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Line 9806"/>
            <p:cNvSpPr>
              <a:spLocks noChangeShapeType="1"/>
            </p:cNvSpPr>
            <p:nvPr userDrawn="1"/>
          </p:nvSpPr>
          <p:spPr bwMode="auto">
            <a:xfrm flipH="1">
              <a:off x="5195" y="2724"/>
              <a:ext cx="294" cy="1030"/>
            </a:xfrm>
            <a:prstGeom prst="line">
              <a:avLst/>
            </a:prstGeom>
            <a:ln w="76200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" name="Freeform 9807"/>
            <p:cNvSpPr>
              <a:spLocks/>
            </p:cNvSpPr>
            <p:nvPr userDrawn="1"/>
          </p:nvSpPr>
          <p:spPr bwMode="auto">
            <a:xfrm>
              <a:off x="4807" y="2702"/>
              <a:ext cx="1059" cy="1066"/>
            </a:xfrm>
            <a:custGeom>
              <a:avLst/>
              <a:gdLst/>
              <a:ahLst/>
              <a:cxnLst>
                <a:cxn ang="0">
                  <a:pos x="2059" y="1410"/>
                </a:cxn>
                <a:cxn ang="0">
                  <a:pos x="1996" y="1558"/>
                </a:cxn>
                <a:cxn ang="0">
                  <a:pos x="1913" y="1692"/>
                </a:cxn>
                <a:cxn ang="0">
                  <a:pos x="1813" y="1811"/>
                </a:cxn>
                <a:cxn ang="0">
                  <a:pos x="1699" y="1913"/>
                </a:cxn>
                <a:cxn ang="0">
                  <a:pos x="1572" y="1998"/>
                </a:cxn>
                <a:cxn ang="0">
                  <a:pos x="1432" y="2062"/>
                </a:cxn>
                <a:cxn ang="0">
                  <a:pos x="1286" y="2107"/>
                </a:cxn>
                <a:cxn ang="0">
                  <a:pos x="1133" y="2130"/>
                </a:cxn>
                <a:cxn ang="0">
                  <a:pos x="977" y="2130"/>
                </a:cxn>
                <a:cxn ang="0">
                  <a:pos x="819" y="2107"/>
                </a:cxn>
                <a:cxn ang="0">
                  <a:pos x="714" y="2076"/>
                </a:cxn>
                <a:cxn ang="0">
                  <a:pos x="568" y="2013"/>
                </a:cxn>
                <a:cxn ang="0">
                  <a:pos x="433" y="1930"/>
                </a:cxn>
                <a:cxn ang="0">
                  <a:pos x="316" y="1830"/>
                </a:cxn>
                <a:cxn ang="0">
                  <a:pos x="216" y="1714"/>
                </a:cxn>
                <a:cxn ang="0">
                  <a:pos x="133" y="1587"/>
                </a:cxn>
                <a:cxn ang="0">
                  <a:pos x="68" y="1448"/>
                </a:cxn>
                <a:cxn ang="0">
                  <a:pos x="24" y="1300"/>
                </a:cxn>
                <a:cxn ang="0">
                  <a:pos x="2" y="1147"/>
                </a:cxn>
                <a:cxn ang="0">
                  <a:pos x="4" y="989"/>
                </a:cxn>
                <a:cxn ang="0">
                  <a:pos x="27" y="829"/>
                </a:cxn>
                <a:cxn ang="0">
                  <a:pos x="58" y="724"/>
                </a:cxn>
                <a:cxn ang="0">
                  <a:pos x="121" y="576"/>
                </a:cxn>
                <a:cxn ang="0">
                  <a:pos x="204" y="442"/>
                </a:cxn>
                <a:cxn ang="0">
                  <a:pos x="304" y="323"/>
                </a:cxn>
                <a:cxn ang="0">
                  <a:pos x="418" y="219"/>
                </a:cxn>
                <a:cxn ang="0">
                  <a:pos x="547" y="136"/>
                </a:cxn>
                <a:cxn ang="0">
                  <a:pos x="685" y="72"/>
                </a:cxn>
                <a:cxn ang="0">
                  <a:pos x="831" y="26"/>
                </a:cxn>
                <a:cxn ang="0">
                  <a:pos x="984" y="4"/>
                </a:cxn>
                <a:cxn ang="0">
                  <a:pos x="1140" y="4"/>
                </a:cxn>
                <a:cxn ang="0">
                  <a:pos x="1300" y="27"/>
                </a:cxn>
                <a:cxn ang="0">
                  <a:pos x="1403" y="56"/>
                </a:cxn>
                <a:cxn ang="0">
                  <a:pos x="1551" y="121"/>
                </a:cxn>
                <a:cxn ang="0">
                  <a:pos x="1684" y="202"/>
                </a:cxn>
                <a:cxn ang="0">
                  <a:pos x="1801" y="303"/>
                </a:cxn>
                <a:cxn ang="0">
                  <a:pos x="1903" y="418"/>
                </a:cxn>
                <a:cxn ang="0">
                  <a:pos x="1984" y="547"/>
                </a:cxn>
                <a:cxn ang="0">
                  <a:pos x="2049" y="685"/>
                </a:cxn>
                <a:cxn ang="0">
                  <a:pos x="2093" y="833"/>
                </a:cxn>
                <a:cxn ang="0">
                  <a:pos x="2115" y="987"/>
                </a:cxn>
                <a:cxn ang="0">
                  <a:pos x="2114" y="1145"/>
                </a:cxn>
                <a:cxn ang="0">
                  <a:pos x="2090" y="1303"/>
                </a:cxn>
              </a:cxnLst>
              <a:rect l="0" t="0" r="r" b="b"/>
              <a:pathLst>
                <a:path w="2117" h="2132">
                  <a:moveTo>
                    <a:pt x="2076" y="1357"/>
                  </a:moveTo>
                  <a:lnTo>
                    <a:pt x="2076" y="1357"/>
                  </a:lnTo>
                  <a:lnTo>
                    <a:pt x="2059" y="1410"/>
                  </a:lnTo>
                  <a:lnTo>
                    <a:pt x="2041" y="1461"/>
                  </a:lnTo>
                  <a:lnTo>
                    <a:pt x="2020" y="1510"/>
                  </a:lnTo>
                  <a:lnTo>
                    <a:pt x="1996" y="1558"/>
                  </a:lnTo>
                  <a:lnTo>
                    <a:pt x="1971" y="1604"/>
                  </a:lnTo>
                  <a:lnTo>
                    <a:pt x="1944" y="1650"/>
                  </a:lnTo>
                  <a:lnTo>
                    <a:pt x="1913" y="1692"/>
                  </a:lnTo>
                  <a:lnTo>
                    <a:pt x="1883" y="1733"/>
                  </a:lnTo>
                  <a:lnTo>
                    <a:pt x="1849" y="1774"/>
                  </a:lnTo>
                  <a:lnTo>
                    <a:pt x="1813" y="1811"/>
                  </a:lnTo>
                  <a:lnTo>
                    <a:pt x="1777" y="1847"/>
                  </a:lnTo>
                  <a:lnTo>
                    <a:pt x="1738" y="1881"/>
                  </a:lnTo>
                  <a:lnTo>
                    <a:pt x="1699" y="1913"/>
                  </a:lnTo>
                  <a:lnTo>
                    <a:pt x="1657" y="1944"/>
                  </a:lnTo>
                  <a:lnTo>
                    <a:pt x="1614" y="1971"/>
                  </a:lnTo>
                  <a:lnTo>
                    <a:pt x="1572" y="1998"/>
                  </a:lnTo>
                  <a:lnTo>
                    <a:pt x="1526" y="2022"/>
                  </a:lnTo>
                  <a:lnTo>
                    <a:pt x="1480" y="2042"/>
                  </a:lnTo>
                  <a:lnTo>
                    <a:pt x="1432" y="2062"/>
                  </a:lnTo>
                  <a:lnTo>
                    <a:pt x="1385" y="2079"/>
                  </a:lnTo>
                  <a:lnTo>
                    <a:pt x="1336" y="2095"/>
                  </a:lnTo>
                  <a:lnTo>
                    <a:pt x="1286" y="2107"/>
                  </a:lnTo>
                  <a:lnTo>
                    <a:pt x="1235" y="2117"/>
                  </a:lnTo>
                  <a:lnTo>
                    <a:pt x="1184" y="2125"/>
                  </a:lnTo>
                  <a:lnTo>
                    <a:pt x="1133" y="2130"/>
                  </a:lnTo>
                  <a:lnTo>
                    <a:pt x="1081" y="2132"/>
                  </a:lnTo>
                  <a:lnTo>
                    <a:pt x="1030" y="2132"/>
                  </a:lnTo>
                  <a:lnTo>
                    <a:pt x="977" y="2130"/>
                  </a:lnTo>
                  <a:lnTo>
                    <a:pt x="924" y="2125"/>
                  </a:lnTo>
                  <a:lnTo>
                    <a:pt x="872" y="2117"/>
                  </a:lnTo>
                  <a:lnTo>
                    <a:pt x="819" y="2107"/>
                  </a:lnTo>
                  <a:lnTo>
                    <a:pt x="766" y="2093"/>
                  </a:lnTo>
                  <a:lnTo>
                    <a:pt x="766" y="2093"/>
                  </a:lnTo>
                  <a:lnTo>
                    <a:pt x="714" y="2076"/>
                  </a:lnTo>
                  <a:lnTo>
                    <a:pt x="663" y="2057"/>
                  </a:lnTo>
                  <a:lnTo>
                    <a:pt x="613" y="2037"/>
                  </a:lnTo>
                  <a:lnTo>
                    <a:pt x="568" y="2013"/>
                  </a:lnTo>
                  <a:lnTo>
                    <a:pt x="520" y="1988"/>
                  </a:lnTo>
                  <a:lnTo>
                    <a:pt x="476" y="1961"/>
                  </a:lnTo>
                  <a:lnTo>
                    <a:pt x="433" y="1930"/>
                  </a:lnTo>
                  <a:lnTo>
                    <a:pt x="393" y="1899"/>
                  </a:lnTo>
                  <a:lnTo>
                    <a:pt x="354" y="1865"/>
                  </a:lnTo>
                  <a:lnTo>
                    <a:pt x="316" y="1830"/>
                  </a:lnTo>
                  <a:lnTo>
                    <a:pt x="281" y="1794"/>
                  </a:lnTo>
                  <a:lnTo>
                    <a:pt x="247" y="1755"/>
                  </a:lnTo>
                  <a:lnTo>
                    <a:pt x="216" y="1714"/>
                  </a:lnTo>
                  <a:lnTo>
                    <a:pt x="185" y="1673"/>
                  </a:lnTo>
                  <a:lnTo>
                    <a:pt x="158" y="1631"/>
                  </a:lnTo>
                  <a:lnTo>
                    <a:pt x="133" y="1587"/>
                  </a:lnTo>
                  <a:lnTo>
                    <a:pt x="109" y="1541"/>
                  </a:lnTo>
                  <a:lnTo>
                    <a:pt x="87" y="1495"/>
                  </a:lnTo>
                  <a:lnTo>
                    <a:pt x="68" y="1448"/>
                  </a:lnTo>
                  <a:lnTo>
                    <a:pt x="51" y="1400"/>
                  </a:lnTo>
                  <a:lnTo>
                    <a:pt x="38" y="1351"/>
                  </a:lnTo>
                  <a:lnTo>
                    <a:pt x="24" y="1300"/>
                  </a:lnTo>
                  <a:lnTo>
                    <a:pt x="15" y="1249"/>
                  </a:lnTo>
                  <a:lnTo>
                    <a:pt x="7" y="1198"/>
                  </a:lnTo>
                  <a:lnTo>
                    <a:pt x="2" y="1147"/>
                  </a:lnTo>
                  <a:lnTo>
                    <a:pt x="0" y="1094"/>
                  </a:lnTo>
                  <a:lnTo>
                    <a:pt x="0" y="1042"/>
                  </a:lnTo>
                  <a:lnTo>
                    <a:pt x="4" y="989"/>
                  </a:lnTo>
                  <a:lnTo>
                    <a:pt x="9" y="936"/>
                  </a:lnTo>
                  <a:lnTo>
                    <a:pt x="17" y="882"/>
                  </a:lnTo>
                  <a:lnTo>
                    <a:pt x="27" y="829"/>
                  </a:lnTo>
                  <a:lnTo>
                    <a:pt x="41" y="777"/>
                  </a:lnTo>
                  <a:lnTo>
                    <a:pt x="41" y="777"/>
                  </a:lnTo>
                  <a:lnTo>
                    <a:pt x="58" y="724"/>
                  </a:lnTo>
                  <a:lnTo>
                    <a:pt x="77" y="673"/>
                  </a:lnTo>
                  <a:lnTo>
                    <a:pt x="99" y="624"/>
                  </a:lnTo>
                  <a:lnTo>
                    <a:pt x="121" y="576"/>
                  </a:lnTo>
                  <a:lnTo>
                    <a:pt x="146" y="529"/>
                  </a:lnTo>
                  <a:lnTo>
                    <a:pt x="175" y="484"/>
                  </a:lnTo>
                  <a:lnTo>
                    <a:pt x="204" y="442"/>
                  </a:lnTo>
                  <a:lnTo>
                    <a:pt x="236" y="399"/>
                  </a:lnTo>
                  <a:lnTo>
                    <a:pt x="269" y="360"/>
                  </a:lnTo>
                  <a:lnTo>
                    <a:pt x="304" y="323"/>
                  </a:lnTo>
                  <a:lnTo>
                    <a:pt x="340" y="286"/>
                  </a:lnTo>
                  <a:lnTo>
                    <a:pt x="379" y="252"/>
                  </a:lnTo>
                  <a:lnTo>
                    <a:pt x="418" y="219"/>
                  </a:lnTo>
                  <a:lnTo>
                    <a:pt x="461" y="190"/>
                  </a:lnTo>
                  <a:lnTo>
                    <a:pt x="503" y="162"/>
                  </a:lnTo>
                  <a:lnTo>
                    <a:pt x="547" y="136"/>
                  </a:lnTo>
                  <a:lnTo>
                    <a:pt x="591" y="112"/>
                  </a:lnTo>
                  <a:lnTo>
                    <a:pt x="637" y="90"/>
                  </a:lnTo>
                  <a:lnTo>
                    <a:pt x="685" y="72"/>
                  </a:lnTo>
                  <a:lnTo>
                    <a:pt x="732" y="53"/>
                  </a:lnTo>
                  <a:lnTo>
                    <a:pt x="782" y="39"/>
                  </a:lnTo>
                  <a:lnTo>
                    <a:pt x="831" y="26"/>
                  </a:lnTo>
                  <a:lnTo>
                    <a:pt x="882" y="15"/>
                  </a:lnTo>
                  <a:lnTo>
                    <a:pt x="933" y="9"/>
                  </a:lnTo>
                  <a:lnTo>
                    <a:pt x="984" y="4"/>
                  </a:lnTo>
                  <a:lnTo>
                    <a:pt x="1037" y="0"/>
                  </a:lnTo>
                  <a:lnTo>
                    <a:pt x="1087" y="0"/>
                  </a:lnTo>
                  <a:lnTo>
                    <a:pt x="1140" y="4"/>
                  </a:lnTo>
                  <a:lnTo>
                    <a:pt x="1193" y="9"/>
                  </a:lnTo>
                  <a:lnTo>
                    <a:pt x="1245" y="17"/>
                  </a:lnTo>
                  <a:lnTo>
                    <a:pt x="1300" y="27"/>
                  </a:lnTo>
                  <a:lnTo>
                    <a:pt x="1353" y="41"/>
                  </a:lnTo>
                  <a:lnTo>
                    <a:pt x="1353" y="41"/>
                  </a:lnTo>
                  <a:lnTo>
                    <a:pt x="1403" y="56"/>
                  </a:lnTo>
                  <a:lnTo>
                    <a:pt x="1454" y="75"/>
                  </a:lnTo>
                  <a:lnTo>
                    <a:pt x="1504" y="97"/>
                  </a:lnTo>
                  <a:lnTo>
                    <a:pt x="1551" y="121"/>
                  </a:lnTo>
                  <a:lnTo>
                    <a:pt x="1597" y="146"/>
                  </a:lnTo>
                  <a:lnTo>
                    <a:pt x="1641" y="173"/>
                  </a:lnTo>
                  <a:lnTo>
                    <a:pt x="1684" y="202"/>
                  </a:lnTo>
                  <a:lnTo>
                    <a:pt x="1725" y="235"/>
                  </a:lnTo>
                  <a:lnTo>
                    <a:pt x="1764" y="269"/>
                  </a:lnTo>
                  <a:lnTo>
                    <a:pt x="1801" y="303"/>
                  </a:lnTo>
                  <a:lnTo>
                    <a:pt x="1837" y="340"/>
                  </a:lnTo>
                  <a:lnTo>
                    <a:pt x="1871" y="379"/>
                  </a:lnTo>
                  <a:lnTo>
                    <a:pt x="1903" y="418"/>
                  </a:lnTo>
                  <a:lnTo>
                    <a:pt x="1932" y="461"/>
                  </a:lnTo>
                  <a:lnTo>
                    <a:pt x="1959" y="503"/>
                  </a:lnTo>
                  <a:lnTo>
                    <a:pt x="1984" y="547"/>
                  </a:lnTo>
                  <a:lnTo>
                    <a:pt x="2008" y="591"/>
                  </a:lnTo>
                  <a:lnTo>
                    <a:pt x="2030" y="639"/>
                  </a:lnTo>
                  <a:lnTo>
                    <a:pt x="2049" y="685"/>
                  </a:lnTo>
                  <a:lnTo>
                    <a:pt x="2066" y="734"/>
                  </a:lnTo>
                  <a:lnTo>
                    <a:pt x="2081" y="783"/>
                  </a:lnTo>
                  <a:lnTo>
                    <a:pt x="2093" y="833"/>
                  </a:lnTo>
                  <a:lnTo>
                    <a:pt x="2103" y="884"/>
                  </a:lnTo>
                  <a:lnTo>
                    <a:pt x="2110" y="934"/>
                  </a:lnTo>
                  <a:lnTo>
                    <a:pt x="2115" y="987"/>
                  </a:lnTo>
                  <a:lnTo>
                    <a:pt x="2117" y="1038"/>
                  </a:lnTo>
                  <a:lnTo>
                    <a:pt x="2117" y="1091"/>
                  </a:lnTo>
                  <a:lnTo>
                    <a:pt x="2114" y="1145"/>
                  </a:lnTo>
                  <a:lnTo>
                    <a:pt x="2109" y="1198"/>
                  </a:lnTo>
                  <a:lnTo>
                    <a:pt x="2100" y="1250"/>
                  </a:lnTo>
                  <a:lnTo>
                    <a:pt x="2090" y="1303"/>
                  </a:lnTo>
                  <a:lnTo>
                    <a:pt x="2076" y="1357"/>
                  </a:lnTo>
                  <a:lnTo>
                    <a:pt x="2076" y="1357"/>
                  </a:lnTo>
                  <a:close/>
                </a:path>
              </a:pathLst>
            </a:custGeom>
            <a:ln w="76200" cmpd="sng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" name="Freeform 9808"/>
            <p:cNvSpPr>
              <a:spLocks/>
            </p:cNvSpPr>
            <p:nvPr userDrawn="1"/>
          </p:nvSpPr>
          <p:spPr bwMode="auto">
            <a:xfrm>
              <a:off x="4810" y="2703"/>
              <a:ext cx="1059" cy="1066"/>
            </a:xfrm>
            <a:custGeom>
              <a:avLst/>
              <a:gdLst/>
              <a:ahLst/>
              <a:cxnLst>
                <a:cxn ang="0">
                  <a:pos x="2059" y="1408"/>
                </a:cxn>
                <a:cxn ang="0">
                  <a:pos x="1996" y="1558"/>
                </a:cxn>
                <a:cxn ang="0">
                  <a:pos x="1913" y="1692"/>
                </a:cxn>
                <a:cxn ang="0">
                  <a:pos x="1813" y="1811"/>
                </a:cxn>
                <a:cxn ang="0">
                  <a:pos x="1699" y="1913"/>
                </a:cxn>
                <a:cxn ang="0">
                  <a:pos x="1570" y="1998"/>
                </a:cxn>
                <a:cxn ang="0">
                  <a:pos x="1432" y="2062"/>
                </a:cxn>
                <a:cxn ang="0">
                  <a:pos x="1286" y="2106"/>
                </a:cxn>
                <a:cxn ang="0">
                  <a:pos x="1133" y="2130"/>
                </a:cxn>
                <a:cxn ang="0">
                  <a:pos x="977" y="2130"/>
                </a:cxn>
                <a:cxn ang="0">
                  <a:pos x="819" y="2105"/>
                </a:cxn>
                <a:cxn ang="0">
                  <a:pos x="714" y="2076"/>
                </a:cxn>
                <a:cxn ang="0">
                  <a:pos x="566" y="2013"/>
                </a:cxn>
                <a:cxn ang="0">
                  <a:pos x="433" y="1930"/>
                </a:cxn>
                <a:cxn ang="0">
                  <a:pos x="316" y="1829"/>
                </a:cxn>
                <a:cxn ang="0">
                  <a:pos x="216" y="1714"/>
                </a:cxn>
                <a:cxn ang="0">
                  <a:pos x="133" y="1587"/>
                </a:cxn>
                <a:cxn ang="0">
                  <a:pos x="68" y="1447"/>
                </a:cxn>
                <a:cxn ang="0">
                  <a:pos x="24" y="1299"/>
                </a:cxn>
                <a:cxn ang="0">
                  <a:pos x="2" y="1147"/>
                </a:cxn>
                <a:cxn ang="0">
                  <a:pos x="3" y="989"/>
                </a:cxn>
                <a:cxn ang="0">
                  <a:pos x="27" y="829"/>
                </a:cxn>
                <a:cxn ang="0">
                  <a:pos x="58" y="724"/>
                </a:cxn>
                <a:cxn ang="0">
                  <a:pos x="121" y="574"/>
                </a:cxn>
                <a:cxn ang="0">
                  <a:pos x="204" y="440"/>
                </a:cxn>
                <a:cxn ang="0">
                  <a:pos x="304" y="321"/>
                </a:cxn>
                <a:cxn ang="0">
                  <a:pos x="418" y="219"/>
                </a:cxn>
                <a:cxn ang="0">
                  <a:pos x="547" y="136"/>
                </a:cxn>
                <a:cxn ang="0">
                  <a:pos x="685" y="70"/>
                </a:cxn>
                <a:cxn ang="0">
                  <a:pos x="831" y="25"/>
                </a:cxn>
                <a:cxn ang="0">
                  <a:pos x="984" y="3"/>
                </a:cxn>
                <a:cxn ang="0">
                  <a:pos x="1140" y="3"/>
                </a:cxn>
                <a:cxn ang="0">
                  <a:pos x="1298" y="27"/>
                </a:cxn>
                <a:cxn ang="0">
                  <a:pos x="1403" y="56"/>
                </a:cxn>
                <a:cxn ang="0">
                  <a:pos x="1551" y="119"/>
                </a:cxn>
                <a:cxn ang="0">
                  <a:pos x="1684" y="202"/>
                </a:cxn>
                <a:cxn ang="0">
                  <a:pos x="1801" y="302"/>
                </a:cxn>
                <a:cxn ang="0">
                  <a:pos x="1901" y="418"/>
                </a:cxn>
                <a:cxn ang="0">
                  <a:pos x="1984" y="547"/>
                </a:cxn>
                <a:cxn ang="0">
                  <a:pos x="2049" y="684"/>
                </a:cxn>
                <a:cxn ang="0">
                  <a:pos x="2093" y="832"/>
                </a:cxn>
                <a:cxn ang="0">
                  <a:pos x="2115" y="987"/>
                </a:cxn>
                <a:cxn ang="0">
                  <a:pos x="2113" y="1143"/>
                </a:cxn>
                <a:cxn ang="0">
                  <a:pos x="2090" y="1303"/>
                </a:cxn>
              </a:cxnLst>
              <a:rect l="0" t="0" r="r" b="b"/>
              <a:pathLst>
                <a:path w="2117" h="2132">
                  <a:moveTo>
                    <a:pt x="2076" y="1357"/>
                  </a:moveTo>
                  <a:lnTo>
                    <a:pt x="2076" y="1357"/>
                  </a:lnTo>
                  <a:lnTo>
                    <a:pt x="2059" y="1408"/>
                  </a:lnTo>
                  <a:lnTo>
                    <a:pt x="2040" y="1459"/>
                  </a:lnTo>
                  <a:lnTo>
                    <a:pt x="2020" y="1510"/>
                  </a:lnTo>
                  <a:lnTo>
                    <a:pt x="1996" y="1558"/>
                  </a:lnTo>
                  <a:lnTo>
                    <a:pt x="1971" y="1604"/>
                  </a:lnTo>
                  <a:lnTo>
                    <a:pt x="1944" y="1648"/>
                  </a:lnTo>
                  <a:lnTo>
                    <a:pt x="1913" y="1692"/>
                  </a:lnTo>
                  <a:lnTo>
                    <a:pt x="1882" y="1733"/>
                  </a:lnTo>
                  <a:lnTo>
                    <a:pt x="1848" y="1773"/>
                  </a:lnTo>
                  <a:lnTo>
                    <a:pt x="1813" y="1811"/>
                  </a:lnTo>
                  <a:lnTo>
                    <a:pt x="1777" y="1846"/>
                  </a:lnTo>
                  <a:lnTo>
                    <a:pt x="1738" y="1880"/>
                  </a:lnTo>
                  <a:lnTo>
                    <a:pt x="1699" y="1913"/>
                  </a:lnTo>
                  <a:lnTo>
                    <a:pt x="1656" y="1943"/>
                  </a:lnTo>
                  <a:lnTo>
                    <a:pt x="1614" y="1970"/>
                  </a:lnTo>
                  <a:lnTo>
                    <a:pt x="1570" y="1998"/>
                  </a:lnTo>
                  <a:lnTo>
                    <a:pt x="1526" y="2021"/>
                  </a:lnTo>
                  <a:lnTo>
                    <a:pt x="1480" y="2042"/>
                  </a:lnTo>
                  <a:lnTo>
                    <a:pt x="1432" y="2062"/>
                  </a:lnTo>
                  <a:lnTo>
                    <a:pt x="1385" y="2079"/>
                  </a:lnTo>
                  <a:lnTo>
                    <a:pt x="1335" y="2094"/>
                  </a:lnTo>
                  <a:lnTo>
                    <a:pt x="1286" y="2106"/>
                  </a:lnTo>
                  <a:lnTo>
                    <a:pt x="1235" y="2117"/>
                  </a:lnTo>
                  <a:lnTo>
                    <a:pt x="1184" y="2125"/>
                  </a:lnTo>
                  <a:lnTo>
                    <a:pt x="1133" y="2130"/>
                  </a:lnTo>
                  <a:lnTo>
                    <a:pt x="1080" y="2132"/>
                  </a:lnTo>
                  <a:lnTo>
                    <a:pt x="1030" y="2132"/>
                  </a:lnTo>
                  <a:lnTo>
                    <a:pt x="977" y="2130"/>
                  </a:lnTo>
                  <a:lnTo>
                    <a:pt x="924" y="2125"/>
                  </a:lnTo>
                  <a:lnTo>
                    <a:pt x="872" y="2117"/>
                  </a:lnTo>
                  <a:lnTo>
                    <a:pt x="819" y="2105"/>
                  </a:lnTo>
                  <a:lnTo>
                    <a:pt x="766" y="2091"/>
                  </a:lnTo>
                  <a:lnTo>
                    <a:pt x="766" y="2091"/>
                  </a:lnTo>
                  <a:lnTo>
                    <a:pt x="714" y="2076"/>
                  </a:lnTo>
                  <a:lnTo>
                    <a:pt x="663" y="2057"/>
                  </a:lnTo>
                  <a:lnTo>
                    <a:pt x="613" y="2035"/>
                  </a:lnTo>
                  <a:lnTo>
                    <a:pt x="566" y="2013"/>
                  </a:lnTo>
                  <a:lnTo>
                    <a:pt x="520" y="1987"/>
                  </a:lnTo>
                  <a:lnTo>
                    <a:pt x="476" y="1959"/>
                  </a:lnTo>
                  <a:lnTo>
                    <a:pt x="433" y="1930"/>
                  </a:lnTo>
                  <a:lnTo>
                    <a:pt x="392" y="1897"/>
                  </a:lnTo>
                  <a:lnTo>
                    <a:pt x="353" y="1865"/>
                  </a:lnTo>
                  <a:lnTo>
                    <a:pt x="316" y="1829"/>
                  </a:lnTo>
                  <a:lnTo>
                    <a:pt x="280" y="1792"/>
                  </a:lnTo>
                  <a:lnTo>
                    <a:pt x="246" y="1755"/>
                  </a:lnTo>
                  <a:lnTo>
                    <a:pt x="216" y="1714"/>
                  </a:lnTo>
                  <a:lnTo>
                    <a:pt x="185" y="1673"/>
                  </a:lnTo>
                  <a:lnTo>
                    <a:pt x="158" y="1631"/>
                  </a:lnTo>
                  <a:lnTo>
                    <a:pt x="133" y="1587"/>
                  </a:lnTo>
                  <a:lnTo>
                    <a:pt x="109" y="1541"/>
                  </a:lnTo>
                  <a:lnTo>
                    <a:pt x="87" y="1495"/>
                  </a:lnTo>
                  <a:lnTo>
                    <a:pt x="68" y="1447"/>
                  </a:lnTo>
                  <a:lnTo>
                    <a:pt x="51" y="1398"/>
                  </a:lnTo>
                  <a:lnTo>
                    <a:pt x="37" y="1350"/>
                  </a:lnTo>
                  <a:lnTo>
                    <a:pt x="24" y="1299"/>
                  </a:lnTo>
                  <a:lnTo>
                    <a:pt x="15" y="1248"/>
                  </a:lnTo>
                  <a:lnTo>
                    <a:pt x="7" y="1198"/>
                  </a:lnTo>
                  <a:lnTo>
                    <a:pt x="2" y="1147"/>
                  </a:lnTo>
                  <a:lnTo>
                    <a:pt x="0" y="1094"/>
                  </a:lnTo>
                  <a:lnTo>
                    <a:pt x="0" y="1041"/>
                  </a:lnTo>
                  <a:lnTo>
                    <a:pt x="3" y="989"/>
                  </a:lnTo>
                  <a:lnTo>
                    <a:pt x="8" y="936"/>
                  </a:lnTo>
                  <a:lnTo>
                    <a:pt x="17" y="882"/>
                  </a:lnTo>
                  <a:lnTo>
                    <a:pt x="27" y="829"/>
                  </a:lnTo>
                  <a:lnTo>
                    <a:pt x="41" y="776"/>
                  </a:lnTo>
                  <a:lnTo>
                    <a:pt x="41" y="776"/>
                  </a:lnTo>
                  <a:lnTo>
                    <a:pt x="58" y="724"/>
                  </a:lnTo>
                  <a:lnTo>
                    <a:pt x="76" y="673"/>
                  </a:lnTo>
                  <a:lnTo>
                    <a:pt x="97" y="623"/>
                  </a:lnTo>
                  <a:lnTo>
                    <a:pt x="121" y="574"/>
                  </a:lnTo>
                  <a:lnTo>
                    <a:pt x="146" y="528"/>
                  </a:lnTo>
                  <a:lnTo>
                    <a:pt x="173" y="484"/>
                  </a:lnTo>
                  <a:lnTo>
                    <a:pt x="204" y="440"/>
                  </a:lnTo>
                  <a:lnTo>
                    <a:pt x="234" y="399"/>
                  </a:lnTo>
                  <a:lnTo>
                    <a:pt x="268" y="360"/>
                  </a:lnTo>
                  <a:lnTo>
                    <a:pt x="304" y="321"/>
                  </a:lnTo>
                  <a:lnTo>
                    <a:pt x="340" y="285"/>
                  </a:lnTo>
                  <a:lnTo>
                    <a:pt x="379" y="251"/>
                  </a:lnTo>
                  <a:lnTo>
                    <a:pt x="418" y="219"/>
                  </a:lnTo>
                  <a:lnTo>
                    <a:pt x="460" y="190"/>
                  </a:lnTo>
                  <a:lnTo>
                    <a:pt x="503" y="161"/>
                  </a:lnTo>
                  <a:lnTo>
                    <a:pt x="547" y="136"/>
                  </a:lnTo>
                  <a:lnTo>
                    <a:pt x="591" y="112"/>
                  </a:lnTo>
                  <a:lnTo>
                    <a:pt x="637" y="90"/>
                  </a:lnTo>
                  <a:lnTo>
                    <a:pt x="685" y="70"/>
                  </a:lnTo>
                  <a:lnTo>
                    <a:pt x="732" y="53"/>
                  </a:lnTo>
                  <a:lnTo>
                    <a:pt x="781" y="39"/>
                  </a:lnTo>
                  <a:lnTo>
                    <a:pt x="831" y="25"/>
                  </a:lnTo>
                  <a:lnTo>
                    <a:pt x="882" y="15"/>
                  </a:lnTo>
                  <a:lnTo>
                    <a:pt x="933" y="8"/>
                  </a:lnTo>
                  <a:lnTo>
                    <a:pt x="984" y="3"/>
                  </a:lnTo>
                  <a:lnTo>
                    <a:pt x="1036" y="0"/>
                  </a:lnTo>
                  <a:lnTo>
                    <a:pt x="1087" y="0"/>
                  </a:lnTo>
                  <a:lnTo>
                    <a:pt x="1140" y="3"/>
                  </a:lnTo>
                  <a:lnTo>
                    <a:pt x="1193" y="8"/>
                  </a:lnTo>
                  <a:lnTo>
                    <a:pt x="1245" y="15"/>
                  </a:lnTo>
                  <a:lnTo>
                    <a:pt x="1298" y="27"/>
                  </a:lnTo>
                  <a:lnTo>
                    <a:pt x="1351" y="41"/>
                  </a:lnTo>
                  <a:lnTo>
                    <a:pt x="1351" y="41"/>
                  </a:lnTo>
                  <a:lnTo>
                    <a:pt x="1403" y="56"/>
                  </a:lnTo>
                  <a:lnTo>
                    <a:pt x="1454" y="75"/>
                  </a:lnTo>
                  <a:lnTo>
                    <a:pt x="1504" y="97"/>
                  </a:lnTo>
                  <a:lnTo>
                    <a:pt x="1551" y="119"/>
                  </a:lnTo>
                  <a:lnTo>
                    <a:pt x="1597" y="144"/>
                  </a:lnTo>
                  <a:lnTo>
                    <a:pt x="1641" y="173"/>
                  </a:lnTo>
                  <a:lnTo>
                    <a:pt x="1684" y="202"/>
                  </a:lnTo>
                  <a:lnTo>
                    <a:pt x="1724" y="234"/>
                  </a:lnTo>
                  <a:lnTo>
                    <a:pt x="1763" y="267"/>
                  </a:lnTo>
                  <a:lnTo>
                    <a:pt x="1801" y="302"/>
                  </a:lnTo>
                  <a:lnTo>
                    <a:pt x="1836" y="340"/>
                  </a:lnTo>
                  <a:lnTo>
                    <a:pt x="1870" y="377"/>
                  </a:lnTo>
                  <a:lnTo>
                    <a:pt x="1901" y="418"/>
                  </a:lnTo>
                  <a:lnTo>
                    <a:pt x="1932" y="459"/>
                  </a:lnTo>
                  <a:lnTo>
                    <a:pt x="1959" y="503"/>
                  </a:lnTo>
                  <a:lnTo>
                    <a:pt x="1984" y="547"/>
                  </a:lnTo>
                  <a:lnTo>
                    <a:pt x="2008" y="591"/>
                  </a:lnTo>
                  <a:lnTo>
                    <a:pt x="2030" y="637"/>
                  </a:lnTo>
                  <a:lnTo>
                    <a:pt x="2049" y="684"/>
                  </a:lnTo>
                  <a:lnTo>
                    <a:pt x="2066" y="734"/>
                  </a:lnTo>
                  <a:lnTo>
                    <a:pt x="2079" y="783"/>
                  </a:lnTo>
                  <a:lnTo>
                    <a:pt x="2093" y="832"/>
                  </a:lnTo>
                  <a:lnTo>
                    <a:pt x="2102" y="883"/>
                  </a:lnTo>
                  <a:lnTo>
                    <a:pt x="2110" y="934"/>
                  </a:lnTo>
                  <a:lnTo>
                    <a:pt x="2115" y="987"/>
                  </a:lnTo>
                  <a:lnTo>
                    <a:pt x="2117" y="1038"/>
                  </a:lnTo>
                  <a:lnTo>
                    <a:pt x="2117" y="1090"/>
                  </a:lnTo>
                  <a:lnTo>
                    <a:pt x="2113" y="1143"/>
                  </a:lnTo>
                  <a:lnTo>
                    <a:pt x="2108" y="1198"/>
                  </a:lnTo>
                  <a:lnTo>
                    <a:pt x="2100" y="1250"/>
                  </a:lnTo>
                  <a:lnTo>
                    <a:pt x="2090" y="1303"/>
                  </a:lnTo>
                  <a:lnTo>
                    <a:pt x="2076" y="1357"/>
                  </a:lnTo>
                  <a:lnTo>
                    <a:pt x="2076" y="1357"/>
                  </a:lnTo>
                  <a:close/>
                </a:path>
              </a:pathLst>
            </a:custGeom>
            <a:ln w="76200" cmpd="sng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" name="Freeform 9809"/>
            <p:cNvSpPr>
              <a:spLocks/>
            </p:cNvSpPr>
            <p:nvPr userDrawn="1"/>
          </p:nvSpPr>
          <p:spPr bwMode="auto">
            <a:xfrm>
              <a:off x="4867" y="2805"/>
              <a:ext cx="804" cy="663"/>
            </a:xfrm>
            <a:custGeom>
              <a:avLst/>
              <a:gdLst/>
              <a:ahLst/>
              <a:cxnLst>
                <a:cxn ang="0">
                  <a:pos x="0" y="1326"/>
                </a:cxn>
                <a:cxn ang="0">
                  <a:pos x="0" y="1326"/>
                </a:cxn>
                <a:cxn ang="0">
                  <a:pos x="26" y="1243"/>
                </a:cxn>
                <a:cxn ang="0">
                  <a:pos x="53" y="1162"/>
                </a:cxn>
                <a:cxn ang="0">
                  <a:pos x="83" y="1082"/>
                </a:cxn>
                <a:cxn ang="0">
                  <a:pos x="116" y="1005"/>
                </a:cxn>
                <a:cxn ang="0">
                  <a:pos x="151" y="931"/>
                </a:cxn>
                <a:cxn ang="0">
                  <a:pos x="189" y="858"/>
                </a:cxn>
                <a:cxn ang="0">
                  <a:pos x="228" y="786"/>
                </a:cxn>
                <a:cxn ang="0">
                  <a:pos x="269" y="718"/>
                </a:cxn>
                <a:cxn ang="0">
                  <a:pos x="311" y="654"/>
                </a:cxn>
                <a:cxn ang="0">
                  <a:pos x="357" y="591"/>
                </a:cxn>
                <a:cxn ang="0">
                  <a:pos x="403" y="531"/>
                </a:cxn>
                <a:cxn ang="0">
                  <a:pos x="452" y="474"/>
                </a:cxn>
                <a:cxn ang="0">
                  <a:pos x="501" y="419"/>
                </a:cxn>
                <a:cxn ang="0">
                  <a:pos x="552" y="367"/>
                </a:cxn>
                <a:cxn ang="0">
                  <a:pos x="605" y="319"/>
                </a:cxn>
                <a:cxn ang="0">
                  <a:pos x="658" y="273"/>
                </a:cxn>
                <a:cxn ang="0">
                  <a:pos x="714" y="231"/>
                </a:cxn>
                <a:cxn ang="0">
                  <a:pos x="768" y="192"/>
                </a:cxn>
                <a:cxn ang="0">
                  <a:pos x="826" y="156"/>
                </a:cxn>
                <a:cxn ang="0">
                  <a:pos x="884" y="124"/>
                </a:cxn>
                <a:cxn ang="0">
                  <a:pos x="941" y="97"/>
                </a:cxn>
                <a:cxn ang="0">
                  <a:pos x="1001" y="71"/>
                </a:cxn>
                <a:cxn ang="0">
                  <a:pos x="1060" y="49"/>
                </a:cxn>
                <a:cxn ang="0">
                  <a:pos x="1120" y="32"/>
                </a:cxn>
                <a:cxn ang="0">
                  <a:pos x="1181" y="17"/>
                </a:cxn>
                <a:cxn ang="0">
                  <a:pos x="1242" y="8"/>
                </a:cxn>
                <a:cxn ang="0">
                  <a:pos x="1303" y="1"/>
                </a:cxn>
                <a:cxn ang="0">
                  <a:pos x="1334" y="0"/>
                </a:cxn>
                <a:cxn ang="0">
                  <a:pos x="1364" y="0"/>
                </a:cxn>
                <a:cxn ang="0">
                  <a:pos x="1395" y="0"/>
                </a:cxn>
                <a:cxn ang="0">
                  <a:pos x="1425" y="1"/>
                </a:cxn>
                <a:cxn ang="0">
                  <a:pos x="1456" y="5"/>
                </a:cxn>
                <a:cxn ang="0">
                  <a:pos x="1487" y="8"/>
                </a:cxn>
                <a:cxn ang="0">
                  <a:pos x="1517" y="13"/>
                </a:cxn>
                <a:cxn ang="0">
                  <a:pos x="1548" y="18"/>
                </a:cxn>
                <a:cxn ang="0">
                  <a:pos x="1578" y="25"/>
                </a:cxn>
                <a:cxn ang="0">
                  <a:pos x="1609" y="34"/>
                </a:cxn>
              </a:cxnLst>
              <a:rect l="0" t="0" r="r" b="b"/>
              <a:pathLst>
                <a:path w="1609" h="1326">
                  <a:moveTo>
                    <a:pt x="0" y="1326"/>
                  </a:moveTo>
                  <a:lnTo>
                    <a:pt x="0" y="1326"/>
                  </a:lnTo>
                  <a:lnTo>
                    <a:pt x="26" y="1243"/>
                  </a:lnTo>
                  <a:lnTo>
                    <a:pt x="53" y="1162"/>
                  </a:lnTo>
                  <a:lnTo>
                    <a:pt x="83" y="1082"/>
                  </a:lnTo>
                  <a:lnTo>
                    <a:pt x="116" y="1005"/>
                  </a:lnTo>
                  <a:lnTo>
                    <a:pt x="151" y="931"/>
                  </a:lnTo>
                  <a:lnTo>
                    <a:pt x="189" y="858"/>
                  </a:lnTo>
                  <a:lnTo>
                    <a:pt x="228" y="786"/>
                  </a:lnTo>
                  <a:lnTo>
                    <a:pt x="269" y="718"/>
                  </a:lnTo>
                  <a:lnTo>
                    <a:pt x="311" y="654"/>
                  </a:lnTo>
                  <a:lnTo>
                    <a:pt x="357" y="591"/>
                  </a:lnTo>
                  <a:lnTo>
                    <a:pt x="403" y="531"/>
                  </a:lnTo>
                  <a:lnTo>
                    <a:pt x="452" y="474"/>
                  </a:lnTo>
                  <a:lnTo>
                    <a:pt x="501" y="419"/>
                  </a:lnTo>
                  <a:lnTo>
                    <a:pt x="552" y="367"/>
                  </a:lnTo>
                  <a:lnTo>
                    <a:pt x="605" y="319"/>
                  </a:lnTo>
                  <a:lnTo>
                    <a:pt x="658" y="273"/>
                  </a:lnTo>
                  <a:lnTo>
                    <a:pt x="714" y="231"/>
                  </a:lnTo>
                  <a:lnTo>
                    <a:pt x="768" y="192"/>
                  </a:lnTo>
                  <a:lnTo>
                    <a:pt x="826" y="156"/>
                  </a:lnTo>
                  <a:lnTo>
                    <a:pt x="884" y="124"/>
                  </a:lnTo>
                  <a:lnTo>
                    <a:pt x="941" y="97"/>
                  </a:lnTo>
                  <a:lnTo>
                    <a:pt x="1001" y="71"/>
                  </a:lnTo>
                  <a:lnTo>
                    <a:pt x="1060" y="49"/>
                  </a:lnTo>
                  <a:lnTo>
                    <a:pt x="1120" y="32"/>
                  </a:lnTo>
                  <a:lnTo>
                    <a:pt x="1181" y="17"/>
                  </a:lnTo>
                  <a:lnTo>
                    <a:pt x="1242" y="8"/>
                  </a:lnTo>
                  <a:lnTo>
                    <a:pt x="1303" y="1"/>
                  </a:lnTo>
                  <a:lnTo>
                    <a:pt x="1334" y="0"/>
                  </a:lnTo>
                  <a:lnTo>
                    <a:pt x="1364" y="0"/>
                  </a:lnTo>
                  <a:lnTo>
                    <a:pt x="1395" y="0"/>
                  </a:lnTo>
                  <a:lnTo>
                    <a:pt x="1425" y="1"/>
                  </a:lnTo>
                  <a:lnTo>
                    <a:pt x="1456" y="5"/>
                  </a:lnTo>
                  <a:lnTo>
                    <a:pt x="1487" y="8"/>
                  </a:lnTo>
                  <a:lnTo>
                    <a:pt x="1517" y="13"/>
                  </a:lnTo>
                  <a:lnTo>
                    <a:pt x="1548" y="18"/>
                  </a:lnTo>
                  <a:lnTo>
                    <a:pt x="1578" y="25"/>
                  </a:lnTo>
                  <a:lnTo>
                    <a:pt x="1609" y="34"/>
                  </a:lnTo>
                </a:path>
              </a:pathLst>
            </a:custGeom>
            <a:ln w="76200" cmpd="sng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" name="Freeform 9810"/>
            <p:cNvSpPr>
              <a:spLocks/>
            </p:cNvSpPr>
            <p:nvPr userDrawn="1"/>
          </p:nvSpPr>
          <p:spPr bwMode="auto">
            <a:xfrm>
              <a:off x="5277" y="2707"/>
              <a:ext cx="408" cy="964"/>
            </a:xfrm>
            <a:custGeom>
              <a:avLst/>
              <a:gdLst/>
              <a:ahLst/>
              <a:cxnLst>
                <a:cxn ang="0">
                  <a:pos x="730" y="1928"/>
                </a:cxn>
                <a:cxn ang="0">
                  <a:pos x="730" y="1928"/>
                </a:cxn>
                <a:cxn ang="0">
                  <a:pos x="752" y="1845"/>
                </a:cxn>
                <a:cxn ang="0">
                  <a:pos x="771" y="1762"/>
                </a:cxn>
                <a:cxn ang="0">
                  <a:pos x="786" y="1680"/>
                </a:cxn>
                <a:cxn ang="0">
                  <a:pos x="800" y="1599"/>
                </a:cxn>
                <a:cxn ang="0">
                  <a:pos x="808" y="1517"/>
                </a:cxn>
                <a:cxn ang="0">
                  <a:pos x="813" y="1436"/>
                </a:cxn>
                <a:cxn ang="0">
                  <a:pos x="817" y="1358"/>
                </a:cxn>
                <a:cxn ang="0">
                  <a:pos x="815" y="1278"/>
                </a:cxn>
                <a:cxn ang="0">
                  <a:pos x="812" y="1201"/>
                </a:cxn>
                <a:cxn ang="0">
                  <a:pos x="805" y="1125"/>
                </a:cxn>
                <a:cxn ang="0">
                  <a:pos x="796" y="1050"/>
                </a:cxn>
                <a:cxn ang="0">
                  <a:pos x="783" y="977"/>
                </a:cxn>
                <a:cxn ang="0">
                  <a:pos x="768" y="906"/>
                </a:cxn>
                <a:cxn ang="0">
                  <a:pos x="751" y="836"/>
                </a:cxn>
                <a:cxn ang="0">
                  <a:pos x="729" y="767"/>
                </a:cxn>
                <a:cxn ang="0">
                  <a:pos x="706" y="702"/>
                </a:cxn>
                <a:cxn ang="0">
                  <a:pos x="679" y="637"/>
                </a:cxn>
                <a:cxn ang="0">
                  <a:pos x="650" y="575"/>
                </a:cxn>
                <a:cxn ang="0">
                  <a:pos x="620" y="515"/>
                </a:cxn>
                <a:cxn ang="0">
                  <a:pos x="586" y="457"/>
                </a:cxn>
                <a:cxn ang="0">
                  <a:pos x="548" y="403"/>
                </a:cxn>
                <a:cxn ang="0">
                  <a:pos x="511" y="352"/>
                </a:cxn>
                <a:cxn ang="0">
                  <a:pos x="469" y="301"/>
                </a:cxn>
                <a:cxn ang="0">
                  <a:pos x="426" y="255"/>
                </a:cxn>
                <a:cxn ang="0">
                  <a:pos x="380" y="211"/>
                </a:cxn>
                <a:cxn ang="0">
                  <a:pos x="333" y="172"/>
                </a:cxn>
                <a:cxn ang="0">
                  <a:pos x="282" y="135"/>
                </a:cxn>
                <a:cxn ang="0">
                  <a:pos x="229" y="101"/>
                </a:cxn>
                <a:cxn ang="0">
                  <a:pos x="175" y="70"/>
                </a:cxn>
                <a:cxn ang="0">
                  <a:pos x="147" y="56"/>
                </a:cxn>
                <a:cxn ang="0">
                  <a:pos x="119" y="43"/>
                </a:cxn>
                <a:cxn ang="0">
                  <a:pos x="90" y="31"/>
                </a:cxn>
                <a:cxn ang="0">
                  <a:pos x="61" y="19"/>
                </a:cxn>
                <a:cxn ang="0">
                  <a:pos x="30" y="9"/>
                </a:cxn>
                <a:cxn ang="0">
                  <a:pos x="0" y="0"/>
                </a:cxn>
              </a:cxnLst>
              <a:rect l="0" t="0" r="r" b="b"/>
              <a:pathLst>
                <a:path w="817" h="1928">
                  <a:moveTo>
                    <a:pt x="730" y="1928"/>
                  </a:moveTo>
                  <a:lnTo>
                    <a:pt x="730" y="1928"/>
                  </a:lnTo>
                  <a:lnTo>
                    <a:pt x="752" y="1845"/>
                  </a:lnTo>
                  <a:lnTo>
                    <a:pt x="771" y="1762"/>
                  </a:lnTo>
                  <a:lnTo>
                    <a:pt x="786" y="1680"/>
                  </a:lnTo>
                  <a:lnTo>
                    <a:pt x="800" y="1599"/>
                  </a:lnTo>
                  <a:lnTo>
                    <a:pt x="808" y="1517"/>
                  </a:lnTo>
                  <a:lnTo>
                    <a:pt x="813" y="1436"/>
                  </a:lnTo>
                  <a:lnTo>
                    <a:pt x="817" y="1358"/>
                  </a:lnTo>
                  <a:lnTo>
                    <a:pt x="815" y="1278"/>
                  </a:lnTo>
                  <a:lnTo>
                    <a:pt x="812" y="1201"/>
                  </a:lnTo>
                  <a:lnTo>
                    <a:pt x="805" y="1125"/>
                  </a:lnTo>
                  <a:lnTo>
                    <a:pt x="796" y="1050"/>
                  </a:lnTo>
                  <a:lnTo>
                    <a:pt x="783" y="977"/>
                  </a:lnTo>
                  <a:lnTo>
                    <a:pt x="768" y="906"/>
                  </a:lnTo>
                  <a:lnTo>
                    <a:pt x="751" y="836"/>
                  </a:lnTo>
                  <a:lnTo>
                    <a:pt x="729" y="767"/>
                  </a:lnTo>
                  <a:lnTo>
                    <a:pt x="706" y="702"/>
                  </a:lnTo>
                  <a:lnTo>
                    <a:pt x="679" y="637"/>
                  </a:lnTo>
                  <a:lnTo>
                    <a:pt x="650" y="575"/>
                  </a:lnTo>
                  <a:lnTo>
                    <a:pt x="620" y="515"/>
                  </a:lnTo>
                  <a:lnTo>
                    <a:pt x="586" y="457"/>
                  </a:lnTo>
                  <a:lnTo>
                    <a:pt x="548" y="403"/>
                  </a:lnTo>
                  <a:lnTo>
                    <a:pt x="511" y="352"/>
                  </a:lnTo>
                  <a:lnTo>
                    <a:pt x="469" y="301"/>
                  </a:lnTo>
                  <a:lnTo>
                    <a:pt x="426" y="255"/>
                  </a:lnTo>
                  <a:lnTo>
                    <a:pt x="380" y="211"/>
                  </a:lnTo>
                  <a:lnTo>
                    <a:pt x="333" y="172"/>
                  </a:lnTo>
                  <a:lnTo>
                    <a:pt x="282" y="135"/>
                  </a:lnTo>
                  <a:lnTo>
                    <a:pt x="229" y="101"/>
                  </a:lnTo>
                  <a:lnTo>
                    <a:pt x="175" y="70"/>
                  </a:lnTo>
                  <a:lnTo>
                    <a:pt x="147" y="56"/>
                  </a:lnTo>
                  <a:lnTo>
                    <a:pt x="119" y="43"/>
                  </a:lnTo>
                  <a:lnTo>
                    <a:pt x="90" y="31"/>
                  </a:lnTo>
                  <a:lnTo>
                    <a:pt x="61" y="19"/>
                  </a:lnTo>
                  <a:lnTo>
                    <a:pt x="30" y="9"/>
                  </a:lnTo>
                  <a:lnTo>
                    <a:pt x="0" y="0"/>
                  </a:lnTo>
                </a:path>
              </a:pathLst>
            </a:custGeom>
            <a:ln w="76200" cmpd="sng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36" name="Group 9826"/>
          <p:cNvGrpSpPr>
            <a:grpSpLocks/>
          </p:cNvGrpSpPr>
          <p:nvPr userDrawn="1"/>
        </p:nvGrpSpPr>
        <p:grpSpPr bwMode="auto">
          <a:xfrm>
            <a:off x="1071563" y="260350"/>
            <a:ext cx="1296987" cy="1081088"/>
            <a:chOff x="675" y="164"/>
            <a:chExt cx="817" cy="681"/>
          </a:xfrm>
        </p:grpSpPr>
        <p:sp>
          <p:nvSpPr>
            <p:cNvPr id="37" name="AutoShape 15"/>
            <p:cNvSpPr>
              <a:spLocks noChangeArrowheads="1"/>
            </p:cNvSpPr>
            <p:nvPr/>
          </p:nvSpPr>
          <p:spPr bwMode="auto">
            <a:xfrm>
              <a:off x="675" y="164"/>
              <a:ext cx="817" cy="68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38" name="Group 9824"/>
            <p:cNvGrpSpPr>
              <a:grpSpLocks/>
            </p:cNvGrpSpPr>
            <p:nvPr userDrawn="1"/>
          </p:nvGrpSpPr>
          <p:grpSpPr bwMode="auto">
            <a:xfrm>
              <a:off x="833" y="255"/>
              <a:ext cx="506" cy="499"/>
              <a:chOff x="471" y="388"/>
              <a:chExt cx="1062" cy="1032"/>
            </a:xfrm>
          </p:grpSpPr>
          <p:sp>
            <p:nvSpPr>
              <p:cNvPr id="39" name="Freeform 9812"/>
              <p:cNvSpPr>
                <a:spLocks/>
              </p:cNvSpPr>
              <p:nvPr userDrawn="1"/>
            </p:nvSpPr>
            <p:spPr bwMode="auto">
              <a:xfrm>
                <a:off x="850" y="388"/>
                <a:ext cx="520" cy="294"/>
              </a:xfrm>
              <a:custGeom>
                <a:avLst/>
                <a:gdLst/>
                <a:ahLst/>
                <a:cxnLst>
                  <a:cxn ang="0">
                    <a:pos x="1034" y="450"/>
                  </a:cxn>
                  <a:cxn ang="0">
                    <a:pos x="1024" y="476"/>
                  </a:cxn>
                  <a:cxn ang="0">
                    <a:pos x="1009" y="501"/>
                  </a:cxn>
                  <a:cxn ang="0">
                    <a:pos x="988" y="523"/>
                  </a:cxn>
                  <a:cxn ang="0">
                    <a:pos x="965" y="542"/>
                  </a:cxn>
                  <a:cxn ang="0">
                    <a:pos x="936" y="559"/>
                  </a:cxn>
                  <a:cxn ang="0">
                    <a:pos x="868" y="586"/>
                  </a:cxn>
                  <a:cxn ang="0">
                    <a:pos x="788" y="601"/>
                  </a:cxn>
                  <a:cxn ang="0">
                    <a:pos x="698" y="606"/>
                  </a:cxn>
                  <a:cxn ang="0">
                    <a:pos x="599" y="601"/>
                  </a:cxn>
                  <a:cxn ang="0">
                    <a:pos x="497" y="583"/>
                  </a:cxn>
                  <a:cxn ang="0">
                    <a:pos x="445" y="569"/>
                  </a:cxn>
                  <a:cxn ang="0">
                    <a:pos x="341" y="533"/>
                  </a:cxn>
                  <a:cxn ang="0">
                    <a:pos x="249" y="491"/>
                  </a:cxn>
                  <a:cxn ang="0">
                    <a:pos x="169" y="442"/>
                  </a:cxn>
                  <a:cxn ang="0">
                    <a:pos x="103" y="387"/>
                  </a:cxn>
                  <a:cxn ang="0">
                    <a:pos x="51" y="329"/>
                  </a:cxn>
                  <a:cxn ang="0">
                    <a:pos x="23" y="285"/>
                  </a:cxn>
                  <a:cxn ang="0">
                    <a:pos x="11" y="256"/>
                  </a:cxn>
                  <a:cxn ang="0">
                    <a:pos x="3" y="228"/>
                  </a:cxn>
                  <a:cxn ang="0">
                    <a:pos x="0" y="199"/>
                  </a:cxn>
                  <a:cxn ang="0">
                    <a:pos x="3" y="170"/>
                  </a:cxn>
                  <a:cxn ang="0">
                    <a:pos x="6" y="156"/>
                  </a:cxn>
                  <a:cxn ang="0">
                    <a:pos x="17" y="131"/>
                  </a:cxn>
                  <a:cxn ang="0">
                    <a:pos x="32" y="105"/>
                  </a:cxn>
                  <a:cxn ang="0">
                    <a:pos x="51" y="85"/>
                  </a:cxn>
                  <a:cxn ang="0">
                    <a:pos x="76" y="64"/>
                  </a:cxn>
                  <a:cxn ang="0">
                    <a:pos x="103" y="47"/>
                  </a:cxn>
                  <a:cxn ang="0">
                    <a:pos x="171" y="20"/>
                  </a:cxn>
                  <a:cxn ang="0">
                    <a:pos x="251" y="5"/>
                  </a:cxn>
                  <a:cxn ang="0">
                    <a:pos x="341" y="0"/>
                  </a:cxn>
                  <a:cxn ang="0">
                    <a:pos x="440" y="5"/>
                  </a:cxn>
                  <a:cxn ang="0">
                    <a:pos x="543" y="24"/>
                  </a:cxn>
                  <a:cxn ang="0">
                    <a:pos x="596" y="37"/>
                  </a:cxn>
                  <a:cxn ang="0">
                    <a:pos x="698" y="73"/>
                  </a:cxn>
                  <a:cxn ang="0">
                    <a:pos x="790" y="115"/>
                  </a:cxn>
                  <a:cxn ang="0">
                    <a:pos x="869" y="165"/>
                  </a:cxn>
                  <a:cxn ang="0">
                    <a:pos x="937" y="219"/>
                  </a:cxn>
                  <a:cxn ang="0">
                    <a:pos x="988" y="277"/>
                  </a:cxn>
                  <a:cxn ang="0">
                    <a:pos x="1016" y="321"/>
                  </a:cxn>
                  <a:cxn ang="0">
                    <a:pos x="1029" y="350"/>
                  </a:cxn>
                  <a:cxn ang="0">
                    <a:pos x="1036" y="379"/>
                  </a:cxn>
                  <a:cxn ang="0">
                    <a:pos x="1039" y="408"/>
                  </a:cxn>
                  <a:cxn ang="0">
                    <a:pos x="1038" y="436"/>
                  </a:cxn>
                  <a:cxn ang="0">
                    <a:pos x="1034" y="450"/>
                  </a:cxn>
                </a:cxnLst>
                <a:rect l="0" t="0" r="r" b="b"/>
                <a:pathLst>
                  <a:path w="1039" h="606">
                    <a:moveTo>
                      <a:pt x="1034" y="450"/>
                    </a:moveTo>
                    <a:lnTo>
                      <a:pt x="1034" y="450"/>
                    </a:lnTo>
                    <a:lnTo>
                      <a:pt x="1029" y="464"/>
                    </a:lnTo>
                    <a:lnTo>
                      <a:pt x="1024" y="476"/>
                    </a:lnTo>
                    <a:lnTo>
                      <a:pt x="1016" y="489"/>
                    </a:lnTo>
                    <a:lnTo>
                      <a:pt x="1009" y="501"/>
                    </a:lnTo>
                    <a:lnTo>
                      <a:pt x="999" y="511"/>
                    </a:lnTo>
                    <a:lnTo>
                      <a:pt x="988" y="523"/>
                    </a:lnTo>
                    <a:lnTo>
                      <a:pt x="976" y="532"/>
                    </a:lnTo>
                    <a:lnTo>
                      <a:pt x="965" y="542"/>
                    </a:lnTo>
                    <a:lnTo>
                      <a:pt x="951" y="550"/>
                    </a:lnTo>
                    <a:lnTo>
                      <a:pt x="936" y="559"/>
                    </a:lnTo>
                    <a:lnTo>
                      <a:pt x="903" y="574"/>
                    </a:lnTo>
                    <a:lnTo>
                      <a:pt x="868" y="586"/>
                    </a:lnTo>
                    <a:lnTo>
                      <a:pt x="830" y="594"/>
                    </a:lnTo>
                    <a:lnTo>
                      <a:pt x="788" y="601"/>
                    </a:lnTo>
                    <a:lnTo>
                      <a:pt x="744" y="606"/>
                    </a:lnTo>
                    <a:lnTo>
                      <a:pt x="698" y="606"/>
                    </a:lnTo>
                    <a:lnTo>
                      <a:pt x="650" y="605"/>
                    </a:lnTo>
                    <a:lnTo>
                      <a:pt x="599" y="601"/>
                    </a:lnTo>
                    <a:lnTo>
                      <a:pt x="548" y="593"/>
                    </a:lnTo>
                    <a:lnTo>
                      <a:pt x="497" y="583"/>
                    </a:lnTo>
                    <a:lnTo>
                      <a:pt x="445" y="569"/>
                    </a:lnTo>
                    <a:lnTo>
                      <a:pt x="445" y="569"/>
                    </a:lnTo>
                    <a:lnTo>
                      <a:pt x="392" y="552"/>
                    </a:lnTo>
                    <a:lnTo>
                      <a:pt x="341" y="533"/>
                    </a:lnTo>
                    <a:lnTo>
                      <a:pt x="295" y="513"/>
                    </a:lnTo>
                    <a:lnTo>
                      <a:pt x="249" y="491"/>
                    </a:lnTo>
                    <a:lnTo>
                      <a:pt x="209" y="467"/>
                    </a:lnTo>
                    <a:lnTo>
                      <a:pt x="169" y="442"/>
                    </a:lnTo>
                    <a:lnTo>
                      <a:pt x="134" y="414"/>
                    </a:lnTo>
                    <a:lnTo>
                      <a:pt x="103" y="387"/>
                    </a:lnTo>
                    <a:lnTo>
                      <a:pt x="74" y="358"/>
                    </a:lnTo>
                    <a:lnTo>
                      <a:pt x="51" y="329"/>
                    </a:lnTo>
                    <a:lnTo>
                      <a:pt x="32" y="301"/>
                    </a:lnTo>
                    <a:lnTo>
                      <a:pt x="23" y="285"/>
                    </a:lnTo>
                    <a:lnTo>
                      <a:pt x="17" y="272"/>
                    </a:lnTo>
                    <a:lnTo>
                      <a:pt x="11" y="256"/>
                    </a:lnTo>
                    <a:lnTo>
                      <a:pt x="6" y="243"/>
                    </a:lnTo>
                    <a:lnTo>
                      <a:pt x="3" y="228"/>
                    </a:lnTo>
                    <a:lnTo>
                      <a:pt x="1" y="212"/>
                    </a:lnTo>
                    <a:lnTo>
                      <a:pt x="0" y="199"/>
                    </a:lnTo>
                    <a:lnTo>
                      <a:pt x="1" y="185"/>
                    </a:lnTo>
                    <a:lnTo>
                      <a:pt x="3" y="170"/>
                    </a:lnTo>
                    <a:lnTo>
                      <a:pt x="6" y="156"/>
                    </a:lnTo>
                    <a:lnTo>
                      <a:pt x="6" y="156"/>
                    </a:lnTo>
                    <a:lnTo>
                      <a:pt x="10" y="143"/>
                    </a:lnTo>
                    <a:lnTo>
                      <a:pt x="17" y="131"/>
                    </a:lnTo>
                    <a:lnTo>
                      <a:pt x="23" y="117"/>
                    </a:lnTo>
                    <a:lnTo>
                      <a:pt x="32" y="105"/>
                    </a:lnTo>
                    <a:lnTo>
                      <a:pt x="40" y="95"/>
                    </a:lnTo>
                    <a:lnTo>
                      <a:pt x="51" y="85"/>
                    </a:lnTo>
                    <a:lnTo>
                      <a:pt x="62" y="75"/>
                    </a:lnTo>
                    <a:lnTo>
                      <a:pt x="76" y="64"/>
                    </a:lnTo>
                    <a:lnTo>
                      <a:pt x="90" y="56"/>
                    </a:lnTo>
                    <a:lnTo>
                      <a:pt x="103" y="47"/>
                    </a:lnTo>
                    <a:lnTo>
                      <a:pt x="136" y="32"/>
                    </a:lnTo>
                    <a:lnTo>
                      <a:pt x="171" y="20"/>
                    </a:lnTo>
                    <a:lnTo>
                      <a:pt x="210" y="12"/>
                    </a:lnTo>
                    <a:lnTo>
                      <a:pt x="251" y="5"/>
                    </a:lnTo>
                    <a:lnTo>
                      <a:pt x="295" y="2"/>
                    </a:lnTo>
                    <a:lnTo>
                      <a:pt x="341" y="0"/>
                    </a:lnTo>
                    <a:lnTo>
                      <a:pt x="390" y="2"/>
                    </a:lnTo>
                    <a:lnTo>
                      <a:pt x="440" y="5"/>
                    </a:lnTo>
                    <a:lnTo>
                      <a:pt x="491" y="13"/>
                    </a:lnTo>
                    <a:lnTo>
                      <a:pt x="543" y="24"/>
                    </a:lnTo>
                    <a:lnTo>
                      <a:pt x="596" y="37"/>
                    </a:lnTo>
                    <a:lnTo>
                      <a:pt x="596" y="37"/>
                    </a:lnTo>
                    <a:lnTo>
                      <a:pt x="649" y="54"/>
                    </a:lnTo>
                    <a:lnTo>
                      <a:pt x="698" y="73"/>
                    </a:lnTo>
                    <a:lnTo>
                      <a:pt x="745" y="93"/>
                    </a:lnTo>
                    <a:lnTo>
                      <a:pt x="790" y="115"/>
                    </a:lnTo>
                    <a:lnTo>
                      <a:pt x="832" y="139"/>
                    </a:lnTo>
                    <a:lnTo>
                      <a:pt x="869" y="165"/>
                    </a:lnTo>
                    <a:lnTo>
                      <a:pt x="905" y="192"/>
                    </a:lnTo>
                    <a:lnTo>
                      <a:pt x="937" y="219"/>
                    </a:lnTo>
                    <a:lnTo>
                      <a:pt x="965" y="248"/>
                    </a:lnTo>
                    <a:lnTo>
                      <a:pt x="988" y="277"/>
                    </a:lnTo>
                    <a:lnTo>
                      <a:pt x="1009" y="306"/>
                    </a:lnTo>
                    <a:lnTo>
                      <a:pt x="1016" y="321"/>
                    </a:lnTo>
                    <a:lnTo>
                      <a:pt x="1022" y="335"/>
                    </a:lnTo>
                    <a:lnTo>
                      <a:pt x="1029" y="350"/>
                    </a:lnTo>
                    <a:lnTo>
                      <a:pt x="1033" y="365"/>
                    </a:lnTo>
                    <a:lnTo>
                      <a:pt x="1036" y="379"/>
                    </a:lnTo>
                    <a:lnTo>
                      <a:pt x="1039" y="394"/>
                    </a:lnTo>
                    <a:lnTo>
                      <a:pt x="1039" y="408"/>
                    </a:lnTo>
                    <a:lnTo>
                      <a:pt x="1039" y="423"/>
                    </a:lnTo>
                    <a:lnTo>
                      <a:pt x="1038" y="436"/>
                    </a:lnTo>
                    <a:lnTo>
                      <a:pt x="1034" y="450"/>
                    </a:lnTo>
                    <a:lnTo>
                      <a:pt x="1034" y="450"/>
                    </a:lnTo>
                    <a:close/>
                  </a:path>
                </a:pathLst>
              </a:custGeom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0" name="Freeform 9813"/>
              <p:cNvSpPr>
                <a:spLocks/>
              </p:cNvSpPr>
              <p:nvPr userDrawn="1"/>
            </p:nvSpPr>
            <p:spPr bwMode="auto">
              <a:xfrm>
                <a:off x="619" y="543"/>
                <a:ext cx="375" cy="36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5"/>
                  </a:cxn>
                  <a:cxn ang="0">
                    <a:pos x="2" y="51"/>
                  </a:cxn>
                  <a:cxn ang="0">
                    <a:pos x="0" y="78"/>
                  </a:cxn>
                  <a:cxn ang="0">
                    <a:pos x="0" y="105"/>
                  </a:cxn>
                  <a:cxn ang="0">
                    <a:pos x="3" y="130"/>
                  </a:cxn>
                  <a:cxn ang="0">
                    <a:pos x="9" y="158"/>
                  </a:cxn>
                  <a:cxn ang="0">
                    <a:pos x="15" y="185"/>
                  </a:cxn>
                  <a:cxn ang="0">
                    <a:pos x="26" y="212"/>
                  </a:cxn>
                  <a:cxn ang="0">
                    <a:pos x="36" y="239"/>
                  </a:cxn>
                  <a:cxn ang="0">
                    <a:pos x="49" y="266"/>
                  </a:cxn>
                  <a:cxn ang="0">
                    <a:pos x="65" y="293"/>
                  </a:cxn>
                  <a:cxn ang="0">
                    <a:pos x="82" y="319"/>
                  </a:cxn>
                  <a:cxn ang="0">
                    <a:pos x="100" y="346"/>
                  </a:cxn>
                  <a:cxn ang="0">
                    <a:pos x="122" y="372"/>
                  </a:cxn>
                  <a:cxn ang="0">
                    <a:pos x="145" y="399"/>
                  </a:cxn>
                  <a:cxn ang="0">
                    <a:pos x="168" y="424"/>
                  </a:cxn>
                  <a:cxn ang="0">
                    <a:pos x="194" y="450"/>
                  </a:cxn>
                  <a:cxn ang="0">
                    <a:pos x="223" y="474"/>
                  </a:cxn>
                  <a:cxn ang="0">
                    <a:pos x="252" y="497"/>
                  </a:cxn>
                  <a:cxn ang="0">
                    <a:pos x="282" y="521"/>
                  </a:cxn>
                  <a:cxn ang="0">
                    <a:pos x="313" y="545"/>
                  </a:cxn>
                  <a:cxn ang="0">
                    <a:pos x="347" y="567"/>
                  </a:cxn>
                  <a:cxn ang="0">
                    <a:pos x="382" y="589"/>
                  </a:cxn>
                  <a:cxn ang="0">
                    <a:pos x="418" y="609"/>
                  </a:cxn>
                  <a:cxn ang="0">
                    <a:pos x="455" y="630"/>
                  </a:cxn>
                  <a:cxn ang="0">
                    <a:pos x="494" y="650"/>
                  </a:cxn>
                  <a:cxn ang="0">
                    <a:pos x="534" y="669"/>
                  </a:cxn>
                  <a:cxn ang="0">
                    <a:pos x="574" y="686"/>
                  </a:cxn>
                  <a:cxn ang="0">
                    <a:pos x="617" y="703"/>
                  </a:cxn>
                  <a:cxn ang="0">
                    <a:pos x="659" y="718"/>
                  </a:cxn>
                  <a:cxn ang="0">
                    <a:pos x="703" y="733"/>
                  </a:cxn>
                  <a:cxn ang="0">
                    <a:pos x="749" y="747"/>
                  </a:cxn>
                </a:cxnLst>
                <a:rect l="0" t="0" r="r" b="b"/>
                <a:pathLst>
                  <a:path w="749" h="747">
                    <a:moveTo>
                      <a:pt x="12" y="0"/>
                    </a:moveTo>
                    <a:lnTo>
                      <a:pt x="12" y="0"/>
                    </a:lnTo>
                    <a:lnTo>
                      <a:pt x="5" y="25"/>
                    </a:lnTo>
                    <a:lnTo>
                      <a:pt x="2" y="51"/>
                    </a:lnTo>
                    <a:lnTo>
                      <a:pt x="0" y="78"/>
                    </a:lnTo>
                    <a:lnTo>
                      <a:pt x="0" y="105"/>
                    </a:lnTo>
                    <a:lnTo>
                      <a:pt x="3" y="130"/>
                    </a:lnTo>
                    <a:lnTo>
                      <a:pt x="9" y="158"/>
                    </a:lnTo>
                    <a:lnTo>
                      <a:pt x="15" y="185"/>
                    </a:lnTo>
                    <a:lnTo>
                      <a:pt x="26" y="212"/>
                    </a:lnTo>
                    <a:lnTo>
                      <a:pt x="36" y="239"/>
                    </a:lnTo>
                    <a:lnTo>
                      <a:pt x="49" y="266"/>
                    </a:lnTo>
                    <a:lnTo>
                      <a:pt x="65" y="293"/>
                    </a:lnTo>
                    <a:lnTo>
                      <a:pt x="82" y="319"/>
                    </a:lnTo>
                    <a:lnTo>
                      <a:pt x="100" y="346"/>
                    </a:lnTo>
                    <a:lnTo>
                      <a:pt x="122" y="372"/>
                    </a:lnTo>
                    <a:lnTo>
                      <a:pt x="145" y="399"/>
                    </a:lnTo>
                    <a:lnTo>
                      <a:pt x="168" y="424"/>
                    </a:lnTo>
                    <a:lnTo>
                      <a:pt x="194" y="450"/>
                    </a:lnTo>
                    <a:lnTo>
                      <a:pt x="223" y="474"/>
                    </a:lnTo>
                    <a:lnTo>
                      <a:pt x="252" y="497"/>
                    </a:lnTo>
                    <a:lnTo>
                      <a:pt x="282" y="521"/>
                    </a:lnTo>
                    <a:lnTo>
                      <a:pt x="313" y="545"/>
                    </a:lnTo>
                    <a:lnTo>
                      <a:pt x="347" y="567"/>
                    </a:lnTo>
                    <a:lnTo>
                      <a:pt x="382" y="589"/>
                    </a:lnTo>
                    <a:lnTo>
                      <a:pt x="418" y="609"/>
                    </a:lnTo>
                    <a:lnTo>
                      <a:pt x="455" y="630"/>
                    </a:lnTo>
                    <a:lnTo>
                      <a:pt x="494" y="650"/>
                    </a:lnTo>
                    <a:lnTo>
                      <a:pt x="534" y="669"/>
                    </a:lnTo>
                    <a:lnTo>
                      <a:pt x="574" y="686"/>
                    </a:lnTo>
                    <a:lnTo>
                      <a:pt x="617" y="703"/>
                    </a:lnTo>
                    <a:lnTo>
                      <a:pt x="659" y="718"/>
                    </a:lnTo>
                    <a:lnTo>
                      <a:pt x="703" y="733"/>
                    </a:lnTo>
                    <a:lnTo>
                      <a:pt x="749" y="747"/>
                    </a:lnTo>
                  </a:path>
                </a:pathLst>
              </a:custGeom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1" name="Freeform 9814"/>
              <p:cNvSpPr>
                <a:spLocks/>
              </p:cNvSpPr>
              <p:nvPr userDrawn="1"/>
            </p:nvSpPr>
            <p:spPr bwMode="auto">
              <a:xfrm>
                <a:off x="994" y="769"/>
                <a:ext cx="518" cy="163"/>
              </a:xfrm>
              <a:custGeom>
                <a:avLst/>
                <a:gdLst/>
                <a:ahLst/>
                <a:cxnLst>
                  <a:cxn ang="0">
                    <a:pos x="1037" y="0"/>
                  </a:cxn>
                  <a:cxn ang="0">
                    <a:pos x="1037" y="0"/>
                  </a:cxn>
                  <a:cxn ang="0">
                    <a:pos x="1028" y="28"/>
                  </a:cxn>
                  <a:cxn ang="0">
                    <a:pos x="1016" y="53"/>
                  </a:cxn>
                  <a:cxn ang="0">
                    <a:pos x="1003" y="79"/>
                  </a:cxn>
                  <a:cxn ang="0">
                    <a:pos x="987" y="102"/>
                  </a:cxn>
                  <a:cxn ang="0">
                    <a:pos x="970" y="124"/>
                  </a:cxn>
                  <a:cxn ang="0">
                    <a:pos x="952" y="146"/>
                  </a:cxn>
                  <a:cxn ang="0">
                    <a:pos x="931" y="167"/>
                  </a:cxn>
                  <a:cxn ang="0">
                    <a:pos x="908" y="187"/>
                  </a:cxn>
                  <a:cxn ang="0">
                    <a:pos x="884" y="206"/>
                  </a:cxn>
                  <a:cxn ang="0">
                    <a:pos x="858" y="223"/>
                  </a:cxn>
                  <a:cxn ang="0">
                    <a:pos x="829" y="238"/>
                  </a:cxn>
                  <a:cxn ang="0">
                    <a:pos x="800" y="254"/>
                  </a:cxn>
                  <a:cxn ang="0">
                    <a:pos x="770" y="267"/>
                  </a:cxn>
                  <a:cxn ang="0">
                    <a:pos x="738" y="281"/>
                  </a:cxn>
                  <a:cxn ang="0">
                    <a:pos x="705" y="293"/>
                  </a:cxn>
                  <a:cxn ang="0">
                    <a:pos x="670" y="301"/>
                  </a:cxn>
                  <a:cxn ang="0">
                    <a:pos x="634" y="311"/>
                  </a:cxn>
                  <a:cxn ang="0">
                    <a:pos x="598" y="318"/>
                  </a:cxn>
                  <a:cxn ang="0">
                    <a:pos x="559" y="325"/>
                  </a:cxn>
                  <a:cxn ang="0">
                    <a:pos x="520" y="330"/>
                  </a:cxn>
                  <a:cxn ang="0">
                    <a:pos x="481" y="333"/>
                  </a:cxn>
                  <a:cxn ang="0">
                    <a:pos x="440" y="335"/>
                  </a:cxn>
                  <a:cxn ang="0">
                    <a:pos x="400" y="337"/>
                  </a:cxn>
                  <a:cxn ang="0">
                    <a:pos x="357" y="335"/>
                  </a:cxn>
                  <a:cxn ang="0">
                    <a:pos x="315" y="333"/>
                  </a:cxn>
                  <a:cxn ang="0">
                    <a:pos x="270" y="330"/>
                  </a:cxn>
                  <a:cxn ang="0">
                    <a:pos x="226" y="325"/>
                  </a:cxn>
                  <a:cxn ang="0">
                    <a:pos x="182" y="320"/>
                  </a:cxn>
                  <a:cxn ang="0">
                    <a:pos x="136" y="311"/>
                  </a:cxn>
                  <a:cxn ang="0">
                    <a:pos x="92" y="303"/>
                  </a:cxn>
                  <a:cxn ang="0">
                    <a:pos x="46" y="291"/>
                  </a:cxn>
                  <a:cxn ang="0">
                    <a:pos x="0" y="279"/>
                  </a:cxn>
                </a:cxnLst>
                <a:rect l="0" t="0" r="r" b="b"/>
                <a:pathLst>
                  <a:path w="1037" h="337">
                    <a:moveTo>
                      <a:pt x="1037" y="0"/>
                    </a:moveTo>
                    <a:lnTo>
                      <a:pt x="1037" y="0"/>
                    </a:lnTo>
                    <a:lnTo>
                      <a:pt x="1028" y="28"/>
                    </a:lnTo>
                    <a:lnTo>
                      <a:pt x="1016" y="53"/>
                    </a:lnTo>
                    <a:lnTo>
                      <a:pt x="1003" y="79"/>
                    </a:lnTo>
                    <a:lnTo>
                      <a:pt x="987" y="102"/>
                    </a:lnTo>
                    <a:lnTo>
                      <a:pt x="970" y="124"/>
                    </a:lnTo>
                    <a:lnTo>
                      <a:pt x="952" y="146"/>
                    </a:lnTo>
                    <a:lnTo>
                      <a:pt x="931" y="167"/>
                    </a:lnTo>
                    <a:lnTo>
                      <a:pt x="908" y="187"/>
                    </a:lnTo>
                    <a:lnTo>
                      <a:pt x="884" y="206"/>
                    </a:lnTo>
                    <a:lnTo>
                      <a:pt x="858" y="223"/>
                    </a:lnTo>
                    <a:lnTo>
                      <a:pt x="829" y="238"/>
                    </a:lnTo>
                    <a:lnTo>
                      <a:pt x="800" y="254"/>
                    </a:lnTo>
                    <a:lnTo>
                      <a:pt x="770" y="267"/>
                    </a:lnTo>
                    <a:lnTo>
                      <a:pt x="738" y="281"/>
                    </a:lnTo>
                    <a:lnTo>
                      <a:pt x="705" y="293"/>
                    </a:lnTo>
                    <a:lnTo>
                      <a:pt x="670" y="301"/>
                    </a:lnTo>
                    <a:lnTo>
                      <a:pt x="634" y="311"/>
                    </a:lnTo>
                    <a:lnTo>
                      <a:pt x="598" y="318"/>
                    </a:lnTo>
                    <a:lnTo>
                      <a:pt x="559" y="325"/>
                    </a:lnTo>
                    <a:lnTo>
                      <a:pt x="520" y="330"/>
                    </a:lnTo>
                    <a:lnTo>
                      <a:pt x="481" y="333"/>
                    </a:lnTo>
                    <a:lnTo>
                      <a:pt x="440" y="335"/>
                    </a:lnTo>
                    <a:lnTo>
                      <a:pt x="400" y="337"/>
                    </a:lnTo>
                    <a:lnTo>
                      <a:pt x="357" y="335"/>
                    </a:lnTo>
                    <a:lnTo>
                      <a:pt x="315" y="333"/>
                    </a:lnTo>
                    <a:lnTo>
                      <a:pt x="270" y="330"/>
                    </a:lnTo>
                    <a:lnTo>
                      <a:pt x="226" y="325"/>
                    </a:lnTo>
                    <a:lnTo>
                      <a:pt x="182" y="320"/>
                    </a:lnTo>
                    <a:lnTo>
                      <a:pt x="136" y="311"/>
                    </a:lnTo>
                    <a:lnTo>
                      <a:pt x="92" y="303"/>
                    </a:lnTo>
                    <a:lnTo>
                      <a:pt x="46" y="291"/>
                    </a:lnTo>
                    <a:lnTo>
                      <a:pt x="0" y="279"/>
                    </a:lnTo>
                  </a:path>
                </a:pathLst>
              </a:custGeom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2" name="Freeform 9815"/>
              <p:cNvSpPr>
                <a:spLocks/>
              </p:cNvSpPr>
              <p:nvPr userDrawn="1"/>
            </p:nvSpPr>
            <p:spPr bwMode="auto">
              <a:xfrm>
                <a:off x="477" y="810"/>
                <a:ext cx="449" cy="34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1" y="22"/>
                  </a:cxn>
                  <a:cxn ang="0">
                    <a:pos x="0" y="44"/>
                  </a:cxn>
                  <a:cxn ang="0">
                    <a:pos x="0" y="68"/>
                  </a:cxn>
                  <a:cxn ang="0">
                    <a:pos x="3" y="90"/>
                  </a:cxn>
                  <a:cxn ang="0">
                    <a:pos x="8" y="113"/>
                  </a:cxn>
                  <a:cxn ang="0">
                    <a:pos x="15" y="137"/>
                  </a:cxn>
                  <a:cxn ang="0">
                    <a:pos x="25" y="163"/>
                  </a:cxn>
                  <a:cxn ang="0">
                    <a:pos x="39" y="187"/>
                  </a:cxn>
                  <a:cxn ang="0">
                    <a:pos x="54" y="210"/>
                  </a:cxn>
                  <a:cxn ang="0">
                    <a:pos x="71" y="236"/>
                  </a:cxn>
                  <a:cxn ang="0">
                    <a:pos x="90" y="260"/>
                  </a:cxn>
                  <a:cxn ang="0">
                    <a:pos x="112" y="285"/>
                  </a:cxn>
                  <a:cxn ang="0">
                    <a:pos x="134" y="309"/>
                  </a:cxn>
                  <a:cxn ang="0">
                    <a:pos x="159" y="334"/>
                  </a:cxn>
                  <a:cxn ang="0">
                    <a:pos x="188" y="358"/>
                  </a:cxn>
                  <a:cxn ang="0">
                    <a:pos x="217" y="382"/>
                  </a:cxn>
                  <a:cxn ang="0">
                    <a:pos x="248" y="407"/>
                  </a:cxn>
                  <a:cxn ang="0">
                    <a:pos x="280" y="431"/>
                  </a:cxn>
                  <a:cxn ang="0">
                    <a:pos x="316" y="453"/>
                  </a:cxn>
                  <a:cxn ang="0">
                    <a:pos x="351" y="477"/>
                  </a:cxn>
                  <a:cxn ang="0">
                    <a:pos x="389" y="499"/>
                  </a:cxn>
                  <a:cxn ang="0">
                    <a:pos x="430" y="521"/>
                  </a:cxn>
                  <a:cxn ang="0">
                    <a:pos x="470" y="543"/>
                  </a:cxn>
                  <a:cxn ang="0">
                    <a:pos x="513" y="565"/>
                  </a:cxn>
                  <a:cxn ang="0">
                    <a:pos x="555" y="586"/>
                  </a:cxn>
                  <a:cxn ang="0">
                    <a:pos x="601" y="606"/>
                  </a:cxn>
                  <a:cxn ang="0">
                    <a:pos x="647" y="625"/>
                  </a:cxn>
                  <a:cxn ang="0">
                    <a:pos x="695" y="643"/>
                  </a:cxn>
                  <a:cxn ang="0">
                    <a:pos x="744" y="662"/>
                  </a:cxn>
                  <a:cxn ang="0">
                    <a:pos x="793" y="679"/>
                  </a:cxn>
                  <a:cxn ang="0">
                    <a:pos x="844" y="694"/>
                  </a:cxn>
                  <a:cxn ang="0">
                    <a:pos x="897" y="710"/>
                  </a:cxn>
                </a:cxnLst>
                <a:rect l="0" t="0" r="r" b="b"/>
                <a:pathLst>
                  <a:path w="897" h="710">
                    <a:moveTo>
                      <a:pt x="7" y="0"/>
                    </a:moveTo>
                    <a:lnTo>
                      <a:pt x="7" y="0"/>
                    </a:lnTo>
                    <a:lnTo>
                      <a:pt x="1" y="22"/>
                    </a:lnTo>
                    <a:lnTo>
                      <a:pt x="0" y="44"/>
                    </a:lnTo>
                    <a:lnTo>
                      <a:pt x="0" y="68"/>
                    </a:lnTo>
                    <a:lnTo>
                      <a:pt x="3" y="90"/>
                    </a:lnTo>
                    <a:lnTo>
                      <a:pt x="8" y="113"/>
                    </a:lnTo>
                    <a:lnTo>
                      <a:pt x="15" y="137"/>
                    </a:lnTo>
                    <a:lnTo>
                      <a:pt x="25" y="163"/>
                    </a:lnTo>
                    <a:lnTo>
                      <a:pt x="39" y="187"/>
                    </a:lnTo>
                    <a:lnTo>
                      <a:pt x="54" y="210"/>
                    </a:lnTo>
                    <a:lnTo>
                      <a:pt x="71" y="236"/>
                    </a:lnTo>
                    <a:lnTo>
                      <a:pt x="90" y="260"/>
                    </a:lnTo>
                    <a:lnTo>
                      <a:pt x="112" y="285"/>
                    </a:lnTo>
                    <a:lnTo>
                      <a:pt x="134" y="309"/>
                    </a:lnTo>
                    <a:lnTo>
                      <a:pt x="159" y="334"/>
                    </a:lnTo>
                    <a:lnTo>
                      <a:pt x="188" y="358"/>
                    </a:lnTo>
                    <a:lnTo>
                      <a:pt x="217" y="382"/>
                    </a:lnTo>
                    <a:lnTo>
                      <a:pt x="248" y="407"/>
                    </a:lnTo>
                    <a:lnTo>
                      <a:pt x="280" y="431"/>
                    </a:lnTo>
                    <a:lnTo>
                      <a:pt x="316" y="453"/>
                    </a:lnTo>
                    <a:lnTo>
                      <a:pt x="351" y="477"/>
                    </a:lnTo>
                    <a:lnTo>
                      <a:pt x="389" y="499"/>
                    </a:lnTo>
                    <a:lnTo>
                      <a:pt x="430" y="521"/>
                    </a:lnTo>
                    <a:lnTo>
                      <a:pt x="470" y="543"/>
                    </a:lnTo>
                    <a:lnTo>
                      <a:pt x="513" y="565"/>
                    </a:lnTo>
                    <a:lnTo>
                      <a:pt x="555" y="586"/>
                    </a:lnTo>
                    <a:lnTo>
                      <a:pt x="601" y="606"/>
                    </a:lnTo>
                    <a:lnTo>
                      <a:pt x="647" y="625"/>
                    </a:lnTo>
                    <a:lnTo>
                      <a:pt x="695" y="643"/>
                    </a:lnTo>
                    <a:lnTo>
                      <a:pt x="744" y="662"/>
                    </a:lnTo>
                    <a:lnTo>
                      <a:pt x="793" y="679"/>
                    </a:lnTo>
                    <a:lnTo>
                      <a:pt x="844" y="694"/>
                    </a:lnTo>
                    <a:lnTo>
                      <a:pt x="897" y="710"/>
                    </a:lnTo>
                  </a:path>
                </a:pathLst>
              </a:custGeom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3" name="Freeform 9816"/>
              <p:cNvSpPr>
                <a:spLocks/>
              </p:cNvSpPr>
              <p:nvPr userDrawn="1"/>
            </p:nvSpPr>
            <p:spPr bwMode="auto">
              <a:xfrm>
                <a:off x="928" y="1089"/>
                <a:ext cx="565" cy="110"/>
              </a:xfrm>
              <a:custGeom>
                <a:avLst/>
                <a:gdLst/>
                <a:ahLst/>
                <a:cxnLst>
                  <a:cxn ang="0">
                    <a:pos x="1132" y="0"/>
                  </a:cxn>
                  <a:cxn ang="0">
                    <a:pos x="1132" y="0"/>
                  </a:cxn>
                  <a:cxn ang="0">
                    <a:pos x="1125" y="22"/>
                  </a:cxn>
                  <a:cxn ang="0">
                    <a:pos x="1115" y="43"/>
                  </a:cxn>
                  <a:cxn ang="0">
                    <a:pos x="1103" y="61"/>
                  </a:cxn>
                  <a:cxn ang="0">
                    <a:pos x="1087" y="80"/>
                  </a:cxn>
                  <a:cxn ang="0">
                    <a:pos x="1070" y="97"/>
                  </a:cxn>
                  <a:cxn ang="0">
                    <a:pos x="1050" y="114"/>
                  </a:cxn>
                  <a:cxn ang="0">
                    <a:pos x="1030" y="129"/>
                  </a:cxn>
                  <a:cxn ang="0">
                    <a:pos x="1006" y="143"/>
                  </a:cxn>
                  <a:cxn ang="0">
                    <a:pos x="980" y="155"/>
                  </a:cxn>
                  <a:cxn ang="0">
                    <a:pos x="953" y="167"/>
                  </a:cxn>
                  <a:cxn ang="0">
                    <a:pos x="923" y="179"/>
                  </a:cxn>
                  <a:cxn ang="0">
                    <a:pos x="892" y="187"/>
                  </a:cxn>
                  <a:cxn ang="0">
                    <a:pos x="860" y="196"/>
                  </a:cxn>
                  <a:cxn ang="0">
                    <a:pos x="824" y="204"/>
                  </a:cxn>
                  <a:cxn ang="0">
                    <a:pos x="788" y="209"/>
                  </a:cxn>
                  <a:cxn ang="0">
                    <a:pos x="751" y="214"/>
                  </a:cxn>
                  <a:cxn ang="0">
                    <a:pos x="712" y="219"/>
                  </a:cxn>
                  <a:cxn ang="0">
                    <a:pos x="671" y="221"/>
                  </a:cxn>
                  <a:cxn ang="0">
                    <a:pos x="629" y="223"/>
                  </a:cxn>
                  <a:cxn ang="0">
                    <a:pos x="586" y="224"/>
                  </a:cxn>
                  <a:cxn ang="0">
                    <a:pos x="542" y="223"/>
                  </a:cxn>
                  <a:cxn ang="0">
                    <a:pos x="498" y="221"/>
                  </a:cxn>
                  <a:cxn ang="0">
                    <a:pos x="450" y="218"/>
                  </a:cxn>
                  <a:cxn ang="0">
                    <a:pos x="405" y="214"/>
                  </a:cxn>
                  <a:cxn ang="0">
                    <a:pos x="355" y="207"/>
                  </a:cxn>
                  <a:cxn ang="0">
                    <a:pos x="306" y="202"/>
                  </a:cxn>
                  <a:cxn ang="0">
                    <a:pos x="257" y="194"/>
                  </a:cxn>
                  <a:cxn ang="0">
                    <a:pos x="207" y="184"/>
                  </a:cxn>
                  <a:cxn ang="0">
                    <a:pos x="156" y="173"/>
                  </a:cxn>
                  <a:cxn ang="0">
                    <a:pos x="106" y="162"/>
                  </a:cxn>
                  <a:cxn ang="0">
                    <a:pos x="53" y="150"/>
                  </a:cxn>
                  <a:cxn ang="0">
                    <a:pos x="0" y="134"/>
                  </a:cxn>
                </a:cxnLst>
                <a:rect l="0" t="0" r="r" b="b"/>
                <a:pathLst>
                  <a:path w="1132" h="224">
                    <a:moveTo>
                      <a:pt x="1132" y="0"/>
                    </a:moveTo>
                    <a:lnTo>
                      <a:pt x="1132" y="0"/>
                    </a:lnTo>
                    <a:lnTo>
                      <a:pt x="1125" y="22"/>
                    </a:lnTo>
                    <a:lnTo>
                      <a:pt x="1115" y="43"/>
                    </a:lnTo>
                    <a:lnTo>
                      <a:pt x="1103" y="61"/>
                    </a:lnTo>
                    <a:lnTo>
                      <a:pt x="1087" y="80"/>
                    </a:lnTo>
                    <a:lnTo>
                      <a:pt x="1070" y="97"/>
                    </a:lnTo>
                    <a:lnTo>
                      <a:pt x="1050" y="114"/>
                    </a:lnTo>
                    <a:lnTo>
                      <a:pt x="1030" y="129"/>
                    </a:lnTo>
                    <a:lnTo>
                      <a:pt x="1006" y="143"/>
                    </a:lnTo>
                    <a:lnTo>
                      <a:pt x="980" y="155"/>
                    </a:lnTo>
                    <a:lnTo>
                      <a:pt x="953" y="167"/>
                    </a:lnTo>
                    <a:lnTo>
                      <a:pt x="923" y="179"/>
                    </a:lnTo>
                    <a:lnTo>
                      <a:pt x="892" y="187"/>
                    </a:lnTo>
                    <a:lnTo>
                      <a:pt x="860" y="196"/>
                    </a:lnTo>
                    <a:lnTo>
                      <a:pt x="824" y="204"/>
                    </a:lnTo>
                    <a:lnTo>
                      <a:pt x="788" y="209"/>
                    </a:lnTo>
                    <a:lnTo>
                      <a:pt x="751" y="214"/>
                    </a:lnTo>
                    <a:lnTo>
                      <a:pt x="712" y="219"/>
                    </a:lnTo>
                    <a:lnTo>
                      <a:pt x="671" y="221"/>
                    </a:lnTo>
                    <a:lnTo>
                      <a:pt x="629" y="223"/>
                    </a:lnTo>
                    <a:lnTo>
                      <a:pt x="586" y="224"/>
                    </a:lnTo>
                    <a:lnTo>
                      <a:pt x="542" y="223"/>
                    </a:lnTo>
                    <a:lnTo>
                      <a:pt x="498" y="221"/>
                    </a:lnTo>
                    <a:lnTo>
                      <a:pt x="450" y="218"/>
                    </a:lnTo>
                    <a:lnTo>
                      <a:pt x="405" y="214"/>
                    </a:lnTo>
                    <a:lnTo>
                      <a:pt x="355" y="207"/>
                    </a:lnTo>
                    <a:lnTo>
                      <a:pt x="306" y="202"/>
                    </a:lnTo>
                    <a:lnTo>
                      <a:pt x="257" y="194"/>
                    </a:lnTo>
                    <a:lnTo>
                      <a:pt x="207" y="184"/>
                    </a:lnTo>
                    <a:lnTo>
                      <a:pt x="156" y="173"/>
                    </a:lnTo>
                    <a:lnTo>
                      <a:pt x="106" y="162"/>
                    </a:lnTo>
                    <a:lnTo>
                      <a:pt x="53" y="150"/>
                    </a:lnTo>
                    <a:lnTo>
                      <a:pt x="0" y="134"/>
                    </a:lnTo>
                  </a:path>
                </a:pathLst>
              </a:custGeom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4" name="Freeform 9817"/>
              <p:cNvSpPr>
                <a:spLocks/>
              </p:cNvSpPr>
              <p:nvPr userDrawn="1"/>
            </p:nvSpPr>
            <p:spPr bwMode="auto">
              <a:xfrm>
                <a:off x="530" y="1116"/>
                <a:ext cx="346" cy="217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11"/>
                  </a:cxn>
                  <a:cxn ang="0">
                    <a:pos x="0" y="25"/>
                  </a:cxn>
                  <a:cxn ang="0">
                    <a:pos x="2" y="39"/>
                  </a:cxn>
                  <a:cxn ang="0">
                    <a:pos x="5" y="51"/>
                  </a:cxn>
                  <a:cxn ang="0">
                    <a:pos x="10" y="66"/>
                  </a:cxn>
                  <a:cxn ang="0">
                    <a:pos x="17" y="79"/>
                  </a:cxn>
                  <a:cxn ang="0">
                    <a:pos x="26" y="93"/>
                  </a:cxn>
                  <a:cxn ang="0">
                    <a:pos x="36" y="108"/>
                  </a:cxn>
                  <a:cxn ang="0">
                    <a:pos x="48" y="122"/>
                  </a:cxn>
                  <a:cxn ang="0">
                    <a:pos x="61" y="137"/>
                  </a:cxn>
                  <a:cxn ang="0">
                    <a:pos x="94" y="168"/>
                  </a:cxn>
                  <a:cxn ang="0">
                    <a:pos x="133" y="198"/>
                  </a:cxn>
                  <a:cxn ang="0">
                    <a:pos x="175" y="229"/>
                  </a:cxn>
                  <a:cxn ang="0">
                    <a:pos x="224" y="259"/>
                  </a:cxn>
                  <a:cxn ang="0">
                    <a:pos x="279" y="288"/>
                  </a:cxn>
                  <a:cxn ang="0">
                    <a:pos x="338" y="319"/>
                  </a:cxn>
                  <a:cxn ang="0">
                    <a:pos x="401" y="348"/>
                  </a:cxn>
                  <a:cxn ang="0">
                    <a:pos x="467" y="375"/>
                  </a:cxn>
                  <a:cxn ang="0">
                    <a:pos x="537" y="400"/>
                  </a:cxn>
                  <a:cxn ang="0">
                    <a:pos x="612" y="426"/>
                  </a:cxn>
                  <a:cxn ang="0">
                    <a:pos x="688" y="450"/>
                  </a:cxn>
                </a:cxnLst>
                <a:rect l="0" t="0" r="r" b="b"/>
                <a:pathLst>
                  <a:path w="688" h="450">
                    <a:moveTo>
                      <a:pt x="4" y="0"/>
                    </a:moveTo>
                    <a:lnTo>
                      <a:pt x="4" y="0"/>
                    </a:lnTo>
                    <a:lnTo>
                      <a:pt x="2" y="11"/>
                    </a:lnTo>
                    <a:lnTo>
                      <a:pt x="0" y="25"/>
                    </a:lnTo>
                    <a:lnTo>
                      <a:pt x="2" y="39"/>
                    </a:lnTo>
                    <a:lnTo>
                      <a:pt x="5" y="51"/>
                    </a:lnTo>
                    <a:lnTo>
                      <a:pt x="10" y="66"/>
                    </a:lnTo>
                    <a:lnTo>
                      <a:pt x="17" y="79"/>
                    </a:lnTo>
                    <a:lnTo>
                      <a:pt x="26" y="93"/>
                    </a:lnTo>
                    <a:lnTo>
                      <a:pt x="36" y="108"/>
                    </a:lnTo>
                    <a:lnTo>
                      <a:pt x="48" y="122"/>
                    </a:lnTo>
                    <a:lnTo>
                      <a:pt x="61" y="137"/>
                    </a:lnTo>
                    <a:lnTo>
                      <a:pt x="94" y="168"/>
                    </a:lnTo>
                    <a:lnTo>
                      <a:pt x="133" y="198"/>
                    </a:lnTo>
                    <a:lnTo>
                      <a:pt x="175" y="229"/>
                    </a:lnTo>
                    <a:lnTo>
                      <a:pt x="224" y="259"/>
                    </a:lnTo>
                    <a:lnTo>
                      <a:pt x="279" y="288"/>
                    </a:lnTo>
                    <a:lnTo>
                      <a:pt x="338" y="319"/>
                    </a:lnTo>
                    <a:lnTo>
                      <a:pt x="401" y="348"/>
                    </a:lnTo>
                    <a:lnTo>
                      <a:pt x="467" y="375"/>
                    </a:lnTo>
                    <a:lnTo>
                      <a:pt x="537" y="400"/>
                    </a:lnTo>
                    <a:lnTo>
                      <a:pt x="612" y="426"/>
                    </a:lnTo>
                    <a:lnTo>
                      <a:pt x="688" y="450"/>
                    </a:lnTo>
                  </a:path>
                </a:pathLst>
              </a:custGeom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5" name="Freeform 9818"/>
              <p:cNvSpPr>
                <a:spLocks/>
              </p:cNvSpPr>
              <p:nvPr userDrawn="1"/>
            </p:nvSpPr>
            <p:spPr bwMode="auto">
              <a:xfrm>
                <a:off x="871" y="1331"/>
                <a:ext cx="354" cy="54"/>
              </a:xfrm>
              <a:custGeom>
                <a:avLst/>
                <a:gdLst/>
                <a:ahLst/>
                <a:cxnLst>
                  <a:cxn ang="0">
                    <a:pos x="707" y="73"/>
                  </a:cxn>
                  <a:cxn ang="0">
                    <a:pos x="707" y="73"/>
                  </a:cxn>
                  <a:cxn ang="0">
                    <a:pos x="705" y="78"/>
                  </a:cxn>
                  <a:cxn ang="0">
                    <a:pos x="700" y="83"/>
                  </a:cxn>
                  <a:cxn ang="0">
                    <a:pos x="695" y="88"/>
                  </a:cxn>
                  <a:cxn ang="0">
                    <a:pos x="686" y="93"/>
                  </a:cxn>
                  <a:cxn ang="0">
                    <a:pos x="678" y="97"/>
                  </a:cxn>
                  <a:cxn ang="0">
                    <a:pos x="668" y="100"/>
                  </a:cxn>
                  <a:cxn ang="0">
                    <a:pos x="642" y="104"/>
                  </a:cxn>
                  <a:cxn ang="0">
                    <a:pos x="610" y="107"/>
                  </a:cxn>
                  <a:cxn ang="0">
                    <a:pos x="574" y="107"/>
                  </a:cxn>
                  <a:cxn ang="0">
                    <a:pos x="532" y="105"/>
                  </a:cxn>
                  <a:cxn ang="0">
                    <a:pos x="486" y="100"/>
                  </a:cxn>
                  <a:cxn ang="0">
                    <a:pos x="437" y="95"/>
                  </a:cxn>
                  <a:cxn ang="0">
                    <a:pos x="382" y="87"/>
                  </a:cxn>
                  <a:cxn ang="0">
                    <a:pos x="326" y="76"/>
                  </a:cxn>
                  <a:cxn ang="0">
                    <a:pos x="265" y="66"/>
                  </a:cxn>
                  <a:cxn ang="0">
                    <a:pos x="202" y="51"/>
                  </a:cxn>
                  <a:cxn ang="0">
                    <a:pos x="136" y="36"/>
                  </a:cxn>
                  <a:cxn ang="0">
                    <a:pos x="70" y="19"/>
                  </a:cxn>
                  <a:cxn ang="0">
                    <a:pos x="0" y="0"/>
                  </a:cxn>
                </a:cxnLst>
                <a:rect l="0" t="0" r="r" b="b"/>
                <a:pathLst>
                  <a:path w="707" h="107">
                    <a:moveTo>
                      <a:pt x="707" y="73"/>
                    </a:moveTo>
                    <a:lnTo>
                      <a:pt x="707" y="73"/>
                    </a:lnTo>
                    <a:lnTo>
                      <a:pt x="705" y="78"/>
                    </a:lnTo>
                    <a:lnTo>
                      <a:pt x="700" y="83"/>
                    </a:lnTo>
                    <a:lnTo>
                      <a:pt x="695" y="88"/>
                    </a:lnTo>
                    <a:lnTo>
                      <a:pt x="686" y="93"/>
                    </a:lnTo>
                    <a:lnTo>
                      <a:pt x="678" y="97"/>
                    </a:lnTo>
                    <a:lnTo>
                      <a:pt x="668" y="100"/>
                    </a:lnTo>
                    <a:lnTo>
                      <a:pt x="642" y="104"/>
                    </a:lnTo>
                    <a:lnTo>
                      <a:pt x="610" y="107"/>
                    </a:lnTo>
                    <a:lnTo>
                      <a:pt x="574" y="107"/>
                    </a:lnTo>
                    <a:lnTo>
                      <a:pt x="532" y="105"/>
                    </a:lnTo>
                    <a:lnTo>
                      <a:pt x="486" y="100"/>
                    </a:lnTo>
                    <a:lnTo>
                      <a:pt x="437" y="95"/>
                    </a:lnTo>
                    <a:lnTo>
                      <a:pt x="382" y="87"/>
                    </a:lnTo>
                    <a:lnTo>
                      <a:pt x="326" y="76"/>
                    </a:lnTo>
                    <a:lnTo>
                      <a:pt x="265" y="66"/>
                    </a:lnTo>
                    <a:lnTo>
                      <a:pt x="202" y="51"/>
                    </a:lnTo>
                    <a:lnTo>
                      <a:pt x="136" y="36"/>
                    </a:lnTo>
                    <a:lnTo>
                      <a:pt x="70" y="19"/>
                    </a:lnTo>
                    <a:lnTo>
                      <a:pt x="0" y="0"/>
                    </a:lnTo>
                  </a:path>
                </a:pathLst>
              </a:custGeom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6" name="Line 9819"/>
              <p:cNvSpPr>
                <a:spLocks noChangeShapeType="1"/>
              </p:cNvSpPr>
              <p:nvPr userDrawn="1"/>
            </p:nvSpPr>
            <p:spPr bwMode="auto">
              <a:xfrm flipH="1">
                <a:off x="859" y="409"/>
                <a:ext cx="295" cy="997"/>
              </a:xfrm>
              <a:prstGeom prst="line">
                <a:avLst/>
              </a:prstGeom>
              <a:ln w="38100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7" name="Freeform 9820"/>
              <p:cNvSpPr>
                <a:spLocks/>
              </p:cNvSpPr>
              <p:nvPr userDrawn="1"/>
            </p:nvSpPr>
            <p:spPr bwMode="auto">
              <a:xfrm>
                <a:off x="471" y="388"/>
                <a:ext cx="1060" cy="1032"/>
              </a:xfrm>
              <a:custGeom>
                <a:avLst/>
                <a:gdLst/>
                <a:ahLst/>
                <a:cxnLst>
                  <a:cxn ang="0">
                    <a:pos x="2059" y="1410"/>
                  </a:cxn>
                  <a:cxn ang="0">
                    <a:pos x="1996" y="1558"/>
                  </a:cxn>
                  <a:cxn ang="0">
                    <a:pos x="1913" y="1692"/>
                  </a:cxn>
                  <a:cxn ang="0">
                    <a:pos x="1813" y="1811"/>
                  </a:cxn>
                  <a:cxn ang="0">
                    <a:pos x="1699" y="1913"/>
                  </a:cxn>
                  <a:cxn ang="0">
                    <a:pos x="1572" y="1998"/>
                  </a:cxn>
                  <a:cxn ang="0">
                    <a:pos x="1432" y="2062"/>
                  </a:cxn>
                  <a:cxn ang="0">
                    <a:pos x="1286" y="2107"/>
                  </a:cxn>
                  <a:cxn ang="0">
                    <a:pos x="1133" y="2130"/>
                  </a:cxn>
                  <a:cxn ang="0">
                    <a:pos x="977" y="2130"/>
                  </a:cxn>
                  <a:cxn ang="0">
                    <a:pos x="819" y="2107"/>
                  </a:cxn>
                  <a:cxn ang="0">
                    <a:pos x="714" y="2076"/>
                  </a:cxn>
                  <a:cxn ang="0">
                    <a:pos x="568" y="2013"/>
                  </a:cxn>
                  <a:cxn ang="0">
                    <a:pos x="433" y="1930"/>
                  </a:cxn>
                  <a:cxn ang="0">
                    <a:pos x="316" y="1830"/>
                  </a:cxn>
                  <a:cxn ang="0">
                    <a:pos x="216" y="1714"/>
                  </a:cxn>
                  <a:cxn ang="0">
                    <a:pos x="133" y="1587"/>
                  </a:cxn>
                  <a:cxn ang="0">
                    <a:pos x="68" y="1448"/>
                  </a:cxn>
                  <a:cxn ang="0">
                    <a:pos x="24" y="1300"/>
                  </a:cxn>
                  <a:cxn ang="0">
                    <a:pos x="2" y="1147"/>
                  </a:cxn>
                  <a:cxn ang="0">
                    <a:pos x="4" y="989"/>
                  </a:cxn>
                  <a:cxn ang="0">
                    <a:pos x="27" y="829"/>
                  </a:cxn>
                  <a:cxn ang="0">
                    <a:pos x="58" y="724"/>
                  </a:cxn>
                  <a:cxn ang="0">
                    <a:pos x="121" y="576"/>
                  </a:cxn>
                  <a:cxn ang="0">
                    <a:pos x="204" y="442"/>
                  </a:cxn>
                  <a:cxn ang="0">
                    <a:pos x="304" y="323"/>
                  </a:cxn>
                  <a:cxn ang="0">
                    <a:pos x="418" y="219"/>
                  </a:cxn>
                  <a:cxn ang="0">
                    <a:pos x="547" y="136"/>
                  </a:cxn>
                  <a:cxn ang="0">
                    <a:pos x="685" y="72"/>
                  </a:cxn>
                  <a:cxn ang="0">
                    <a:pos x="831" y="26"/>
                  </a:cxn>
                  <a:cxn ang="0">
                    <a:pos x="984" y="4"/>
                  </a:cxn>
                  <a:cxn ang="0">
                    <a:pos x="1140" y="4"/>
                  </a:cxn>
                  <a:cxn ang="0">
                    <a:pos x="1300" y="27"/>
                  </a:cxn>
                  <a:cxn ang="0">
                    <a:pos x="1403" y="56"/>
                  </a:cxn>
                  <a:cxn ang="0">
                    <a:pos x="1551" y="121"/>
                  </a:cxn>
                  <a:cxn ang="0">
                    <a:pos x="1684" y="202"/>
                  </a:cxn>
                  <a:cxn ang="0">
                    <a:pos x="1801" y="303"/>
                  </a:cxn>
                  <a:cxn ang="0">
                    <a:pos x="1903" y="418"/>
                  </a:cxn>
                  <a:cxn ang="0">
                    <a:pos x="1984" y="547"/>
                  </a:cxn>
                  <a:cxn ang="0">
                    <a:pos x="2049" y="685"/>
                  </a:cxn>
                  <a:cxn ang="0">
                    <a:pos x="2093" y="833"/>
                  </a:cxn>
                  <a:cxn ang="0">
                    <a:pos x="2115" y="987"/>
                  </a:cxn>
                  <a:cxn ang="0">
                    <a:pos x="2114" y="1145"/>
                  </a:cxn>
                  <a:cxn ang="0">
                    <a:pos x="2090" y="1303"/>
                  </a:cxn>
                </a:cxnLst>
                <a:rect l="0" t="0" r="r" b="b"/>
                <a:pathLst>
                  <a:path w="2117" h="2132">
                    <a:moveTo>
                      <a:pt x="2076" y="1357"/>
                    </a:moveTo>
                    <a:lnTo>
                      <a:pt x="2076" y="1357"/>
                    </a:lnTo>
                    <a:lnTo>
                      <a:pt x="2059" y="1410"/>
                    </a:lnTo>
                    <a:lnTo>
                      <a:pt x="2041" y="1461"/>
                    </a:lnTo>
                    <a:lnTo>
                      <a:pt x="2020" y="1510"/>
                    </a:lnTo>
                    <a:lnTo>
                      <a:pt x="1996" y="1558"/>
                    </a:lnTo>
                    <a:lnTo>
                      <a:pt x="1971" y="1604"/>
                    </a:lnTo>
                    <a:lnTo>
                      <a:pt x="1944" y="1650"/>
                    </a:lnTo>
                    <a:lnTo>
                      <a:pt x="1913" y="1692"/>
                    </a:lnTo>
                    <a:lnTo>
                      <a:pt x="1883" y="1733"/>
                    </a:lnTo>
                    <a:lnTo>
                      <a:pt x="1849" y="1774"/>
                    </a:lnTo>
                    <a:lnTo>
                      <a:pt x="1813" y="1811"/>
                    </a:lnTo>
                    <a:lnTo>
                      <a:pt x="1777" y="1847"/>
                    </a:lnTo>
                    <a:lnTo>
                      <a:pt x="1738" y="1881"/>
                    </a:lnTo>
                    <a:lnTo>
                      <a:pt x="1699" y="1913"/>
                    </a:lnTo>
                    <a:lnTo>
                      <a:pt x="1657" y="1944"/>
                    </a:lnTo>
                    <a:lnTo>
                      <a:pt x="1614" y="1971"/>
                    </a:lnTo>
                    <a:lnTo>
                      <a:pt x="1572" y="1998"/>
                    </a:lnTo>
                    <a:lnTo>
                      <a:pt x="1526" y="2022"/>
                    </a:lnTo>
                    <a:lnTo>
                      <a:pt x="1480" y="2042"/>
                    </a:lnTo>
                    <a:lnTo>
                      <a:pt x="1432" y="2062"/>
                    </a:lnTo>
                    <a:lnTo>
                      <a:pt x="1385" y="2079"/>
                    </a:lnTo>
                    <a:lnTo>
                      <a:pt x="1336" y="2095"/>
                    </a:lnTo>
                    <a:lnTo>
                      <a:pt x="1286" y="2107"/>
                    </a:lnTo>
                    <a:lnTo>
                      <a:pt x="1235" y="2117"/>
                    </a:lnTo>
                    <a:lnTo>
                      <a:pt x="1184" y="2125"/>
                    </a:lnTo>
                    <a:lnTo>
                      <a:pt x="1133" y="2130"/>
                    </a:lnTo>
                    <a:lnTo>
                      <a:pt x="1081" y="2132"/>
                    </a:lnTo>
                    <a:lnTo>
                      <a:pt x="1030" y="2132"/>
                    </a:lnTo>
                    <a:lnTo>
                      <a:pt x="977" y="2130"/>
                    </a:lnTo>
                    <a:lnTo>
                      <a:pt x="924" y="2125"/>
                    </a:lnTo>
                    <a:lnTo>
                      <a:pt x="872" y="2117"/>
                    </a:lnTo>
                    <a:lnTo>
                      <a:pt x="819" y="2107"/>
                    </a:lnTo>
                    <a:lnTo>
                      <a:pt x="766" y="2093"/>
                    </a:lnTo>
                    <a:lnTo>
                      <a:pt x="766" y="2093"/>
                    </a:lnTo>
                    <a:lnTo>
                      <a:pt x="714" y="2076"/>
                    </a:lnTo>
                    <a:lnTo>
                      <a:pt x="663" y="2057"/>
                    </a:lnTo>
                    <a:lnTo>
                      <a:pt x="613" y="2037"/>
                    </a:lnTo>
                    <a:lnTo>
                      <a:pt x="568" y="2013"/>
                    </a:lnTo>
                    <a:lnTo>
                      <a:pt x="520" y="1988"/>
                    </a:lnTo>
                    <a:lnTo>
                      <a:pt x="476" y="1961"/>
                    </a:lnTo>
                    <a:lnTo>
                      <a:pt x="433" y="1930"/>
                    </a:lnTo>
                    <a:lnTo>
                      <a:pt x="393" y="1899"/>
                    </a:lnTo>
                    <a:lnTo>
                      <a:pt x="354" y="1865"/>
                    </a:lnTo>
                    <a:lnTo>
                      <a:pt x="316" y="1830"/>
                    </a:lnTo>
                    <a:lnTo>
                      <a:pt x="281" y="1794"/>
                    </a:lnTo>
                    <a:lnTo>
                      <a:pt x="247" y="1755"/>
                    </a:lnTo>
                    <a:lnTo>
                      <a:pt x="216" y="1714"/>
                    </a:lnTo>
                    <a:lnTo>
                      <a:pt x="185" y="1673"/>
                    </a:lnTo>
                    <a:lnTo>
                      <a:pt x="158" y="1631"/>
                    </a:lnTo>
                    <a:lnTo>
                      <a:pt x="133" y="1587"/>
                    </a:lnTo>
                    <a:lnTo>
                      <a:pt x="109" y="1541"/>
                    </a:lnTo>
                    <a:lnTo>
                      <a:pt x="87" y="1495"/>
                    </a:lnTo>
                    <a:lnTo>
                      <a:pt x="68" y="1448"/>
                    </a:lnTo>
                    <a:lnTo>
                      <a:pt x="51" y="1400"/>
                    </a:lnTo>
                    <a:lnTo>
                      <a:pt x="38" y="1351"/>
                    </a:lnTo>
                    <a:lnTo>
                      <a:pt x="24" y="1300"/>
                    </a:lnTo>
                    <a:lnTo>
                      <a:pt x="15" y="1249"/>
                    </a:lnTo>
                    <a:lnTo>
                      <a:pt x="7" y="1198"/>
                    </a:lnTo>
                    <a:lnTo>
                      <a:pt x="2" y="1147"/>
                    </a:lnTo>
                    <a:lnTo>
                      <a:pt x="0" y="1094"/>
                    </a:lnTo>
                    <a:lnTo>
                      <a:pt x="0" y="1042"/>
                    </a:lnTo>
                    <a:lnTo>
                      <a:pt x="4" y="989"/>
                    </a:lnTo>
                    <a:lnTo>
                      <a:pt x="9" y="936"/>
                    </a:lnTo>
                    <a:lnTo>
                      <a:pt x="17" y="882"/>
                    </a:lnTo>
                    <a:lnTo>
                      <a:pt x="27" y="829"/>
                    </a:lnTo>
                    <a:lnTo>
                      <a:pt x="41" y="777"/>
                    </a:lnTo>
                    <a:lnTo>
                      <a:pt x="41" y="777"/>
                    </a:lnTo>
                    <a:lnTo>
                      <a:pt x="58" y="724"/>
                    </a:lnTo>
                    <a:lnTo>
                      <a:pt x="77" y="673"/>
                    </a:lnTo>
                    <a:lnTo>
                      <a:pt x="99" y="624"/>
                    </a:lnTo>
                    <a:lnTo>
                      <a:pt x="121" y="576"/>
                    </a:lnTo>
                    <a:lnTo>
                      <a:pt x="146" y="529"/>
                    </a:lnTo>
                    <a:lnTo>
                      <a:pt x="175" y="484"/>
                    </a:lnTo>
                    <a:lnTo>
                      <a:pt x="204" y="442"/>
                    </a:lnTo>
                    <a:lnTo>
                      <a:pt x="236" y="399"/>
                    </a:lnTo>
                    <a:lnTo>
                      <a:pt x="269" y="360"/>
                    </a:lnTo>
                    <a:lnTo>
                      <a:pt x="304" y="323"/>
                    </a:lnTo>
                    <a:lnTo>
                      <a:pt x="340" y="286"/>
                    </a:lnTo>
                    <a:lnTo>
                      <a:pt x="379" y="252"/>
                    </a:lnTo>
                    <a:lnTo>
                      <a:pt x="418" y="219"/>
                    </a:lnTo>
                    <a:lnTo>
                      <a:pt x="461" y="190"/>
                    </a:lnTo>
                    <a:lnTo>
                      <a:pt x="503" y="162"/>
                    </a:lnTo>
                    <a:lnTo>
                      <a:pt x="547" y="136"/>
                    </a:lnTo>
                    <a:lnTo>
                      <a:pt x="591" y="112"/>
                    </a:lnTo>
                    <a:lnTo>
                      <a:pt x="637" y="90"/>
                    </a:lnTo>
                    <a:lnTo>
                      <a:pt x="685" y="72"/>
                    </a:lnTo>
                    <a:lnTo>
                      <a:pt x="732" y="53"/>
                    </a:lnTo>
                    <a:lnTo>
                      <a:pt x="782" y="39"/>
                    </a:lnTo>
                    <a:lnTo>
                      <a:pt x="831" y="26"/>
                    </a:lnTo>
                    <a:lnTo>
                      <a:pt x="882" y="15"/>
                    </a:lnTo>
                    <a:lnTo>
                      <a:pt x="933" y="9"/>
                    </a:lnTo>
                    <a:lnTo>
                      <a:pt x="984" y="4"/>
                    </a:lnTo>
                    <a:lnTo>
                      <a:pt x="1037" y="0"/>
                    </a:lnTo>
                    <a:lnTo>
                      <a:pt x="1087" y="0"/>
                    </a:lnTo>
                    <a:lnTo>
                      <a:pt x="1140" y="4"/>
                    </a:lnTo>
                    <a:lnTo>
                      <a:pt x="1193" y="9"/>
                    </a:lnTo>
                    <a:lnTo>
                      <a:pt x="1245" y="17"/>
                    </a:lnTo>
                    <a:lnTo>
                      <a:pt x="1300" y="27"/>
                    </a:lnTo>
                    <a:lnTo>
                      <a:pt x="1353" y="41"/>
                    </a:lnTo>
                    <a:lnTo>
                      <a:pt x="1353" y="41"/>
                    </a:lnTo>
                    <a:lnTo>
                      <a:pt x="1403" y="56"/>
                    </a:lnTo>
                    <a:lnTo>
                      <a:pt x="1454" y="75"/>
                    </a:lnTo>
                    <a:lnTo>
                      <a:pt x="1504" y="97"/>
                    </a:lnTo>
                    <a:lnTo>
                      <a:pt x="1551" y="121"/>
                    </a:lnTo>
                    <a:lnTo>
                      <a:pt x="1597" y="146"/>
                    </a:lnTo>
                    <a:lnTo>
                      <a:pt x="1641" y="173"/>
                    </a:lnTo>
                    <a:lnTo>
                      <a:pt x="1684" y="202"/>
                    </a:lnTo>
                    <a:lnTo>
                      <a:pt x="1725" y="235"/>
                    </a:lnTo>
                    <a:lnTo>
                      <a:pt x="1764" y="269"/>
                    </a:lnTo>
                    <a:lnTo>
                      <a:pt x="1801" y="303"/>
                    </a:lnTo>
                    <a:lnTo>
                      <a:pt x="1837" y="340"/>
                    </a:lnTo>
                    <a:lnTo>
                      <a:pt x="1871" y="379"/>
                    </a:lnTo>
                    <a:lnTo>
                      <a:pt x="1903" y="418"/>
                    </a:lnTo>
                    <a:lnTo>
                      <a:pt x="1932" y="461"/>
                    </a:lnTo>
                    <a:lnTo>
                      <a:pt x="1959" y="503"/>
                    </a:lnTo>
                    <a:lnTo>
                      <a:pt x="1984" y="547"/>
                    </a:lnTo>
                    <a:lnTo>
                      <a:pt x="2008" y="591"/>
                    </a:lnTo>
                    <a:lnTo>
                      <a:pt x="2030" y="639"/>
                    </a:lnTo>
                    <a:lnTo>
                      <a:pt x="2049" y="685"/>
                    </a:lnTo>
                    <a:lnTo>
                      <a:pt x="2066" y="734"/>
                    </a:lnTo>
                    <a:lnTo>
                      <a:pt x="2081" y="783"/>
                    </a:lnTo>
                    <a:lnTo>
                      <a:pt x="2093" y="833"/>
                    </a:lnTo>
                    <a:lnTo>
                      <a:pt x="2103" y="884"/>
                    </a:lnTo>
                    <a:lnTo>
                      <a:pt x="2110" y="934"/>
                    </a:lnTo>
                    <a:lnTo>
                      <a:pt x="2115" y="987"/>
                    </a:lnTo>
                    <a:lnTo>
                      <a:pt x="2117" y="1038"/>
                    </a:lnTo>
                    <a:lnTo>
                      <a:pt x="2117" y="1091"/>
                    </a:lnTo>
                    <a:lnTo>
                      <a:pt x="2114" y="1145"/>
                    </a:lnTo>
                    <a:lnTo>
                      <a:pt x="2109" y="1198"/>
                    </a:lnTo>
                    <a:lnTo>
                      <a:pt x="2100" y="1250"/>
                    </a:lnTo>
                    <a:lnTo>
                      <a:pt x="2090" y="1303"/>
                    </a:lnTo>
                    <a:lnTo>
                      <a:pt x="2076" y="1357"/>
                    </a:lnTo>
                    <a:lnTo>
                      <a:pt x="2076" y="1357"/>
                    </a:lnTo>
                    <a:close/>
                  </a:path>
                </a:pathLst>
              </a:custGeom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8" name="Freeform 9821"/>
              <p:cNvSpPr>
                <a:spLocks/>
              </p:cNvSpPr>
              <p:nvPr userDrawn="1"/>
            </p:nvSpPr>
            <p:spPr bwMode="auto">
              <a:xfrm>
                <a:off x="473" y="388"/>
                <a:ext cx="1060" cy="1032"/>
              </a:xfrm>
              <a:custGeom>
                <a:avLst/>
                <a:gdLst/>
                <a:ahLst/>
                <a:cxnLst>
                  <a:cxn ang="0">
                    <a:pos x="2059" y="1408"/>
                  </a:cxn>
                  <a:cxn ang="0">
                    <a:pos x="1996" y="1558"/>
                  </a:cxn>
                  <a:cxn ang="0">
                    <a:pos x="1913" y="1692"/>
                  </a:cxn>
                  <a:cxn ang="0">
                    <a:pos x="1813" y="1811"/>
                  </a:cxn>
                  <a:cxn ang="0">
                    <a:pos x="1699" y="1913"/>
                  </a:cxn>
                  <a:cxn ang="0">
                    <a:pos x="1570" y="1998"/>
                  </a:cxn>
                  <a:cxn ang="0">
                    <a:pos x="1432" y="2062"/>
                  </a:cxn>
                  <a:cxn ang="0">
                    <a:pos x="1286" y="2106"/>
                  </a:cxn>
                  <a:cxn ang="0">
                    <a:pos x="1133" y="2130"/>
                  </a:cxn>
                  <a:cxn ang="0">
                    <a:pos x="977" y="2130"/>
                  </a:cxn>
                  <a:cxn ang="0">
                    <a:pos x="819" y="2105"/>
                  </a:cxn>
                  <a:cxn ang="0">
                    <a:pos x="714" y="2076"/>
                  </a:cxn>
                  <a:cxn ang="0">
                    <a:pos x="566" y="2013"/>
                  </a:cxn>
                  <a:cxn ang="0">
                    <a:pos x="433" y="1930"/>
                  </a:cxn>
                  <a:cxn ang="0">
                    <a:pos x="316" y="1829"/>
                  </a:cxn>
                  <a:cxn ang="0">
                    <a:pos x="216" y="1714"/>
                  </a:cxn>
                  <a:cxn ang="0">
                    <a:pos x="133" y="1587"/>
                  </a:cxn>
                  <a:cxn ang="0">
                    <a:pos x="68" y="1447"/>
                  </a:cxn>
                  <a:cxn ang="0">
                    <a:pos x="24" y="1299"/>
                  </a:cxn>
                  <a:cxn ang="0">
                    <a:pos x="2" y="1147"/>
                  </a:cxn>
                  <a:cxn ang="0">
                    <a:pos x="3" y="989"/>
                  </a:cxn>
                  <a:cxn ang="0">
                    <a:pos x="27" y="829"/>
                  </a:cxn>
                  <a:cxn ang="0">
                    <a:pos x="58" y="724"/>
                  </a:cxn>
                  <a:cxn ang="0">
                    <a:pos x="121" y="574"/>
                  </a:cxn>
                  <a:cxn ang="0">
                    <a:pos x="204" y="440"/>
                  </a:cxn>
                  <a:cxn ang="0">
                    <a:pos x="304" y="321"/>
                  </a:cxn>
                  <a:cxn ang="0">
                    <a:pos x="418" y="219"/>
                  </a:cxn>
                  <a:cxn ang="0">
                    <a:pos x="547" y="136"/>
                  </a:cxn>
                  <a:cxn ang="0">
                    <a:pos x="685" y="70"/>
                  </a:cxn>
                  <a:cxn ang="0">
                    <a:pos x="831" y="25"/>
                  </a:cxn>
                  <a:cxn ang="0">
                    <a:pos x="984" y="3"/>
                  </a:cxn>
                  <a:cxn ang="0">
                    <a:pos x="1140" y="3"/>
                  </a:cxn>
                  <a:cxn ang="0">
                    <a:pos x="1298" y="27"/>
                  </a:cxn>
                  <a:cxn ang="0">
                    <a:pos x="1403" y="56"/>
                  </a:cxn>
                  <a:cxn ang="0">
                    <a:pos x="1551" y="119"/>
                  </a:cxn>
                  <a:cxn ang="0">
                    <a:pos x="1684" y="202"/>
                  </a:cxn>
                  <a:cxn ang="0">
                    <a:pos x="1801" y="302"/>
                  </a:cxn>
                  <a:cxn ang="0">
                    <a:pos x="1901" y="418"/>
                  </a:cxn>
                  <a:cxn ang="0">
                    <a:pos x="1984" y="547"/>
                  </a:cxn>
                  <a:cxn ang="0">
                    <a:pos x="2049" y="684"/>
                  </a:cxn>
                  <a:cxn ang="0">
                    <a:pos x="2093" y="832"/>
                  </a:cxn>
                  <a:cxn ang="0">
                    <a:pos x="2115" y="987"/>
                  </a:cxn>
                  <a:cxn ang="0">
                    <a:pos x="2113" y="1143"/>
                  </a:cxn>
                  <a:cxn ang="0">
                    <a:pos x="2090" y="1303"/>
                  </a:cxn>
                </a:cxnLst>
                <a:rect l="0" t="0" r="r" b="b"/>
                <a:pathLst>
                  <a:path w="2117" h="2132">
                    <a:moveTo>
                      <a:pt x="2076" y="1357"/>
                    </a:moveTo>
                    <a:lnTo>
                      <a:pt x="2076" y="1357"/>
                    </a:lnTo>
                    <a:lnTo>
                      <a:pt x="2059" y="1408"/>
                    </a:lnTo>
                    <a:lnTo>
                      <a:pt x="2040" y="1459"/>
                    </a:lnTo>
                    <a:lnTo>
                      <a:pt x="2020" y="1510"/>
                    </a:lnTo>
                    <a:lnTo>
                      <a:pt x="1996" y="1558"/>
                    </a:lnTo>
                    <a:lnTo>
                      <a:pt x="1971" y="1604"/>
                    </a:lnTo>
                    <a:lnTo>
                      <a:pt x="1944" y="1648"/>
                    </a:lnTo>
                    <a:lnTo>
                      <a:pt x="1913" y="1692"/>
                    </a:lnTo>
                    <a:lnTo>
                      <a:pt x="1882" y="1733"/>
                    </a:lnTo>
                    <a:lnTo>
                      <a:pt x="1848" y="1773"/>
                    </a:lnTo>
                    <a:lnTo>
                      <a:pt x="1813" y="1811"/>
                    </a:lnTo>
                    <a:lnTo>
                      <a:pt x="1777" y="1846"/>
                    </a:lnTo>
                    <a:lnTo>
                      <a:pt x="1738" y="1880"/>
                    </a:lnTo>
                    <a:lnTo>
                      <a:pt x="1699" y="1913"/>
                    </a:lnTo>
                    <a:lnTo>
                      <a:pt x="1656" y="1943"/>
                    </a:lnTo>
                    <a:lnTo>
                      <a:pt x="1614" y="1970"/>
                    </a:lnTo>
                    <a:lnTo>
                      <a:pt x="1570" y="1998"/>
                    </a:lnTo>
                    <a:lnTo>
                      <a:pt x="1526" y="2021"/>
                    </a:lnTo>
                    <a:lnTo>
                      <a:pt x="1480" y="2042"/>
                    </a:lnTo>
                    <a:lnTo>
                      <a:pt x="1432" y="2062"/>
                    </a:lnTo>
                    <a:lnTo>
                      <a:pt x="1385" y="2079"/>
                    </a:lnTo>
                    <a:lnTo>
                      <a:pt x="1335" y="2094"/>
                    </a:lnTo>
                    <a:lnTo>
                      <a:pt x="1286" y="2106"/>
                    </a:lnTo>
                    <a:lnTo>
                      <a:pt x="1235" y="2117"/>
                    </a:lnTo>
                    <a:lnTo>
                      <a:pt x="1184" y="2125"/>
                    </a:lnTo>
                    <a:lnTo>
                      <a:pt x="1133" y="2130"/>
                    </a:lnTo>
                    <a:lnTo>
                      <a:pt x="1080" y="2132"/>
                    </a:lnTo>
                    <a:lnTo>
                      <a:pt x="1030" y="2132"/>
                    </a:lnTo>
                    <a:lnTo>
                      <a:pt x="977" y="2130"/>
                    </a:lnTo>
                    <a:lnTo>
                      <a:pt x="924" y="2125"/>
                    </a:lnTo>
                    <a:lnTo>
                      <a:pt x="872" y="2117"/>
                    </a:lnTo>
                    <a:lnTo>
                      <a:pt x="819" y="2105"/>
                    </a:lnTo>
                    <a:lnTo>
                      <a:pt x="766" y="2091"/>
                    </a:lnTo>
                    <a:lnTo>
                      <a:pt x="766" y="2091"/>
                    </a:lnTo>
                    <a:lnTo>
                      <a:pt x="714" y="2076"/>
                    </a:lnTo>
                    <a:lnTo>
                      <a:pt x="663" y="2057"/>
                    </a:lnTo>
                    <a:lnTo>
                      <a:pt x="613" y="2035"/>
                    </a:lnTo>
                    <a:lnTo>
                      <a:pt x="566" y="2013"/>
                    </a:lnTo>
                    <a:lnTo>
                      <a:pt x="520" y="1987"/>
                    </a:lnTo>
                    <a:lnTo>
                      <a:pt x="476" y="1959"/>
                    </a:lnTo>
                    <a:lnTo>
                      <a:pt x="433" y="1930"/>
                    </a:lnTo>
                    <a:lnTo>
                      <a:pt x="392" y="1897"/>
                    </a:lnTo>
                    <a:lnTo>
                      <a:pt x="353" y="1865"/>
                    </a:lnTo>
                    <a:lnTo>
                      <a:pt x="316" y="1829"/>
                    </a:lnTo>
                    <a:lnTo>
                      <a:pt x="280" y="1792"/>
                    </a:lnTo>
                    <a:lnTo>
                      <a:pt x="246" y="1755"/>
                    </a:lnTo>
                    <a:lnTo>
                      <a:pt x="216" y="1714"/>
                    </a:lnTo>
                    <a:lnTo>
                      <a:pt x="185" y="1673"/>
                    </a:lnTo>
                    <a:lnTo>
                      <a:pt x="158" y="1631"/>
                    </a:lnTo>
                    <a:lnTo>
                      <a:pt x="133" y="1587"/>
                    </a:lnTo>
                    <a:lnTo>
                      <a:pt x="109" y="1541"/>
                    </a:lnTo>
                    <a:lnTo>
                      <a:pt x="87" y="1495"/>
                    </a:lnTo>
                    <a:lnTo>
                      <a:pt x="68" y="1447"/>
                    </a:lnTo>
                    <a:lnTo>
                      <a:pt x="51" y="1398"/>
                    </a:lnTo>
                    <a:lnTo>
                      <a:pt x="37" y="1350"/>
                    </a:lnTo>
                    <a:lnTo>
                      <a:pt x="24" y="1299"/>
                    </a:lnTo>
                    <a:lnTo>
                      <a:pt x="15" y="1248"/>
                    </a:lnTo>
                    <a:lnTo>
                      <a:pt x="7" y="1198"/>
                    </a:lnTo>
                    <a:lnTo>
                      <a:pt x="2" y="1147"/>
                    </a:lnTo>
                    <a:lnTo>
                      <a:pt x="0" y="1094"/>
                    </a:lnTo>
                    <a:lnTo>
                      <a:pt x="0" y="1041"/>
                    </a:lnTo>
                    <a:lnTo>
                      <a:pt x="3" y="989"/>
                    </a:lnTo>
                    <a:lnTo>
                      <a:pt x="8" y="936"/>
                    </a:lnTo>
                    <a:lnTo>
                      <a:pt x="17" y="882"/>
                    </a:lnTo>
                    <a:lnTo>
                      <a:pt x="27" y="829"/>
                    </a:lnTo>
                    <a:lnTo>
                      <a:pt x="41" y="776"/>
                    </a:lnTo>
                    <a:lnTo>
                      <a:pt x="41" y="776"/>
                    </a:lnTo>
                    <a:lnTo>
                      <a:pt x="58" y="724"/>
                    </a:lnTo>
                    <a:lnTo>
                      <a:pt x="76" y="673"/>
                    </a:lnTo>
                    <a:lnTo>
                      <a:pt x="97" y="623"/>
                    </a:lnTo>
                    <a:lnTo>
                      <a:pt x="121" y="574"/>
                    </a:lnTo>
                    <a:lnTo>
                      <a:pt x="146" y="528"/>
                    </a:lnTo>
                    <a:lnTo>
                      <a:pt x="173" y="484"/>
                    </a:lnTo>
                    <a:lnTo>
                      <a:pt x="204" y="440"/>
                    </a:lnTo>
                    <a:lnTo>
                      <a:pt x="234" y="399"/>
                    </a:lnTo>
                    <a:lnTo>
                      <a:pt x="268" y="360"/>
                    </a:lnTo>
                    <a:lnTo>
                      <a:pt x="304" y="321"/>
                    </a:lnTo>
                    <a:lnTo>
                      <a:pt x="340" y="285"/>
                    </a:lnTo>
                    <a:lnTo>
                      <a:pt x="379" y="251"/>
                    </a:lnTo>
                    <a:lnTo>
                      <a:pt x="418" y="219"/>
                    </a:lnTo>
                    <a:lnTo>
                      <a:pt x="460" y="190"/>
                    </a:lnTo>
                    <a:lnTo>
                      <a:pt x="503" y="161"/>
                    </a:lnTo>
                    <a:lnTo>
                      <a:pt x="547" y="136"/>
                    </a:lnTo>
                    <a:lnTo>
                      <a:pt x="591" y="112"/>
                    </a:lnTo>
                    <a:lnTo>
                      <a:pt x="637" y="90"/>
                    </a:lnTo>
                    <a:lnTo>
                      <a:pt x="685" y="70"/>
                    </a:lnTo>
                    <a:lnTo>
                      <a:pt x="732" y="53"/>
                    </a:lnTo>
                    <a:lnTo>
                      <a:pt x="781" y="39"/>
                    </a:lnTo>
                    <a:lnTo>
                      <a:pt x="831" y="25"/>
                    </a:lnTo>
                    <a:lnTo>
                      <a:pt x="882" y="15"/>
                    </a:lnTo>
                    <a:lnTo>
                      <a:pt x="933" y="8"/>
                    </a:lnTo>
                    <a:lnTo>
                      <a:pt x="984" y="3"/>
                    </a:lnTo>
                    <a:lnTo>
                      <a:pt x="1036" y="0"/>
                    </a:lnTo>
                    <a:lnTo>
                      <a:pt x="1087" y="0"/>
                    </a:lnTo>
                    <a:lnTo>
                      <a:pt x="1140" y="3"/>
                    </a:lnTo>
                    <a:lnTo>
                      <a:pt x="1193" y="8"/>
                    </a:lnTo>
                    <a:lnTo>
                      <a:pt x="1245" y="15"/>
                    </a:lnTo>
                    <a:lnTo>
                      <a:pt x="1298" y="27"/>
                    </a:lnTo>
                    <a:lnTo>
                      <a:pt x="1351" y="41"/>
                    </a:lnTo>
                    <a:lnTo>
                      <a:pt x="1351" y="41"/>
                    </a:lnTo>
                    <a:lnTo>
                      <a:pt x="1403" y="56"/>
                    </a:lnTo>
                    <a:lnTo>
                      <a:pt x="1454" y="75"/>
                    </a:lnTo>
                    <a:lnTo>
                      <a:pt x="1504" y="97"/>
                    </a:lnTo>
                    <a:lnTo>
                      <a:pt x="1551" y="119"/>
                    </a:lnTo>
                    <a:lnTo>
                      <a:pt x="1597" y="144"/>
                    </a:lnTo>
                    <a:lnTo>
                      <a:pt x="1641" y="173"/>
                    </a:lnTo>
                    <a:lnTo>
                      <a:pt x="1684" y="202"/>
                    </a:lnTo>
                    <a:lnTo>
                      <a:pt x="1724" y="234"/>
                    </a:lnTo>
                    <a:lnTo>
                      <a:pt x="1763" y="267"/>
                    </a:lnTo>
                    <a:lnTo>
                      <a:pt x="1801" y="302"/>
                    </a:lnTo>
                    <a:lnTo>
                      <a:pt x="1836" y="340"/>
                    </a:lnTo>
                    <a:lnTo>
                      <a:pt x="1870" y="377"/>
                    </a:lnTo>
                    <a:lnTo>
                      <a:pt x="1901" y="418"/>
                    </a:lnTo>
                    <a:lnTo>
                      <a:pt x="1932" y="459"/>
                    </a:lnTo>
                    <a:lnTo>
                      <a:pt x="1959" y="503"/>
                    </a:lnTo>
                    <a:lnTo>
                      <a:pt x="1984" y="547"/>
                    </a:lnTo>
                    <a:lnTo>
                      <a:pt x="2008" y="591"/>
                    </a:lnTo>
                    <a:lnTo>
                      <a:pt x="2030" y="637"/>
                    </a:lnTo>
                    <a:lnTo>
                      <a:pt x="2049" y="684"/>
                    </a:lnTo>
                    <a:lnTo>
                      <a:pt x="2066" y="734"/>
                    </a:lnTo>
                    <a:lnTo>
                      <a:pt x="2079" y="783"/>
                    </a:lnTo>
                    <a:lnTo>
                      <a:pt x="2093" y="832"/>
                    </a:lnTo>
                    <a:lnTo>
                      <a:pt x="2102" y="883"/>
                    </a:lnTo>
                    <a:lnTo>
                      <a:pt x="2110" y="934"/>
                    </a:lnTo>
                    <a:lnTo>
                      <a:pt x="2115" y="987"/>
                    </a:lnTo>
                    <a:lnTo>
                      <a:pt x="2117" y="1038"/>
                    </a:lnTo>
                    <a:lnTo>
                      <a:pt x="2117" y="1090"/>
                    </a:lnTo>
                    <a:lnTo>
                      <a:pt x="2113" y="1143"/>
                    </a:lnTo>
                    <a:lnTo>
                      <a:pt x="2108" y="1198"/>
                    </a:lnTo>
                    <a:lnTo>
                      <a:pt x="2100" y="1250"/>
                    </a:lnTo>
                    <a:lnTo>
                      <a:pt x="2090" y="1303"/>
                    </a:lnTo>
                    <a:lnTo>
                      <a:pt x="2076" y="1357"/>
                    </a:lnTo>
                    <a:lnTo>
                      <a:pt x="2076" y="1357"/>
                    </a:lnTo>
                    <a:close/>
                  </a:path>
                </a:pathLst>
              </a:custGeom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9" name="Freeform 9822"/>
              <p:cNvSpPr>
                <a:spLocks/>
              </p:cNvSpPr>
              <p:nvPr userDrawn="1"/>
            </p:nvSpPr>
            <p:spPr bwMode="auto">
              <a:xfrm>
                <a:off x="530" y="487"/>
                <a:ext cx="805" cy="641"/>
              </a:xfrm>
              <a:custGeom>
                <a:avLst/>
                <a:gdLst/>
                <a:ahLst/>
                <a:cxnLst>
                  <a:cxn ang="0">
                    <a:pos x="0" y="1326"/>
                  </a:cxn>
                  <a:cxn ang="0">
                    <a:pos x="0" y="1326"/>
                  </a:cxn>
                  <a:cxn ang="0">
                    <a:pos x="26" y="1243"/>
                  </a:cxn>
                  <a:cxn ang="0">
                    <a:pos x="53" y="1162"/>
                  </a:cxn>
                  <a:cxn ang="0">
                    <a:pos x="83" y="1082"/>
                  </a:cxn>
                  <a:cxn ang="0">
                    <a:pos x="116" y="1005"/>
                  </a:cxn>
                  <a:cxn ang="0">
                    <a:pos x="151" y="931"/>
                  </a:cxn>
                  <a:cxn ang="0">
                    <a:pos x="189" y="858"/>
                  </a:cxn>
                  <a:cxn ang="0">
                    <a:pos x="228" y="786"/>
                  </a:cxn>
                  <a:cxn ang="0">
                    <a:pos x="269" y="718"/>
                  </a:cxn>
                  <a:cxn ang="0">
                    <a:pos x="311" y="654"/>
                  </a:cxn>
                  <a:cxn ang="0">
                    <a:pos x="357" y="591"/>
                  </a:cxn>
                  <a:cxn ang="0">
                    <a:pos x="403" y="531"/>
                  </a:cxn>
                  <a:cxn ang="0">
                    <a:pos x="452" y="474"/>
                  </a:cxn>
                  <a:cxn ang="0">
                    <a:pos x="501" y="419"/>
                  </a:cxn>
                  <a:cxn ang="0">
                    <a:pos x="552" y="367"/>
                  </a:cxn>
                  <a:cxn ang="0">
                    <a:pos x="605" y="319"/>
                  </a:cxn>
                  <a:cxn ang="0">
                    <a:pos x="658" y="273"/>
                  </a:cxn>
                  <a:cxn ang="0">
                    <a:pos x="714" y="231"/>
                  </a:cxn>
                  <a:cxn ang="0">
                    <a:pos x="768" y="192"/>
                  </a:cxn>
                  <a:cxn ang="0">
                    <a:pos x="826" y="156"/>
                  </a:cxn>
                  <a:cxn ang="0">
                    <a:pos x="884" y="124"/>
                  </a:cxn>
                  <a:cxn ang="0">
                    <a:pos x="941" y="97"/>
                  </a:cxn>
                  <a:cxn ang="0">
                    <a:pos x="1001" y="71"/>
                  </a:cxn>
                  <a:cxn ang="0">
                    <a:pos x="1060" y="49"/>
                  </a:cxn>
                  <a:cxn ang="0">
                    <a:pos x="1120" y="32"/>
                  </a:cxn>
                  <a:cxn ang="0">
                    <a:pos x="1181" y="17"/>
                  </a:cxn>
                  <a:cxn ang="0">
                    <a:pos x="1242" y="8"/>
                  </a:cxn>
                  <a:cxn ang="0">
                    <a:pos x="1303" y="1"/>
                  </a:cxn>
                  <a:cxn ang="0">
                    <a:pos x="1334" y="0"/>
                  </a:cxn>
                  <a:cxn ang="0">
                    <a:pos x="1364" y="0"/>
                  </a:cxn>
                  <a:cxn ang="0">
                    <a:pos x="1395" y="0"/>
                  </a:cxn>
                  <a:cxn ang="0">
                    <a:pos x="1425" y="1"/>
                  </a:cxn>
                  <a:cxn ang="0">
                    <a:pos x="1456" y="5"/>
                  </a:cxn>
                  <a:cxn ang="0">
                    <a:pos x="1487" y="8"/>
                  </a:cxn>
                  <a:cxn ang="0">
                    <a:pos x="1517" y="13"/>
                  </a:cxn>
                  <a:cxn ang="0">
                    <a:pos x="1548" y="18"/>
                  </a:cxn>
                  <a:cxn ang="0">
                    <a:pos x="1578" y="25"/>
                  </a:cxn>
                  <a:cxn ang="0">
                    <a:pos x="1609" y="34"/>
                  </a:cxn>
                </a:cxnLst>
                <a:rect l="0" t="0" r="r" b="b"/>
                <a:pathLst>
                  <a:path w="1609" h="1326">
                    <a:moveTo>
                      <a:pt x="0" y="1326"/>
                    </a:moveTo>
                    <a:lnTo>
                      <a:pt x="0" y="1326"/>
                    </a:lnTo>
                    <a:lnTo>
                      <a:pt x="26" y="1243"/>
                    </a:lnTo>
                    <a:lnTo>
                      <a:pt x="53" y="1162"/>
                    </a:lnTo>
                    <a:lnTo>
                      <a:pt x="83" y="1082"/>
                    </a:lnTo>
                    <a:lnTo>
                      <a:pt x="116" y="1005"/>
                    </a:lnTo>
                    <a:lnTo>
                      <a:pt x="151" y="931"/>
                    </a:lnTo>
                    <a:lnTo>
                      <a:pt x="189" y="858"/>
                    </a:lnTo>
                    <a:lnTo>
                      <a:pt x="228" y="786"/>
                    </a:lnTo>
                    <a:lnTo>
                      <a:pt x="269" y="718"/>
                    </a:lnTo>
                    <a:lnTo>
                      <a:pt x="311" y="654"/>
                    </a:lnTo>
                    <a:lnTo>
                      <a:pt x="357" y="591"/>
                    </a:lnTo>
                    <a:lnTo>
                      <a:pt x="403" y="531"/>
                    </a:lnTo>
                    <a:lnTo>
                      <a:pt x="452" y="474"/>
                    </a:lnTo>
                    <a:lnTo>
                      <a:pt x="501" y="419"/>
                    </a:lnTo>
                    <a:lnTo>
                      <a:pt x="552" y="367"/>
                    </a:lnTo>
                    <a:lnTo>
                      <a:pt x="605" y="319"/>
                    </a:lnTo>
                    <a:lnTo>
                      <a:pt x="658" y="273"/>
                    </a:lnTo>
                    <a:lnTo>
                      <a:pt x="714" y="231"/>
                    </a:lnTo>
                    <a:lnTo>
                      <a:pt x="768" y="192"/>
                    </a:lnTo>
                    <a:lnTo>
                      <a:pt x="826" y="156"/>
                    </a:lnTo>
                    <a:lnTo>
                      <a:pt x="884" y="124"/>
                    </a:lnTo>
                    <a:lnTo>
                      <a:pt x="941" y="97"/>
                    </a:lnTo>
                    <a:lnTo>
                      <a:pt x="1001" y="71"/>
                    </a:lnTo>
                    <a:lnTo>
                      <a:pt x="1060" y="49"/>
                    </a:lnTo>
                    <a:lnTo>
                      <a:pt x="1120" y="32"/>
                    </a:lnTo>
                    <a:lnTo>
                      <a:pt x="1181" y="17"/>
                    </a:lnTo>
                    <a:lnTo>
                      <a:pt x="1242" y="8"/>
                    </a:lnTo>
                    <a:lnTo>
                      <a:pt x="1303" y="1"/>
                    </a:lnTo>
                    <a:lnTo>
                      <a:pt x="1334" y="0"/>
                    </a:lnTo>
                    <a:lnTo>
                      <a:pt x="1364" y="0"/>
                    </a:lnTo>
                    <a:lnTo>
                      <a:pt x="1395" y="0"/>
                    </a:lnTo>
                    <a:lnTo>
                      <a:pt x="1425" y="1"/>
                    </a:lnTo>
                    <a:lnTo>
                      <a:pt x="1456" y="5"/>
                    </a:lnTo>
                    <a:lnTo>
                      <a:pt x="1487" y="8"/>
                    </a:lnTo>
                    <a:lnTo>
                      <a:pt x="1517" y="13"/>
                    </a:lnTo>
                    <a:lnTo>
                      <a:pt x="1548" y="18"/>
                    </a:lnTo>
                    <a:lnTo>
                      <a:pt x="1578" y="25"/>
                    </a:lnTo>
                    <a:lnTo>
                      <a:pt x="1609" y="34"/>
                    </a:lnTo>
                  </a:path>
                </a:pathLst>
              </a:custGeom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0" name="Freeform 9823"/>
              <p:cNvSpPr>
                <a:spLocks/>
              </p:cNvSpPr>
              <p:nvPr userDrawn="1"/>
            </p:nvSpPr>
            <p:spPr bwMode="auto">
              <a:xfrm>
                <a:off x="941" y="392"/>
                <a:ext cx="409" cy="933"/>
              </a:xfrm>
              <a:custGeom>
                <a:avLst/>
                <a:gdLst/>
                <a:ahLst/>
                <a:cxnLst>
                  <a:cxn ang="0">
                    <a:pos x="730" y="1928"/>
                  </a:cxn>
                  <a:cxn ang="0">
                    <a:pos x="730" y="1928"/>
                  </a:cxn>
                  <a:cxn ang="0">
                    <a:pos x="752" y="1845"/>
                  </a:cxn>
                  <a:cxn ang="0">
                    <a:pos x="771" y="1762"/>
                  </a:cxn>
                  <a:cxn ang="0">
                    <a:pos x="786" y="1680"/>
                  </a:cxn>
                  <a:cxn ang="0">
                    <a:pos x="800" y="1599"/>
                  </a:cxn>
                  <a:cxn ang="0">
                    <a:pos x="808" y="1517"/>
                  </a:cxn>
                  <a:cxn ang="0">
                    <a:pos x="813" y="1436"/>
                  </a:cxn>
                  <a:cxn ang="0">
                    <a:pos x="817" y="1358"/>
                  </a:cxn>
                  <a:cxn ang="0">
                    <a:pos x="815" y="1278"/>
                  </a:cxn>
                  <a:cxn ang="0">
                    <a:pos x="812" y="1201"/>
                  </a:cxn>
                  <a:cxn ang="0">
                    <a:pos x="805" y="1125"/>
                  </a:cxn>
                  <a:cxn ang="0">
                    <a:pos x="796" y="1050"/>
                  </a:cxn>
                  <a:cxn ang="0">
                    <a:pos x="783" y="977"/>
                  </a:cxn>
                  <a:cxn ang="0">
                    <a:pos x="768" y="906"/>
                  </a:cxn>
                  <a:cxn ang="0">
                    <a:pos x="751" y="836"/>
                  </a:cxn>
                  <a:cxn ang="0">
                    <a:pos x="729" y="767"/>
                  </a:cxn>
                  <a:cxn ang="0">
                    <a:pos x="706" y="702"/>
                  </a:cxn>
                  <a:cxn ang="0">
                    <a:pos x="679" y="637"/>
                  </a:cxn>
                  <a:cxn ang="0">
                    <a:pos x="650" y="575"/>
                  </a:cxn>
                  <a:cxn ang="0">
                    <a:pos x="620" y="515"/>
                  </a:cxn>
                  <a:cxn ang="0">
                    <a:pos x="586" y="457"/>
                  </a:cxn>
                  <a:cxn ang="0">
                    <a:pos x="548" y="403"/>
                  </a:cxn>
                  <a:cxn ang="0">
                    <a:pos x="511" y="352"/>
                  </a:cxn>
                  <a:cxn ang="0">
                    <a:pos x="469" y="301"/>
                  </a:cxn>
                  <a:cxn ang="0">
                    <a:pos x="426" y="255"/>
                  </a:cxn>
                  <a:cxn ang="0">
                    <a:pos x="380" y="211"/>
                  </a:cxn>
                  <a:cxn ang="0">
                    <a:pos x="333" y="172"/>
                  </a:cxn>
                  <a:cxn ang="0">
                    <a:pos x="282" y="135"/>
                  </a:cxn>
                  <a:cxn ang="0">
                    <a:pos x="229" y="101"/>
                  </a:cxn>
                  <a:cxn ang="0">
                    <a:pos x="175" y="70"/>
                  </a:cxn>
                  <a:cxn ang="0">
                    <a:pos x="147" y="56"/>
                  </a:cxn>
                  <a:cxn ang="0">
                    <a:pos x="119" y="43"/>
                  </a:cxn>
                  <a:cxn ang="0">
                    <a:pos x="90" y="31"/>
                  </a:cxn>
                  <a:cxn ang="0">
                    <a:pos x="61" y="19"/>
                  </a:cxn>
                  <a:cxn ang="0">
                    <a:pos x="30" y="9"/>
                  </a:cxn>
                  <a:cxn ang="0">
                    <a:pos x="0" y="0"/>
                  </a:cxn>
                </a:cxnLst>
                <a:rect l="0" t="0" r="r" b="b"/>
                <a:pathLst>
                  <a:path w="817" h="1928">
                    <a:moveTo>
                      <a:pt x="730" y="1928"/>
                    </a:moveTo>
                    <a:lnTo>
                      <a:pt x="730" y="1928"/>
                    </a:lnTo>
                    <a:lnTo>
                      <a:pt x="752" y="1845"/>
                    </a:lnTo>
                    <a:lnTo>
                      <a:pt x="771" y="1762"/>
                    </a:lnTo>
                    <a:lnTo>
                      <a:pt x="786" y="1680"/>
                    </a:lnTo>
                    <a:lnTo>
                      <a:pt x="800" y="1599"/>
                    </a:lnTo>
                    <a:lnTo>
                      <a:pt x="808" y="1517"/>
                    </a:lnTo>
                    <a:lnTo>
                      <a:pt x="813" y="1436"/>
                    </a:lnTo>
                    <a:lnTo>
                      <a:pt x="817" y="1358"/>
                    </a:lnTo>
                    <a:lnTo>
                      <a:pt x="815" y="1278"/>
                    </a:lnTo>
                    <a:lnTo>
                      <a:pt x="812" y="1201"/>
                    </a:lnTo>
                    <a:lnTo>
                      <a:pt x="805" y="1125"/>
                    </a:lnTo>
                    <a:lnTo>
                      <a:pt x="796" y="1050"/>
                    </a:lnTo>
                    <a:lnTo>
                      <a:pt x="783" y="977"/>
                    </a:lnTo>
                    <a:lnTo>
                      <a:pt x="768" y="906"/>
                    </a:lnTo>
                    <a:lnTo>
                      <a:pt x="751" y="836"/>
                    </a:lnTo>
                    <a:lnTo>
                      <a:pt x="729" y="767"/>
                    </a:lnTo>
                    <a:lnTo>
                      <a:pt x="706" y="702"/>
                    </a:lnTo>
                    <a:lnTo>
                      <a:pt x="679" y="637"/>
                    </a:lnTo>
                    <a:lnTo>
                      <a:pt x="650" y="575"/>
                    </a:lnTo>
                    <a:lnTo>
                      <a:pt x="620" y="515"/>
                    </a:lnTo>
                    <a:lnTo>
                      <a:pt x="586" y="457"/>
                    </a:lnTo>
                    <a:lnTo>
                      <a:pt x="548" y="403"/>
                    </a:lnTo>
                    <a:lnTo>
                      <a:pt x="511" y="352"/>
                    </a:lnTo>
                    <a:lnTo>
                      <a:pt x="469" y="301"/>
                    </a:lnTo>
                    <a:lnTo>
                      <a:pt x="426" y="255"/>
                    </a:lnTo>
                    <a:lnTo>
                      <a:pt x="380" y="211"/>
                    </a:lnTo>
                    <a:lnTo>
                      <a:pt x="333" y="172"/>
                    </a:lnTo>
                    <a:lnTo>
                      <a:pt x="282" y="135"/>
                    </a:lnTo>
                    <a:lnTo>
                      <a:pt x="229" y="101"/>
                    </a:lnTo>
                    <a:lnTo>
                      <a:pt x="175" y="70"/>
                    </a:lnTo>
                    <a:lnTo>
                      <a:pt x="147" y="56"/>
                    </a:lnTo>
                    <a:lnTo>
                      <a:pt x="119" y="43"/>
                    </a:lnTo>
                    <a:lnTo>
                      <a:pt x="90" y="31"/>
                    </a:lnTo>
                    <a:lnTo>
                      <a:pt x="61" y="19"/>
                    </a:lnTo>
                    <a:lnTo>
                      <a:pt x="30" y="9"/>
                    </a:lnTo>
                    <a:lnTo>
                      <a:pt x="0" y="0"/>
                    </a:lnTo>
                  </a:path>
                </a:pathLst>
              </a:custGeom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68313" y="1773238"/>
            <a:ext cx="7989887" cy="16557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468313" y="3886200"/>
            <a:ext cx="7304087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7025" y="260350"/>
            <a:ext cx="2071688" cy="61642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67425" cy="61642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91513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160588" y="1484313"/>
            <a:ext cx="6588125" cy="49403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</p:spTree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291513" cy="720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160588" y="1484313"/>
            <a:ext cx="3217862" cy="494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30850" y="1484313"/>
            <a:ext cx="3217863" cy="494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60588" y="1484313"/>
            <a:ext cx="3217862" cy="49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30850" y="1484313"/>
            <a:ext cx="3217863" cy="494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-3175" y="0"/>
            <a:ext cx="9144000" cy="1196975"/>
          </a:xfrm>
          <a:prstGeom prst="rect">
            <a:avLst/>
          </a:prstGeom>
          <a:solidFill>
            <a:schemeClr val="accent1"/>
          </a:solidFill>
          <a:ex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308725"/>
            <a:ext cx="9139238" cy="277813"/>
          </a:xfrm>
          <a:prstGeom prst="rect">
            <a:avLst/>
          </a:prstGeom>
          <a:solidFill>
            <a:schemeClr val="bg1"/>
          </a:solidFill>
          <a:ex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-3175" y="1089025"/>
            <a:ext cx="9147175" cy="215900"/>
          </a:xfrm>
          <a:prstGeom prst="rect">
            <a:avLst/>
          </a:prstGeom>
          <a:solidFill>
            <a:schemeClr val="bg2"/>
          </a:solidFill>
          <a:ex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91513" cy="720725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60588" y="1484313"/>
            <a:ext cx="6588125" cy="4940300"/>
          </a:xfrm>
          <a:prstGeom prst="rect">
            <a:avLst/>
          </a:prstGeom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6605588"/>
            <a:ext cx="9139238" cy="277812"/>
          </a:xfrm>
          <a:prstGeom prst="rect">
            <a:avLst/>
          </a:prstGeom>
          <a:solidFill>
            <a:schemeClr val="bg2"/>
          </a:solidFill>
          <a:ex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1089025"/>
            <a:ext cx="1727200" cy="5805488"/>
          </a:xfrm>
          <a:prstGeom prst="rect">
            <a:avLst/>
          </a:prstGeom>
          <a:solidFill>
            <a:schemeClr val="accent1"/>
          </a:solidFill>
          <a:ex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1727200" y="1089025"/>
            <a:ext cx="252413" cy="5768975"/>
          </a:xfrm>
          <a:prstGeom prst="rect">
            <a:avLst/>
          </a:prstGeom>
          <a:solidFill>
            <a:schemeClr val="bg2"/>
          </a:solidFill>
          <a:ex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9" name="AutoShape 15"/>
          <p:cNvSpPr>
            <a:spLocks noChangeArrowheads="1"/>
          </p:cNvSpPr>
          <p:nvPr/>
        </p:nvSpPr>
        <p:spPr bwMode="auto">
          <a:xfrm>
            <a:off x="215900" y="2647950"/>
            <a:ext cx="1296988" cy="10810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40" name="AutoShape 16"/>
          <p:cNvSpPr>
            <a:spLocks noChangeArrowheads="1"/>
          </p:cNvSpPr>
          <p:nvPr/>
        </p:nvSpPr>
        <p:spPr bwMode="auto">
          <a:xfrm>
            <a:off x="215900" y="3990975"/>
            <a:ext cx="1296988" cy="10810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41" name="AutoShape 17"/>
          <p:cNvSpPr>
            <a:spLocks noChangeArrowheads="1"/>
          </p:cNvSpPr>
          <p:nvPr/>
        </p:nvSpPr>
        <p:spPr bwMode="auto">
          <a:xfrm>
            <a:off x="215900" y="5335588"/>
            <a:ext cx="1296988" cy="10810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60363" y="4152900"/>
            <a:ext cx="1008062" cy="757238"/>
            <a:chOff x="2483" y="2808"/>
            <a:chExt cx="1328" cy="1060"/>
          </a:xfrm>
        </p:grpSpPr>
        <p:sp>
          <p:nvSpPr>
            <p:cNvPr id="3" name="Freeform 19"/>
            <p:cNvSpPr>
              <a:spLocks/>
            </p:cNvSpPr>
            <p:nvPr/>
          </p:nvSpPr>
          <p:spPr bwMode="auto">
            <a:xfrm>
              <a:off x="2483" y="2808"/>
              <a:ext cx="926" cy="916"/>
            </a:xfrm>
            <a:custGeom>
              <a:avLst/>
              <a:gdLst/>
              <a:ahLst/>
              <a:cxnLst>
                <a:cxn ang="0">
                  <a:pos x="406" y="125"/>
                </a:cxn>
                <a:cxn ang="0">
                  <a:pos x="334" y="401"/>
                </a:cxn>
                <a:cxn ang="0">
                  <a:pos x="56" y="333"/>
                </a:cxn>
                <a:cxn ang="0">
                  <a:pos x="129" y="57"/>
                </a:cxn>
                <a:cxn ang="0">
                  <a:pos x="406" y="125"/>
                </a:cxn>
              </a:cxnLst>
              <a:rect l="0" t="0" r="r" b="b"/>
              <a:pathLst>
                <a:path w="463" h="458">
                  <a:moveTo>
                    <a:pt x="406" y="125"/>
                  </a:moveTo>
                  <a:cubicBezTo>
                    <a:pt x="463" y="220"/>
                    <a:pt x="430" y="343"/>
                    <a:pt x="334" y="401"/>
                  </a:cubicBezTo>
                  <a:cubicBezTo>
                    <a:pt x="237" y="458"/>
                    <a:pt x="113" y="428"/>
                    <a:pt x="56" y="333"/>
                  </a:cubicBezTo>
                  <a:cubicBezTo>
                    <a:pt x="0" y="238"/>
                    <a:pt x="32" y="115"/>
                    <a:pt x="129" y="57"/>
                  </a:cubicBezTo>
                  <a:cubicBezTo>
                    <a:pt x="226" y="0"/>
                    <a:pt x="350" y="30"/>
                    <a:pt x="406" y="125"/>
                  </a:cubicBezTo>
                  <a:close/>
                </a:path>
              </a:pathLst>
            </a:custGeom>
            <a:ln w="38100" cap="flat" cmpd="sng">
              <a:solidFill>
                <a:schemeClr val="bg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44" name="Freeform 20"/>
            <p:cNvSpPr>
              <a:spLocks/>
            </p:cNvSpPr>
            <p:nvPr/>
          </p:nvSpPr>
          <p:spPr bwMode="auto">
            <a:xfrm>
              <a:off x="3251" y="3452"/>
              <a:ext cx="560" cy="416"/>
            </a:xfrm>
            <a:custGeom>
              <a:avLst/>
              <a:gdLst/>
              <a:ahLst/>
              <a:cxnLst>
                <a:cxn ang="0">
                  <a:pos x="560" y="342"/>
                </a:cxn>
                <a:cxn ang="0">
                  <a:pos x="510" y="416"/>
                </a:cxn>
                <a:cxn ang="0">
                  <a:pos x="0" y="76"/>
                </a:cxn>
                <a:cxn ang="0">
                  <a:pos x="50" y="0"/>
                </a:cxn>
                <a:cxn ang="0">
                  <a:pos x="560" y="342"/>
                </a:cxn>
              </a:cxnLst>
              <a:rect l="0" t="0" r="r" b="b"/>
              <a:pathLst>
                <a:path w="560" h="416">
                  <a:moveTo>
                    <a:pt x="560" y="342"/>
                  </a:moveTo>
                  <a:lnTo>
                    <a:pt x="510" y="416"/>
                  </a:lnTo>
                  <a:lnTo>
                    <a:pt x="0" y="76"/>
                  </a:lnTo>
                  <a:lnTo>
                    <a:pt x="50" y="0"/>
                  </a:lnTo>
                  <a:lnTo>
                    <a:pt x="560" y="342"/>
                  </a:lnTo>
                  <a:close/>
                </a:path>
              </a:pathLst>
            </a:custGeom>
            <a:ln w="38100" cap="flat" cmpd="sng">
              <a:solidFill>
                <a:schemeClr val="bg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038" name="Group 3273"/>
          <p:cNvGrpSpPr>
            <a:grpSpLocks/>
          </p:cNvGrpSpPr>
          <p:nvPr/>
        </p:nvGrpSpPr>
        <p:grpSpPr bwMode="auto">
          <a:xfrm>
            <a:off x="504825" y="5475288"/>
            <a:ext cx="719138" cy="800100"/>
            <a:chOff x="295" y="3430"/>
            <a:chExt cx="499" cy="579"/>
          </a:xfrm>
        </p:grpSpPr>
        <p:sp>
          <p:nvSpPr>
            <p:cNvPr id="49354" name="Freeform 3274"/>
            <p:cNvSpPr>
              <a:spLocks/>
            </p:cNvSpPr>
            <p:nvPr/>
          </p:nvSpPr>
          <p:spPr bwMode="auto">
            <a:xfrm rot="684077">
              <a:off x="413" y="3430"/>
              <a:ext cx="359" cy="254"/>
            </a:xfrm>
            <a:custGeom>
              <a:avLst/>
              <a:gdLst/>
              <a:ahLst/>
              <a:cxnLst>
                <a:cxn ang="0">
                  <a:pos x="117" y="337"/>
                </a:cxn>
                <a:cxn ang="0">
                  <a:pos x="121" y="291"/>
                </a:cxn>
                <a:cxn ang="0">
                  <a:pos x="134" y="250"/>
                </a:cxn>
                <a:cxn ang="0">
                  <a:pos x="154" y="211"/>
                </a:cxn>
                <a:cxn ang="0">
                  <a:pos x="183" y="180"/>
                </a:cxn>
                <a:cxn ang="0">
                  <a:pos x="214" y="151"/>
                </a:cxn>
                <a:cxn ang="0">
                  <a:pos x="252" y="132"/>
                </a:cxn>
                <a:cxn ang="0">
                  <a:pos x="295" y="120"/>
                </a:cxn>
                <a:cxn ang="0">
                  <a:pos x="342" y="116"/>
                </a:cxn>
                <a:cxn ang="0">
                  <a:pos x="384" y="120"/>
                </a:cxn>
                <a:cxn ang="0">
                  <a:pos x="427" y="132"/>
                </a:cxn>
                <a:cxn ang="0">
                  <a:pos x="464" y="151"/>
                </a:cxn>
                <a:cxn ang="0">
                  <a:pos x="497" y="180"/>
                </a:cxn>
                <a:cxn ang="0">
                  <a:pos x="524" y="211"/>
                </a:cxn>
                <a:cxn ang="0">
                  <a:pos x="545" y="250"/>
                </a:cxn>
                <a:cxn ang="0">
                  <a:pos x="557" y="291"/>
                </a:cxn>
                <a:cxn ang="0">
                  <a:pos x="565" y="337"/>
                </a:cxn>
                <a:cxn ang="0">
                  <a:pos x="681" y="337"/>
                </a:cxn>
                <a:cxn ang="0">
                  <a:pos x="671" y="267"/>
                </a:cxn>
                <a:cxn ang="0">
                  <a:pos x="652" y="205"/>
                </a:cxn>
                <a:cxn ang="0">
                  <a:pos x="619" y="147"/>
                </a:cxn>
                <a:cxn ang="0">
                  <a:pos x="580" y="99"/>
                </a:cxn>
                <a:cxn ang="0">
                  <a:pos x="528" y="56"/>
                </a:cxn>
                <a:cxn ang="0">
                  <a:pos x="472" y="25"/>
                </a:cxn>
                <a:cxn ang="0">
                  <a:pos x="408" y="6"/>
                </a:cxn>
                <a:cxn ang="0">
                  <a:pos x="342" y="0"/>
                </a:cxn>
                <a:cxn ang="0">
                  <a:pos x="272" y="6"/>
                </a:cxn>
                <a:cxn ang="0">
                  <a:pos x="208" y="25"/>
                </a:cxn>
                <a:cxn ang="0">
                  <a:pos x="150" y="56"/>
                </a:cxn>
                <a:cxn ang="0">
                  <a:pos x="101" y="99"/>
                </a:cxn>
                <a:cxn ang="0">
                  <a:pos x="59" y="147"/>
                </a:cxn>
                <a:cxn ang="0">
                  <a:pos x="27" y="205"/>
                </a:cxn>
                <a:cxn ang="0">
                  <a:pos x="6" y="267"/>
                </a:cxn>
                <a:cxn ang="0">
                  <a:pos x="0" y="337"/>
                </a:cxn>
                <a:cxn ang="0">
                  <a:pos x="0" y="508"/>
                </a:cxn>
                <a:cxn ang="0">
                  <a:pos x="117" y="508"/>
                </a:cxn>
                <a:cxn ang="0">
                  <a:pos x="117" y="337"/>
                </a:cxn>
              </a:cxnLst>
              <a:rect l="0" t="0" r="r" b="b"/>
              <a:pathLst>
                <a:path w="681" h="508">
                  <a:moveTo>
                    <a:pt x="117" y="337"/>
                  </a:moveTo>
                  <a:lnTo>
                    <a:pt x="121" y="291"/>
                  </a:lnTo>
                  <a:lnTo>
                    <a:pt x="134" y="250"/>
                  </a:lnTo>
                  <a:lnTo>
                    <a:pt x="154" y="211"/>
                  </a:lnTo>
                  <a:lnTo>
                    <a:pt x="183" y="180"/>
                  </a:lnTo>
                  <a:lnTo>
                    <a:pt x="214" y="151"/>
                  </a:lnTo>
                  <a:lnTo>
                    <a:pt x="252" y="132"/>
                  </a:lnTo>
                  <a:lnTo>
                    <a:pt x="295" y="120"/>
                  </a:lnTo>
                  <a:lnTo>
                    <a:pt x="342" y="116"/>
                  </a:lnTo>
                  <a:lnTo>
                    <a:pt x="384" y="120"/>
                  </a:lnTo>
                  <a:lnTo>
                    <a:pt x="427" y="132"/>
                  </a:lnTo>
                  <a:lnTo>
                    <a:pt x="464" y="151"/>
                  </a:lnTo>
                  <a:lnTo>
                    <a:pt x="497" y="180"/>
                  </a:lnTo>
                  <a:lnTo>
                    <a:pt x="524" y="211"/>
                  </a:lnTo>
                  <a:lnTo>
                    <a:pt x="545" y="250"/>
                  </a:lnTo>
                  <a:lnTo>
                    <a:pt x="557" y="291"/>
                  </a:lnTo>
                  <a:lnTo>
                    <a:pt x="565" y="337"/>
                  </a:lnTo>
                  <a:lnTo>
                    <a:pt x="681" y="337"/>
                  </a:lnTo>
                  <a:lnTo>
                    <a:pt x="671" y="267"/>
                  </a:lnTo>
                  <a:lnTo>
                    <a:pt x="652" y="205"/>
                  </a:lnTo>
                  <a:lnTo>
                    <a:pt x="619" y="147"/>
                  </a:lnTo>
                  <a:lnTo>
                    <a:pt x="580" y="99"/>
                  </a:lnTo>
                  <a:lnTo>
                    <a:pt x="528" y="56"/>
                  </a:lnTo>
                  <a:lnTo>
                    <a:pt x="472" y="25"/>
                  </a:lnTo>
                  <a:lnTo>
                    <a:pt x="408" y="6"/>
                  </a:lnTo>
                  <a:lnTo>
                    <a:pt x="342" y="0"/>
                  </a:lnTo>
                  <a:lnTo>
                    <a:pt x="272" y="6"/>
                  </a:lnTo>
                  <a:lnTo>
                    <a:pt x="208" y="25"/>
                  </a:lnTo>
                  <a:lnTo>
                    <a:pt x="150" y="56"/>
                  </a:lnTo>
                  <a:lnTo>
                    <a:pt x="101" y="99"/>
                  </a:lnTo>
                  <a:lnTo>
                    <a:pt x="59" y="147"/>
                  </a:lnTo>
                  <a:lnTo>
                    <a:pt x="27" y="205"/>
                  </a:lnTo>
                  <a:lnTo>
                    <a:pt x="6" y="267"/>
                  </a:lnTo>
                  <a:lnTo>
                    <a:pt x="0" y="337"/>
                  </a:lnTo>
                  <a:lnTo>
                    <a:pt x="0" y="508"/>
                  </a:lnTo>
                  <a:lnTo>
                    <a:pt x="117" y="508"/>
                  </a:lnTo>
                  <a:lnTo>
                    <a:pt x="117" y="337"/>
                  </a:lnTo>
                  <a:close/>
                </a:path>
              </a:pathLst>
            </a:custGeom>
            <a:ln w="38100" cmpd="sng">
              <a:solidFill>
                <a:schemeClr val="bg2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355" name="AutoShape 3275"/>
            <p:cNvSpPr>
              <a:spLocks noChangeArrowheads="1"/>
            </p:cNvSpPr>
            <p:nvPr/>
          </p:nvSpPr>
          <p:spPr bwMode="auto">
            <a:xfrm rot="684077">
              <a:off x="295" y="3584"/>
              <a:ext cx="499" cy="42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356" name="Freeform 3276"/>
            <p:cNvSpPr>
              <a:spLocks/>
            </p:cNvSpPr>
            <p:nvPr/>
          </p:nvSpPr>
          <p:spPr bwMode="auto">
            <a:xfrm rot="684077">
              <a:off x="538" y="3645"/>
              <a:ext cx="51" cy="110"/>
            </a:xfrm>
            <a:custGeom>
              <a:avLst/>
              <a:gdLst/>
              <a:ahLst/>
              <a:cxnLst>
                <a:cxn ang="0">
                  <a:pos x="99" y="48"/>
                </a:cxn>
                <a:cxn ang="0">
                  <a:pos x="93" y="27"/>
                </a:cxn>
                <a:cxn ang="0">
                  <a:pos x="84" y="14"/>
                </a:cxn>
                <a:cxn ang="0">
                  <a:pos x="68" y="2"/>
                </a:cxn>
                <a:cxn ang="0">
                  <a:pos x="51" y="0"/>
                </a:cxn>
                <a:cxn ang="0">
                  <a:pos x="29" y="2"/>
                </a:cxn>
                <a:cxn ang="0">
                  <a:pos x="14" y="14"/>
                </a:cxn>
                <a:cxn ang="0">
                  <a:pos x="4" y="27"/>
                </a:cxn>
                <a:cxn ang="0">
                  <a:pos x="0" y="48"/>
                </a:cxn>
                <a:cxn ang="0">
                  <a:pos x="2" y="64"/>
                </a:cxn>
                <a:cxn ang="0">
                  <a:pos x="10" y="78"/>
                </a:cxn>
                <a:cxn ang="0">
                  <a:pos x="20" y="87"/>
                </a:cxn>
                <a:cxn ang="0">
                  <a:pos x="37" y="95"/>
                </a:cxn>
                <a:cxn ang="0">
                  <a:pos x="31" y="221"/>
                </a:cxn>
                <a:cxn ang="0">
                  <a:pos x="68" y="221"/>
                </a:cxn>
                <a:cxn ang="0">
                  <a:pos x="62" y="95"/>
                </a:cxn>
                <a:cxn ang="0">
                  <a:pos x="76" y="87"/>
                </a:cxn>
                <a:cxn ang="0">
                  <a:pos x="88" y="78"/>
                </a:cxn>
                <a:cxn ang="0">
                  <a:pos x="95" y="64"/>
                </a:cxn>
                <a:cxn ang="0">
                  <a:pos x="99" y="48"/>
                </a:cxn>
              </a:cxnLst>
              <a:rect l="0" t="0" r="r" b="b"/>
              <a:pathLst>
                <a:path w="99" h="221">
                  <a:moveTo>
                    <a:pt x="99" y="48"/>
                  </a:moveTo>
                  <a:lnTo>
                    <a:pt x="93" y="27"/>
                  </a:lnTo>
                  <a:lnTo>
                    <a:pt x="84" y="14"/>
                  </a:lnTo>
                  <a:lnTo>
                    <a:pt x="68" y="2"/>
                  </a:lnTo>
                  <a:lnTo>
                    <a:pt x="51" y="0"/>
                  </a:lnTo>
                  <a:lnTo>
                    <a:pt x="29" y="2"/>
                  </a:lnTo>
                  <a:lnTo>
                    <a:pt x="14" y="14"/>
                  </a:lnTo>
                  <a:lnTo>
                    <a:pt x="4" y="27"/>
                  </a:lnTo>
                  <a:lnTo>
                    <a:pt x="0" y="48"/>
                  </a:lnTo>
                  <a:lnTo>
                    <a:pt x="2" y="64"/>
                  </a:lnTo>
                  <a:lnTo>
                    <a:pt x="10" y="78"/>
                  </a:lnTo>
                  <a:lnTo>
                    <a:pt x="20" y="87"/>
                  </a:lnTo>
                  <a:lnTo>
                    <a:pt x="37" y="95"/>
                  </a:lnTo>
                  <a:lnTo>
                    <a:pt x="31" y="221"/>
                  </a:lnTo>
                  <a:lnTo>
                    <a:pt x="68" y="221"/>
                  </a:lnTo>
                  <a:lnTo>
                    <a:pt x="62" y="95"/>
                  </a:lnTo>
                  <a:lnTo>
                    <a:pt x="76" y="87"/>
                  </a:lnTo>
                  <a:lnTo>
                    <a:pt x="88" y="78"/>
                  </a:lnTo>
                  <a:lnTo>
                    <a:pt x="95" y="64"/>
                  </a:lnTo>
                  <a:lnTo>
                    <a:pt x="99" y="48"/>
                  </a:lnTo>
                  <a:close/>
                </a:path>
              </a:pathLst>
            </a:custGeom>
            <a:ln w="38100" cmpd="sng">
              <a:solidFill>
                <a:schemeClr val="bg2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4" name="Group 3277"/>
          <p:cNvGrpSpPr>
            <a:grpSpLocks/>
          </p:cNvGrpSpPr>
          <p:nvPr/>
        </p:nvGrpSpPr>
        <p:grpSpPr bwMode="auto">
          <a:xfrm>
            <a:off x="398463" y="2851150"/>
            <a:ext cx="930275" cy="673100"/>
            <a:chOff x="2439" y="1692"/>
            <a:chExt cx="1162" cy="790"/>
          </a:xfrm>
        </p:grpSpPr>
        <p:sp>
          <p:nvSpPr>
            <p:cNvPr id="49358" name="Freeform 3278"/>
            <p:cNvSpPr>
              <a:spLocks/>
            </p:cNvSpPr>
            <p:nvPr/>
          </p:nvSpPr>
          <p:spPr bwMode="auto">
            <a:xfrm>
              <a:off x="2439" y="1692"/>
              <a:ext cx="1162" cy="790"/>
            </a:xfrm>
            <a:custGeom>
              <a:avLst/>
              <a:gdLst/>
              <a:ahLst/>
              <a:cxnLst>
                <a:cxn ang="0">
                  <a:pos x="581" y="365"/>
                </a:cxn>
                <a:cxn ang="0">
                  <a:pos x="552" y="395"/>
                </a:cxn>
                <a:cxn ang="0">
                  <a:pos x="30" y="395"/>
                </a:cxn>
                <a:cxn ang="0">
                  <a:pos x="0" y="365"/>
                </a:cxn>
                <a:cxn ang="0">
                  <a:pos x="0" y="29"/>
                </a:cxn>
                <a:cxn ang="0">
                  <a:pos x="30" y="0"/>
                </a:cxn>
                <a:cxn ang="0">
                  <a:pos x="552" y="0"/>
                </a:cxn>
                <a:cxn ang="0">
                  <a:pos x="581" y="29"/>
                </a:cxn>
                <a:cxn ang="0">
                  <a:pos x="581" y="365"/>
                </a:cxn>
              </a:cxnLst>
              <a:rect l="0" t="0" r="r" b="b"/>
              <a:pathLst>
                <a:path w="581" h="395">
                  <a:moveTo>
                    <a:pt x="581" y="365"/>
                  </a:moveTo>
                  <a:cubicBezTo>
                    <a:pt x="581" y="381"/>
                    <a:pt x="568" y="395"/>
                    <a:pt x="552" y="395"/>
                  </a:cubicBezTo>
                  <a:cubicBezTo>
                    <a:pt x="30" y="395"/>
                    <a:pt x="30" y="395"/>
                    <a:pt x="30" y="395"/>
                  </a:cubicBezTo>
                  <a:cubicBezTo>
                    <a:pt x="13" y="395"/>
                    <a:pt x="0" y="381"/>
                    <a:pt x="0" y="36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568" y="0"/>
                    <a:pt x="581" y="13"/>
                    <a:pt x="581" y="29"/>
                  </a:cubicBezTo>
                  <a:lnTo>
                    <a:pt x="581" y="365"/>
                  </a:lnTo>
                  <a:close/>
                </a:path>
              </a:pathLst>
            </a:custGeom>
            <a:ln w="38100" cap="flat" cmpd="sng">
              <a:solidFill>
                <a:schemeClr val="bg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359" name="Freeform 3279"/>
            <p:cNvSpPr>
              <a:spLocks/>
            </p:cNvSpPr>
            <p:nvPr/>
          </p:nvSpPr>
          <p:spPr bwMode="auto">
            <a:xfrm>
              <a:off x="2441" y="1757"/>
              <a:ext cx="1158" cy="3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0" y="332"/>
                </a:cxn>
                <a:cxn ang="0">
                  <a:pos x="1158" y="0"/>
                </a:cxn>
              </a:cxnLst>
              <a:rect l="0" t="0" r="r" b="b"/>
              <a:pathLst>
                <a:path w="1158" h="332">
                  <a:moveTo>
                    <a:pt x="0" y="0"/>
                  </a:moveTo>
                  <a:lnTo>
                    <a:pt x="580" y="332"/>
                  </a:lnTo>
                  <a:lnTo>
                    <a:pt x="1158" y="0"/>
                  </a:lnTo>
                </a:path>
              </a:pathLst>
            </a:custGeom>
            <a:ln w="38100" cap="flat" cmpd="sng">
              <a:solidFill>
                <a:schemeClr val="bg2"/>
              </a:solidFill>
              <a:prstDash val="solid"/>
              <a:miter lim="800000"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5" name="Group 9799"/>
          <p:cNvGrpSpPr>
            <a:grpSpLocks/>
          </p:cNvGrpSpPr>
          <p:nvPr userDrawn="1"/>
        </p:nvGrpSpPr>
        <p:grpSpPr bwMode="auto">
          <a:xfrm>
            <a:off x="7358063" y="4787900"/>
            <a:ext cx="1685925" cy="1693863"/>
            <a:chOff x="4807" y="2702"/>
            <a:chExt cx="1062" cy="1067"/>
          </a:xfrm>
        </p:grpSpPr>
        <p:sp>
          <p:nvSpPr>
            <p:cNvPr id="71227" name="Freeform 9787"/>
            <p:cNvSpPr>
              <a:spLocks/>
            </p:cNvSpPr>
            <p:nvPr userDrawn="1"/>
          </p:nvSpPr>
          <p:spPr bwMode="auto">
            <a:xfrm>
              <a:off x="5187" y="2703"/>
              <a:ext cx="520" cy="303"/>
            </a:xfrm>
            <a:custGeom>
              <a:avLst/>
              <a:gdLst/>
              <a:ahLst/>
              <a:cxnLst>
                <a:cxn ang="0">
                  <a:pos x="1034" y="450"/>
                </a:cxn>
                <a:cxn ang="0">
                  <a:pos x="1024" y="476"/>
                </a:cxn>
                <a:cxn ang="0">
                  <a:pos x="1009" y="501"/>
                </a:cxn>
                <a:cxn ang="0">
                  <a:pos x="988" y="523"/>
                </a:cxn>
                <a:cxn ang="0">
                  <a:pos x="965" y="542"/>
                </a:cxn>
                <a:cxn ang="0">
                  <a:pos x="936" y="559"/>
                </a:cxn>
                <a:cxn ang="0">
                  <a:pos x="868" y="586"/>
                </a:cxn>
                <a:cxn ang="0">
                  <a:pos x="788" y="601"/>
                </a:cxn>
                <a:cxn ang="0">
                  <a:pos x="698" y="606"/>
                </a:cxn>
                <a:cxn ang="0">
                  <a:pos x="599" y="601"/>
                </a:cxn>
                <a:cxn ang="0">
                  <a:pos x="497" y="583"/>
                </a:cxn>
                <a:cxn ang="0">
                  <a:pos x="445" y="569"/>
                </a:cxn>
                <a:cxn ang="0">
                  <a:pos x="341" y="533"/>
                </a:cxn>
                <a:cxn ang="0">
                  <a:pos x="249" y="491"/>
                </a:cxn>
                <a:cxn ang="0">
                  <a:pos x="169" y="442"/>
                </a:cxn>
                <a:cxn ang="0">
                  <a:pos x="103" y="387"/>
                </a:cxn>
                <a:cxn ang="0">
                  <a:pos x="51" y="329"/>
                </a:cxn>
                <a:cxn ang="0">
                  <a:pos x="23" y="285"/>
                </a:cxn>
                <a:cxn ang="0">
                  <a:pos x="11" y="256"/>
                </a:cxn>
                <a:cxn ang="0">
                  <a:pos x="3" y="228"/>
                </a:cxn>
                <a:cxn ang="0">
                  <a:pos x="0" y="199"/>
                </a:cxn>
                <a:cxn ang="0">
                  <a:pos x="3" y="170"/>
                </a:cxn>
                <a:cxn ang="0">
                  <a:pos x="6" y="156"/>
                </a:cxn>
                <a:cxn ang="0">
                  <a:pos x="17" y="131"/>
                </a:cxn>
                <a:cxn ang="0">
                  <a:pos x="32" y="105"/>
                </a:cxn>
                <a:cxn ang="0">
                  <a:pos x="51" y="85"/>
                </a:cxn>
                <a:cxn ang="0">
                  <a:pos x="76" y="64"/>
                </a:cxn>
                <a:cxn ang="0">
                  <a:pos x="103" y="47"/>
                </a:cxn>
                <a:cxn ang="0">
                  <a:pos x="171" y="20"/>
                </a:cxn>
                <a:cxn ang="0">
                  <a:pos x="251" y="5"/>
                </a:cxn>
                <a:cxn ang="0">
                  <a:pos x="341" y="0"/>
                </a:cxn>
                <a:cxn ang="0">
                  <a:pos x="440" y="5"/>
                </a:cxn>
                <a:cxn ang="0">
                  <a:pos x="543" y="24"/>
                </a:cxn>
                <a:cxn ang="0">
                  <a:pos x="596" y="37"/>
                </a:cxn>
                <a:cxn ang="0">
                  <a:pos x="698" y="73"/>
                </a:cxn>
                <a:cxn ang="0">
                  <a:pos x="790" y="115"/>
                </a:cxn>
                <a:cxn ang="0">
                  <a:pos x="869" y="165"/>
                </a:cxn>
                <a:cxn ang="0">
                  <a:pos x="937" y="219"/>
                </a:cxn>
                <a:cxn ang="0">
                  <a:pos x="988" y="277"/>
                </a:cxn>
                <a:cxn ang="0">
                  <a:pos x="1016" y="321"/>
                </a:cxn>
                <a:cxn ang="0">
                  <a:pos x="1029" y="350"/>
                </a:cxn>
                <a:cxn ang="0">
                  <a:pos x="1036" y="379"/>
                </a:cxn>
                <a:cxn ang="0">
                  <a:pos x="1039" y="408"/>
                </a:cxn>
                <a:cxn ang="0">
                  <a:pos x="1038" y="436"/>
                </a:cxn>
                <a:cxn ang="0">
                  <a:pos x="1034" y="450"/>
                </a:cxn>
              </a:cxnLst>
              <a:rect l="0" t="0" r="r" b="b"/>
              <a:pathLst>
                <a:path w="1039" h="606">
                  <a:moveTo>
                    <a:pt x="1034" y="450"/>
                  </a:moveTo>
                  <a:lnTo>
                    <a:pt x="1034" y="450"/>
                  </a:lnTo>
                  <a:lnTo>
                    <a:pt x="1029" y="464"/>
                  </a:lnTo>
                  <a:lnTo>
                    <a:pt x="1024" y="476"/>
                  </a:lnTo>
                  <a:lnTo>
                    <a:pt x="1016" y="489"/>
                  </a:lnTo>
                  <a:lnTo>
                    <a:pt x="1009" y="501"/>
                  </a:lnTo>
                  <a:lnTo>
                    <a:pt x="999" y="511"/>
                  </a:lnTo>
                  <a:lnTo>
                    <a:pt x="988" y="523"/>
                  </a:lnTo>
                  <a:lnTo>
                    <a:pt x="976" y="532"/>
                  </a:lnTo>
                  <a:lnTo>
                    <a:pt x="965" y="542"/>
                  </a:lnTo>
                  <a:lnTo>
                    <a:pt x="951" y="550"/>
                  </a:lnTo>
                  <a:lnTo>
                    <a:pt x="936" y="559"/>
                  </a:lnTo>
                  <a:lnTo>
                    <a:pt x="903" y="574"/>
                  </a:lnTo>
                  <a:lnTo>
                    <a:pt x="868" y="586"/>
                  </a:lnTo>
                  <a:lnTo>
                    <a:pt x="830" y="594"/>
                  </a:lnTo>
                  <a:lnTo>
                    <a:pt x="788" y="601"/>
                  </a:lnTo>
                  <a:lnTo>
                    <a:pt x="744" y="606"/>
                  </a:lnTo>
                  <a:lnTo>
                    <a:pt x="698" y="606"/>
                  </a:lnTo>
                  <a:lnTo>
                    <a:pt x="650" y="605"/>
                  </a:lnTo>
                  <a:lnTo>
                    <a:pt x="599" y="601"/>
                  </a:lnTo>
                  <a:lnTo>
                    <a:pt x="548" y="593"/>
                  </a:lnTo>
                  <a:lnTo>
                    <a:pt x="497" y="583"/>
                  </a:lnTo>
                  <a:lnTo>
                    <a:pt x="445" y="569"/>
                  </a:lnTo>
                  <a:lnTo>
                    <a:pt x="445" y="569"/>
                  </a:lnTo>
                  <a:lnTo>
                    <a:pt x="392" y="552"/>
                  </a:lnTo>
                  <a:lnTo>
                    <a:pt x="341" y="533"/>
                  </a:lnTo>
                  <a:lnTo>
                    <a:pt x="295" y="513"/>
                  </a:lnTo>
                  <a:lnTo>
                    <a:pt x="249" y="491"/>
                  </a:lnTo>
                  <a:lnTo>
                    <a:pt x="209" y="467"/>
                  </a:lnTo>
                  <a:lnTo>
                    <a:pt x="169" y="442"/>
                  </a:lnTo>
                  <a:lnTo>
                    <a:pt x="134" y="414"/>
                  </a:lnTo>
                  <a:lnTo>
                    <a:pt x="103" y="387"/>
                  </a:lnTo>
                  <a:lnTo>
                    <a:pt x="74" y="358"/>
                  </a:lnTo>
                  <a:lnTo>
                    <a:pt x="51" y="329"/>
                  </a:lnTo>
                  <a:lnTo>
                    <a:pt x="32" y="301"/>
                  </a:lnTo>
                  <a:lnTo>
                    <a:pt x="23" y="285"/>
                  </a:lnTo>
                  <a:lnTo>
                    <a:pt x="17" y="272"/>
                  </a:lnTo>
                  <a:lnTo>
                    <a:pt x="11" y="256"/>
                  </a:lnTo>
                  <a:lnTo>
                    <a:pt x="6" y="243"/>
                  </a:lnTo>
                  <a:lnTo>
                    <a:pt x="3" y="228"/>
                  </a:lnTo>
                  <a:lnTo>
                    <a:pt x="1" y="212"/>
                  </a:lnTo>
                  <a:lnTo>
                    <a:pt x="0" y="199"/>
                  </a:lnTo>
                  <a:lnTo>
                    <a:pt x="1" y="185"/>
                  </a:lnTo>
                  <a:lnTo>
                    <a:pt x="3" y="170"/>
                  </a:lnTo>
                  <a:lnTo>
                    <a:pt x="6" y="156"/>
                  </a:lnTo>
                  <a:lnTo>
                    <a:pt x="6" y="156"/>
                  </a:lnTo>
                  <a:lnTo>
                    <a:pt x="10" y="143"/>
                  </a:lnTo>
                  <a:lnTo>
                    <a:pt x="17" y="131"/>
                  </a:lnTo>
                  <a:lnTo>
                    <a:pt x="23" y="117"/>
                  </a:lnTo>
                  <a:lnTo>
                    <a:pt x="32" y="105"/>
                  </a:lnTo>
                  <a:lnTo>
                    <a:pt x="40" y="95"/>
                  </a:lnTo>
                  <a:lnTo>
                    <a:pt x="51" y="85"/>
                  </a:lnTo>
                  <a:lnTo>
                    <a:pt x="62" y="75"/>
                  </a:lnTo>
                  <a:lnTo>
                    <a:pt x="76" y="64"/>
                  </a:lnTo>
                  <a:lnTo>
                    <a:pt x="90" y="56"/>
                  </a:lnTo>
                  <a:lnTo>
                    <a:pt x="103" y="47"/>
                  </a:lnTo>
                  <a:lnTo>
                    <a:pt x="136" y="32"/>
                  </a:lnTo>
                  <a:lnTo>
                    <a:pt x="171" y="20"/>
                  </a:lnTo>
                  <a:lnTo>
                    <a:pt x="210" y="12"/>
                  </a:lnTo>
                  <a:lnTo>
                    <a:pt x="251" y="5"/>
                  </a:lnTo>
                  <a:lnTo>
                    <a:pt x="295" y="2"/>
                  </a:lnTo>
                  <a:lnTo>
                    <a:pt x="341" y="0"/>
                  </a:lnTo>
                  <a:lnTo>
                    <a:pt x="390" y="2"/>
                  </a:lnTo>
                  <a:lnTo>
                    <a:pt x="440" y="5"/>
                  </a:lnTo>
                  <a:lnTo>
                    <a:pt x="491" y="13"/>
                  </a:lnTo>
                  <a:lnTo>
                    <a:pt x="543" y="24"/>
                  </a:lnTo>
                  <a:lnTo>
                    <a:pt x="596" y="37"/>
                  </a:lnTo>
                  <a:lnTo>
                    <a:pt x="596" y="37"/>
                  </a:lnTo>
                  <a:lnTo>
                    <a:pt x="649" y="54"/>
                  </a:lnTo>
                  <a:lnTo>
                    <a:pt x="698" y="73"/>
                  </a:lnTo>
                  <a:lnTo>
                    <a:pt x="745" y="93"/>
                  </a:lnTo>
                  <a:lnTo>
                    <a:pt x="790" y="115"/>
                  </a:lnTo>
                  <a:lnTo>
                    <a:pt x="832" y="139"/>
                  </a:lnTo>
                  <a:lnTo>
                    <a:pt x="869" y="165"/>
                  </a:lnTo>
                  <a:lnTo>
                    <a:pt x="905" y="192"/>
                  </a:lnTo>
                  <a:lnTo>
                    <a:pt x="937" y="219"/>
                  </a:lnTo>
                  <a:lnTo>
                    <a:pt x="965" y="248"/>
                  </a:lnTo>
                  <a:lnTo>
                    <a:pt x="988" y="277"/>
                  </a:lnTo>
                  <a:lnTo>
                    <a:pt x="1009" y="306"/>
                  </a:lnTo>
                  <a:lnTo>
                    <a:pt x="1016" y="321"/>
                  </a:lnTo>
                  <a:lnTo>
                    <a:pt x="1022" y="335"/>
                  </a:lnTo>
                  <a:lnTo>
                    <a:pt x="1029" y="350"/>
                  </a:lnTo>
                  <a:lnTo>
                    <a:pt x="1033" y="365"/>
                  </a:lnTo>
                  <a:lnTo>
                    <a:pt x="1036" y="379"/>
                  </a:lnTo>
                  <a:lnTo>
                    <a:pt x="1039" y="394"/>
                  </a:lnTo>
                  <a:lnTo>
                    <a:pt x="1039" y="408"/>
                  </a:lnTo>
                  <a:lnTo>
                    <a:pt x="1039" y="423"/>
                  </a:lnTo>
                  <a:lnTo>
                    <a:pt x="1038" y="436"/>
                  </a:lnTo>
                  <a:lnTo>
                    <a:pt x="1034" y="450"/>
                  </a:lnTo>
                  <a:lnTo>
                    <a:pt x="1034" y="450"/>
                  </a:lnTo>
                  <a:close/>
                </a:path>
              </a:pathLst>
            </a:custGeom>
            <a:ln w="57150" cmpd="sng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228" name="Freeform 9788"/>
            <p:cNvSpPr>
              <a:spLocks/>
            </p:cNvSpPr>
            <p:nvPr userDrawn="1"/>
          </p:nvSpPr>
          <p:spPr bwMode="auto">
            <a:xfrm>
              <a:off x="4954" y="2862"/>
              <a:ext cx="375" cy="374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2" y="0"/>
                </a:cxn>
                <a:cxn ang="0">
                  <a:pos x="5" y="25"/>
                </a:cxn>
                <a:cxn ang="0">
                  <a:pos x="2" y="51"/>
                </a:cxn>
                <a:cxn ang="0">
                  <a:pos x="0" y="78"/>
                </a:cxn>
                <a:cxn ang="0">
                  <a:pos x="0" y="105"/>
                </a:cxn>
                <a:cxn ang="0">
                  <a:pos x="3" y="130"/>
                </a:cxn>
                <a:cxn ang="0">
                  <a:pos x="9" y="158"/>
                </a:cxn>
                <a:cxn ang="0">
                  <a:pos x="15" y="185"/>
                </a:cxn>
                <a:cxn ang="0">
                  <a:pos x="26" y="212"/>
                </a:cxn>
                <a:cxn ang="0">
                  <a:pos x="36" y="239"/>
                </a:cxn>
                <a:cxn ang="0">
                  <a:pos x="49" y="266"/>
                </a:cxn>
                <a:cxn ang="0">
                  <a:pos x="65" y="293"/>
                </a:cxn>
                <a:cxn ang="0">
                  <a:pos x="82" y="319"/>
                </a:cxn>
                <a:cxn ang="0">
                  <a:pos x="100" y="346"/>
                </a:cxn>
                <a:cxn ang="0">
                  <a:pos x="122" y="372"/>
                </a:cxn>
                <a:cxn ang="0">
                  <a:pos x="145" y="399"/>
                </a:cxn>
                <a:cxn ang="0">
                  <a:pos x="168" y="424"/>
                </a:cxn>
                <a:cxn ang="0">
                  <a:pos x="194" y="450"/>
                </a:cxn>
                <a:cxn ang="0">
                  <a:pos x="223" y="474"/>
                </a:cxn>
                <a:cxn ang="0">
                  <a:pos x="252" y="497"/>
                </a:cxn>
                <a:cxn ang="0">
                  <a:pos x="282" y="521"/>
                </a:cxn>
                <a:cxn ang="0">
                  <a:pos x="313" y="545"/>
                </a:cxn>
                <a:cxn ang="0">
                  <a:pos x="347" y="567"/>
                </a:cxn>
                <a:cxn ang="0">
                  <a:pos x="382" y="589"/>
                </a:cxn>
                <a:cxn ang="0">
                  <a:pos x="418" y="609"/>
                </a:cxn>
                <a:cxn ang="0">
                  <a:pos x="455" y="630"/>
                </a:cxn>
                <a:cxn ang="0">
                  <a:pos x="494" y="650"/>
                </a:cxn>
                <a:cxn ang="0">
                  <a:pos x="534" y="669"/>
                </a:cxn>
                <a:cxn ang="0">
                  <a:pos x="574" y="686"/>
                </a:cxn>
                <a:cxn ang="0">
                  <a:pos x="617" y="703"/>
                </a:cxn>
                <a:cxn ang="0">
                  <a:pos x="659" y="718"/>
                </a:cxn>
                <a:cxn ang="0">
                  <a:pos x="703" y="733"/>
                </a:cxn>
                <a:cxn ang="0">
                  <a:pos x="749" y="747"/>
                </a:cxn>
              </a:cxnLst>
              <a:rect l="0" t="0" r="r" b="b"/>
              <a:pathLst>
                <a:path w="749" h="747">
                  <a:moveTo>
                    <a:pt x="12" y="0"/>
                  </a:moveTo>
                  <a:lnTo>
                    <a:pt x="12" y="0"/>
                  </a:lnTo>
                  <a:lnTo>
                    <a:pt x="5" y="25"/>
                  </a:lnTo>
                  <a:lnTo>
                    <a:pt x="2" y="51"/>
                  </a:lnTo>
                  <a:lnTo>
                    <a:pt x="0" y="78"/>
                  </a:lnTo>
                  <a:lnTo>
                    <a:pt x="0" y="105"/>
                  </a:lnTo>
                  <a:lnTo>
                    <a:pt x="3" y="130"/>
                  </a:lnTo>
                  <a:lnTo>
                    <a:pt x="9" y="158"/>
                  </a:lnTo>
                  <a:lnTo>
                    <a:pt x="15" y="185"/>
                  </a:lnTo>
                  <a:lnTo>
                    <a:pt x="26" y="212"/>
                  </a:lnTo>
                  <a:lnTo>
                    <a:pt x="36" y="239"/>
                  </a:lnTo>
                  <a:lnTo>
                    <a:pt x="49" y="266"/>
                  </a:lnTo>
                  <a:lnTo>
                    <a:pt x="65" y="293"/>
                  </a:lnTo>
                  <a:lnTo>
                    <a:pt x="82" y="319"/>
                  </a:lnTo>
                  <a:lnTo>
                    <a:pt x="100" y="346"/>
                  </a:lnTo>
                  <a:lnTo>
                    <a:pt x="122" y="372"/>
                  </a:lnTo>
                  <a:lnTo>
                    <a:pt x="145" y="399"/>
                  </a:lnTo>
                  <a:lnTo>
                    <a:pt x="168" y="424"/>
                  </a:lnTo>
                  <a:lnTo>
                    <a:pt x="194" y="450"/>
                  </a:lnTo>
                  <a:lnTo>
                    <a:pt x="223" y="474"/>
                  </a:lnTo>
                  <a:lnTo>
                    <a:pt x="252" y="497"/>
                  </a:lnTo>
                  <a:lnTo>
                    <a:pt x="282" y="521"/>
                  </a:lnTo>
                  <a:lnTo>
                    <a:pt x="313" y="545"/>
                  </a:lnTo>
                  <a:lnTo>
                    <a:pt x="347" y="567"/>
                  </a:lnTo>
                  <a:lnTo>
                    <a:pt x="382" y="589"/>
                  </a:lnTo>
                  <a:lnTo>
                    <a:pt x="418" y="609"/>
                  </a:lnTo>
                  <a:lnTo>
                    <a:pt x="455" y="630"/>
                  </a:lnTo>
                  <a:lnTo>
                    <a:pt x="494" y="650"/>
                  </a:lnTo>
                  <a:lnTo>
                    <a:pt x="534" y="669"/>
                  </a:lnTo>
                  <a:lnTo>
                    <a:pt x="574" y="686"/>
                  </a:lnTo>
                  <a:lnTo>
                    <a:pt x="617" y="703"/>
                  </a:lnTo>
                  <a:lnTo>
                    <a:pt x="659" y="718"/>
                  </a:lnTo>
                  <a:lnTo>
                    <a:pt x="703" y="733"/>
                  </a:lnTo>
                  <a:lnTo>
                    <a:pt x="749" y="747"/>
                  </a:lnTo>
                </a:path>
              </a:pathLst>
            </a:custGeom>
            <a:ln w="57150" cmpd="sng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229" name="Freeform 9789"/>
            <p:cNvSpPr>
              <a:spLocks/>
            </p:cNvSpPr>
            <p:nvPr userDrawn="1"/>
          </p:nvSpPr>
          <p:spPr bwMode="auto">
            <a:xfrm>
              <a:off x="5329" y="3096"/>
              <a:ext cx="518" cy="168"/>
            </a:xfrm>
            <a:custGeom>
              <a:avLst/>
              <a:gdLst/>
              <a:ahLst/>
              <a:cxnLst>
                <a:cxn ang="0">
                  <a:pos x="1037" y="0"/>
                </a:cxn>
                <a:cxn ang="0">
                  <a:pos x="1037" y="0"/>
                </a:cxn>
                <a:cxn ang="0">
                  <a:pos x="1028" y="28"/>
                </a:cxn>
                <a:cxn ang="0">
                  <a:pos x="1016" y="53"/>
                </a:cxn>
                <a:cxn ang="0">
                  <a:pos x="1003" y="79"/>
                </a:cxn>
                <a:cxn ang="0">
                  <a:pos x="987" y="102"/>
                </a:cxn>
                <a:cxn ang="0">
                  <a:pos x="970" y="124"/>
                </a:cxn>
                <a:cxn ang="0">
                  <a:pos x="952" y="146"/>
                </a:cxn>
                <a:cxn ang="0">
                  <a:pos x="931" y="167"/>
                </a:cxn>
                <a:cxn ang="0">
                  <a:pos x="908" y="187"/>
                </a:cxn>
                <a:cxn ang="0">
                  <a:pos x="884" y="206"/>
                </a:cxn>
                <a:cxn ang="0">
                  <a:pos x="858" y="223"/>
                </a:cxn>
                <a:cxn ang="0">
                  <a:pos x="829" y="238"/>
                </a:cxn>
                <a:cxn ang="0">
                  <a:pos x="800" y="254"/>
                </a:cxn>
                <a:cxn ang="0">
                  <a:pos x="770" y="267"/>
                </a:cxn>
                <a:cxn ang="0">
                  <a:pos x="738" y="281"/>
                </a:cxn>
                <a:cxn ang="0">
                  <a:pos x="705" y="293"/>
                </a:cxn>
                <a:cxn ang="0">
                  <a:pos x="670" y="301"/>
                </a:cxn>
                <a:cxn ang="0">
                  <a:pos x="634" y="311"/>
                </a:cxn>
                <a:cxn ang="0">
                  <a:pos x="598" y="318"/>
                </a:cxn>
                <a:cxn ang="0">
                  <a:pos x="559" y="325"/>
                </a:cxn>
                <a:cxn ang="0">
                  <a:pos x="520" y="330"/>
                </a:cxn>
                <a:cxn ang="0">
                  <a:pos x="481" y="333"/>
                </a:cxn>
                <a:cxn ang="0">
                  <a:pos x="440" y="335"/>
                </a:cxn>
                <a:cxn ang="0">
                  <a:pos x="400" y="337"/>
                </a:cxn>
                <a:cxn ang="0">
                  <a:pos x="357" y="335"/>
                </a:cxn>
                <a:cxn ang="0">
                  <a:pos x="315" y="333"/>
                </a:cxn>
                <a:cxn ang="0">
                  <a:pos x="270" y="330"/>
                </a:cxn>
                <a:cxn ang="0">
                  <a:pos x="226" y="325"/>
                </a:cxn>
                <a:cxn ang="0">
                  <a:pos x="182" y="320"/>
                </a:cxn>
                <a:cxn ang="0">
                  <a:pos x="136" y="311"/>
                </a:cxn>
                <a:cxn ang="0">
                  <a:pos x="92" y="303"/>
                </a:cxn>
                <a:cxn ang="0">
                  <a:pos x="46" y="291"/>
                </a:cxn>
                <a:cxn ang="0">
                  <a:pos x="0" y="279"/>
                </a:cxn>
              </a:cxnLst>
              <a:rect l="0" t="0" r="r" b="b"/>
              <a:pathLst>
                <a:path w="1037" h="337">
                  <a:moveTo>
                    <a:pt x="1037" y="0"/>
                  </a:moveTo>
                  <a:lnTo>
                    <a:pt x="1037" y="0"/>
                  </a:lnTo>
                  <a:lnTo>
                    <a:pt x="1028" y="28"/>
                  </a:lnTo>
                  <a:lnTo>
                    <a:pt x="1016" y="53"/>
                  </a:lnTo>
                  <a:lnTo>
                    <a:pt x="1003" y="79"/>
                  </a:lnTo>
                  <a:lnTo>
                    <a:pt x="987" y="102"/>
                  </a:lnTo>
                  <a:lnTo>
                    <a:pt x="970" y="124"/>
                  </a:lnTo>
                  <a:lnTo>
                    <a:pt x="952" y="146"/>
                  </a:lnTo>
                  <a:lnTo>
                    <a:pt x="931" y="167"/>
                  </a:lnTo>
                  <a:lnTo>
                    <a:pt x="908" y="187"/>
                  </a:lnTo>
                  <a:lnTo>
                    <a:pt x="884" y="206"/>
                  </a:lnTo>
                  <a:lnTo>
                    <a:pt x="858" y="223"/>
                  </a:lnTo>
                  <a:lnTo>
                    <a:pt x="829" y="238"/>
                  </a:lnTo>
                  <a:lnTo>
                    <a:pt x="800" y="254"/>
                  </a:lnTo>
                  <a:lnTo>
                    <a:pt x="770" y="267"/>
                  </a:lnTo>
                  <a:lnTo>
                    <a:pt x="738" y="281"/>
                  </a:lnTo>
                  <a:lnTo>
                    <a:pt x="705" y="293"/>
                  </a:lnTo>
                  <a:lnTo>
                    <a:pt x="670" y="301"/>
                  </a:lnTo>
                  <a:lnTo>
                    <a:pt x="634" y="311"/>
                  </a:lnTo>
                  <a:lnTo>
                    <a:pt x="598" y="318"/>
                  </a:lnTo>
                  <a:lnTo>
                    <a:pt x="559" y="325"/>
                  </a:lnTo>
                  <a:lnTo>
                    <a:pt x="520" y="330"/>
                  </a:lnTo>
                  <a:lnTo>
                    <a:pt x="481" y="333"/>
                  </a:lnTo>
                  <a:lnTo>
                    <a:pt x="440" y="335"/>
                  </a:lnTo>
                  <a:lnTo>
                    <a:pt x="400" y="337"/>
                  </a:lnTo>
                  <a:lnTo>
                    <a:pt x="357" y="335"/>
                  </a:lnTo>
                  <a:lnTo>
                    <a:pt x="315" y="333"/>
                  </a:lnTo>
                  <a:lnTo>
                    <a:pt x="270" y="330"/>
                  </a:lnTo>
                  <a:lnTo>
                    <a:pt x="226" y="325"/>
                  </a:lnTo>
                  <a:lnTo>
                    <a:pt x="182" y="320"/>
                  </a:lnTo>
                  <a:lnTo>
                    <a:pt x="136" y="311"/>
                  </a:lnTo>
                  <a:lnTo>
                    <a:pt x="92" y="303"/>
                  </a:lnTo>
                  <a:lnTo>
                    <a:pt x="46" y="291"/>
                  </a:lnTo>
                  <a:lnTo>
                    <a:pt x="0" y="279"/>
                  </a:lnTo>
                </a:path>
              </a:pathLst>
            </a:custGeom>
            <a:ln w="57150" cmpd="sng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230" name="Freeform 9790"/>
            <p:cNvSpPr>
              <a:spLocks/>
            </p:cNvSpPr>
            <p:nvPr userDrawn="1"/>
          </p:nvSpPr>
          <p:spPr bwMode="auto">
            <a:xfrm>
              <a:off x="4814" y="3138"/>
              <a:ext cx="448" cy="35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7" y="0"/>
                </a:cxn>
                <a:cxn ang="0">
                  <a:pos x="1" y="22"/>
                </a:cxn>
                <a:cxn ang="0">
                  <a:pos x="0" y="44"/>
                </a:cxn>
                <a:cxn ang="0">
                  <a:pos x="0" y="68"/>
                </a:cxn>
                <a:cxn ang="0">
                  <a:pos x="3" y="90"/>
                </a:cxn>
                <a:cxn ang="0">
                  <a:pos x="8" y="113"/>
                </a:cxn>
                <a:cxn ang="0">
                  <a:pos x="15" y="137"/>
                </a:cxn>
                <a:cxn ang="0">
                  <a:pos x="25" y="163"/>
                </a:cxn>
                <a:cxn ang="0">
                  <a:pos x="39" y="187"/>
                </a:cxn>
                <a:cxn ang="0">
                  <a:pos x="54" y="210"/>
                </a:cxn>
                <a:cxn ang="0">
                  <a:pos x="71" y="236"/>
                </a:cxn>
                <a:cxn ang="0">
                  <a:pos x="90" y="260"/>
                </a:cxn>
                <a:cxn ang="0">
                  <a:pos x="112" y="285"/>
                </a:cxn>
                <a:cxn ang="0">
                  <a:pos x="134" y="309"/>
                </a:cxn>
                <a:cxn ang="0">
                  <a:pos x="159" y="334"/>
                </a:cxn>
                <a:cxn ang="0">
                  <a:pos x="188" y="358"/>
                </a:cxn>
                <a:cxn ang="0">
                  <a:pos x="217" y="382"/>
                </a:cxn>
                <a:cxn ang="0">
                  <a:pos x="248" y="407"/>
                </a:cxn>
                <a:cxn ang="0">
                  <a:pos x="280" y="431"/>
                </a:cxn>
                <a:cxn ang="0">
                  <a:pos x="316" y="453"/>
                </a:cxn>
                <a:cxn ang="0">
                  <a:pos x="351" y="477"/>
                </a:cxn>
                <a:cxn ang="0">
                  <a:pos x="389" y="499"/>
                </a:cxn>
                <a:cxn ang="0">
                  <a:pos x="430" y="521"/>
                </a:cxn>
                <a:cxn ang="0">
                  <a:pos x="470" y="543"/>
                </a:cxn>
                <a:cxn ang="0">
                  <a:pos x="513" y="565"/>
                </a:cxn>
                <a:cxn ang="0">
                  <a:pos x="555" y="586"/>
                </a:cxn>
                <a:cxn ang="0">
                  <a:pos x="601" y="606"/>
                </a:cxn>
                <a:cxn ang="0">
                  <a:pos x="647" y="625"/>
                </a:cxn>
                <a:cxn ang="0">
                  <a:pos x="695" y="643"/>
                </a:cxn>
                <a:cxn ang="0">
                  <a:pos x="744" y="662"/>
                </a:cxn>
                <a:cxn ang="0">
                  <a:pos x="793" y="679"/>
                </a:cxn>
                <a:cxn ang="0">
                  <a:pos x="844" y="694"/>
                </a:cxn>
                <a:cxn ang="0">
                  <a:pos x="897" y="710"/>
                </a:cxn>
              </a:cxnLst>
              <a:rect l="0" t="0" r="r" b="b"/>
              <a:pathLst>
                <a:path w="897" h="710">
                  <a:moveTo>
                    <a:pt x="7" y="0"/>
                  </a:moveTo>
                  <a:lnTo>
                    <a:pt x="7" y="0"/>
                  </a:lnTo>
                  <a:lnTo>
                    <a:pt x="1" y="22"/>
                  </a:lnTo>
                  <a:lnTo>
                    <a:pt x="0" y="44"/>
                  </a:lnTo>
                  <a:lnTo>
                    <a:pt x="0" y="68"/>
                  </a:lnTo>
                  <a:lnTo>
                    <a:pt x="3" y="90"/>
                  </a:lnTo>
                  <a:lnTo>
                    <a:pt x="8" y="113"/>
                  </a:lnTo>
                  <a:lnTo>
                    <a:pt x="15" y="137"/>
                  </a:lnTo>
                  <a:lnTo>
                    <a:pt x="25" y="163"/>
                  </a:lnTo>
                  <a:lnTo>
                    <a:pt x="39" y="187"/>
                  </a:lnTo>
                  <a:lnTo>
                    <a:pt x="54" y="210"/>
                  </a:lnTo>
                  <a:lnTo>
                    <a:pt x="71" y="236"/>
                  </a:lnTo>
                  <a:lnTo>
                    <a:pt x="90" y="260"/>
                  </a:lnTo>
                  <a:lnTo>
                    <a:pt x="112" y="285"/>
                  </a:lnTo>
                  <a:lnTo>
                    <a:pt x="134" y="309"/>
                  </a:lnTo>
                  <a:lnTo>
                    <a:pt x="159" y="334"/>
                  </a:lnTo>
                  <a:lnTo>
                    <a:pt x="188" y="358"/>
                  </a:lnTo>
                  <a:lnTo>
                    <a:pt x="217" y="382"/>
                  </a:lnTo>
                  <a:lnTo>
                    <a:pt x="248" y="407"/>
                  </a:lnTo>
                  <a:lnTo>
                    <a:pt x="280" y="431"/>
                  </a:lnTo>
                  <a:lnTo>
                    <a:pt x="316" y="453"/>
                  </a:lnTo>
                  <a:lnTo>
                    <a:pt x="351" y="477"/>
                  </a:lnTo>
                  <a:lnTo>
                    <a:pt x="389" y="499"/>
                  </a:lnTo>
                  <a:lnTo>
                    <a:pt x="430" y="521"/>
                  </a:lnTo>
                  <a:lnTo>
                    <a:pt x="470" y="543"/>
                  </a:lnTo>
                  <a:lnTo>
                    <a:pt x="513" y="565"/>
                  </a:lnTo>
                  <a:lnTo>
                    <a:pt x="555" y="586"/>
                  </a:lnTo>
                  <a:lnTo>
                    <a:pt x="601" y="606"/>
                  </a:lnTo>
                  <a:lnTo>
                    <a:pt x="647" y="625"/>
                  </a:lnTo>
                  <a:lnTo>
                    <a:pt x="695" y="643"/>
                  </a:lnTo>
                  <a:lnTo>
                    <a:pt x="744" y="662"/>
                  </a:lnTo>
                  <a:lnTo>
                    <a:pt x="793" y="679"/>
                  </a:lnTo>
                  <a:lnTo>
                    <a:pt x="844" y="694"/>
                  </a:lnTo>
                  <a:lnTo>
                    <a:pt x="897" y="710"/>
                  </a:lnTo>
                </a:path>
              </a:pathLst>
            </a:custGeom>
            <a:ln w="57150" cmpd="sng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231" name="Freeform 9791"/>
            <p:cNvSpPr>
              <a:spLocks/>
            </p:cNvSpPr>
            <p:nvPr userDrawn="1"/>
          </p:nvSpPr>
          <p:spPr bwMode="auto">
            <a:xfrm>
              <a:off x="5264" y="3427"/>
              <a:ext cx="566" cy="112"/>
            </a:xfrm>
            <a:custGeom>
              <a:avLst/>
              <a:gdLst/>
              <a:ahLst/>
              <a:cxnLst>
                <a:cxn ang="0">
                  <a:pos x="1132" y="0"/>
                </a:cxn>
                <a:cxn ang="0">
                  <a:pos x="1132" y="0"/>
                </a:cxn>
                <a:cxn ang="0">
                  <a:pos x="1125" y="22"/>
                </a:cxn>
                <a:cxn ang="0">
                  <a:pos x="1115" y="43"/>
                </a:cxn>
                <a:cxn ang="0">
                  <a:pos x="1103" y="61"/>
                </a:cxn>
                <a:cxn ang="0">
                  <a:pos x="1087" y="80"/>
                </a:cxn>
                <a:cxn ang="0">
                  <a:pos x="1070" y="97"/>
                </a:cxn>
                <a:cxn ang="0">
                  <a:pos x="1050" y="114"/>
                </a:cxn>
                <a:cxn ang="0">
                  <a:pos x="1030" y="129"/>
                </a:cxn>
                <a:cxn ang="0">
                  <a:pos x="1006" y="143"/>
                </a:cxn>
                <a:cxn ang="0">
                  <a:pos x="980" y="155"/>
                </a:cxn>
                <a:cxn ang="0">
                  <a:pos x="953" y="167"/>
                </a:cxn>
                <a:cxn ang="0">
                  <a:pos x="923" y="179"/>
                </a:cxn>
                <a:cxn ang="0">
                  <a:pos x="892" y="187"/>
                </a:cxn>
                <a:cxn ang="0">
                  <a:pos x="860" y="196"/>
                </a:cxn>
                <a:cxn ang="0">
                  <a:pos x="824" y="204"/>
                </a:cxn>
                <a:cxn ang="0">
                  <a:pos x="788" y="209"/>
                </a:cxn>
                <a:cxn ang="0">
                  <a:pos x="751" y="214"/>
                </a:cxn>
                <a:cxn ang="0">
                  <a:pos x="712" y="219"/>
                </a:cxn>
                <a:cxn ang="0">
                  <a:pos x="671" y="221"/>
                </a:cxn>
                <a:cxn ang="0">
                  <a:pos x="629" y="223"/>
                </a:cxn>
                <a:cxn ang="0">
                  <a:pos x="586" y="224"/>
                </a:cxn>
                <a:cxn ang="0">
                  <a:pos x="542" y="223"/>
                </a:cxn>
                <a:cxn ang="0">
                  <a:pos x="498" y="221"/>
                </a:cxn>
                <a:cxn ang="0">
                  <a:pos x="450" y="218"/>
                </a:cxn>
                <a:cxn ang="0">
                  <a:pos x="405" y="214"/>
                </a:cxn>
                <a:cxn ang="0">
                  <a:pos x="355" y="207"/>
                </a:cxn>
                <a:cxn ang="0">
                  <a:pos x="306" y="202"/>
                </a:cxn>
                <a:cxn ang="0">
                  <a:pos x="257" y="194"/>
                </a:cxn>
                <a:cxn ang="0">
                  <a:pos x="207" y="184"/>
                </a:cxn>
                <a:cxn ang="0">
                  <a:pos x="156" y="173"/>
                </a:cxn>
                <a:cxn ang="0">
                  <a:pos x="106" y="162"/>
                </a:cxn>
                <a:cxn ang="0">
                  <a:pos x="53" y="150"/>
                </a:cxn>
                <a:cxn ang="0">
                  <a:pos x="0" y="134"/>
                </a:cxn>
              </a:cxnLst>
              <a:rect l="0" t="0" r="r" b="b"/>
              <a:pathLst>
                <a:path w="1132" h="224">
                  <a:moveTo>
                    <a:pt x="1132" y="0"/>
                  </a:moveTo>
                  <a:lnTo>
                    <a:pt x="1132" y="0"/>
                  </a:lnTo>
                  <a:lnTo>
                    <a:pt x="1125" y="22"/>
                  </a:lnTo>
                  <a:lnTo>
                    <a:pt x="1115" y="43"/>
                  </a:lnTo>
                  <a:lnTo>
                    <a:pt x="1103" y="61"/>
                  </a:lnTo>
                  <a:lnTo>
                    <a:pt x="1087" y="80"/>
                  </a:lnTo>
                  <a:lnTo>
                    <a:pt x="1070" y="97"/>
                  </a:lnTo>
                  <a:lnTo>
                    <a:pt x="1050" y="114"/>
                  </a:lnTo>
                  <a:lnTo>
                    <a:pt x="1030" y="129"/>
                  </a:lnTo>
                  <a:lnTo>
                    <a:pt x="1006" y="143"/>
                  </a:lnTo>
                  <a:lnTo>
                    <a:pt x="980" y="155"/>
                  </a:lnTo>
                  <a:lnTo>
                    <a:pt x="953" y="167"/>
                  </a:lnTo>
                  <a:lnTo>
                    <a:pt x="923" y="179"/>
                  </a:lnTo>
                  <a:lnTo>
                    <a:pt x="892" y="187"/>
                  </a:lnTo>
                  <a:lnTo>
                    <a:pt x="860" y="196"/>
                  </a:lnTo>
                  <a:lnTo>
                    <a:pt x="824" y="204"/>
                  </a:lnTo>
                  <a:lnTo>
                    <a:pt x="788" y="209"/>
                  </a:lnTo>
                  <a:lnTo>
                    <a:pt x="751" y="214"/>
                  </a:lnTo>
                  <a:lnTo>
                    <a:pt x="712" y="219"/>
                  </a:lnTo>
                  <a:lnTo>
                    <a:pt x="671" y="221"/>
                  </a:lnTo>
                  <a:lnTo>
                    <a:pt x="629" y="223"/>
                  </a:lnTo>
                  <a:lnTo>
                    <a:pt x="586" y="224"/>
                  </a:lnTo>
                  <a:lnTo>
                    <a:pt x="542" y="223"/>
                  </a:lnTo>
                  <a:lnTo>
                    <a:pt x="498" y="221"/>
                  </a:lnTo>
                  <a:lnTo>
                    <a:pt x="450" y="218"/>
                  </a:lnTo>
                  <a:lnTo>
                    <a:pt x="405" y="214"/>
                  </a:lnTo>
                  <a:lnTo>
                    <a:pt x="355" y="207"/>
                  </a:lnTo>
                  <a:lnTo>
                    <a:pt x="306" y="202"/>
                  </a:lnTo>
                  <a:lnTo>
                    <a:pt x="257" y="194"/>
                  </a:lnTo>
                  <a:lnTo>
                    <a:pt x="207" y="184"/>
                  </a:lnTo>
                  <a:lnTo>
                    <a:pt x="156" y="173"/>
                  </a:lnTo>
                  <a:lnTo>
                    <a:pt x="106" y="162"/>
                  </a:lnTo>
                  <a:lnTo>
                    <a:pt x="53" y="150"/>
                  </a:lnTo>
                  <a:lnTo>
                    <a:pt x="0" y="134"/>
                  </a:lnTo>
                </a:path>
              </a:pathLst>
            </a:custGeom>
            <a:ln w="57150" cmpd="sng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232" name="Freeform 9792"/>
            <p:cNvSpPr>
              <a:spLocks/>
            </p:cNvSpPr>
            <p:nvPr userDrawn="1"/>
          </p:nvSpPr>
          <p:spPr bwMode="auto">
            <a:xfrm>
              <a:off x="4867" y="3454"/>
              <a:ext cx="344" cy="2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0"/>
                </a:cxn>
                <a:cxn ang="0">
                  <a:pos x="2" y="11"/>
                </a:cxn>
                <a:cxn ang="0">
                  <a:pos x="0" y="25"/>
                </a:cxn>
                <a:cxn ang="0">
                  <a:pos x="2" y="39"/>
                </a:cxn>
                <a:cxn ang="0">
                  <a:pos x="5" y="51"/>
                </a:cxn>
                <a:cxn ang="0">
                  <a:pos x="10" y="66"/>
                </a:cxn>
                <a:cxn ang="0">
                  <a:pos x="17" y="79"/>
                </a:cxn>
                <a:cxn ang="0">
                  <a:pos x="26" y="93"/>
                </a:cxn>
                <a:cxn ang="0">
                  <a:pos x="36" y="108"/>
                </a:cxn>
                <a:cxn ang="0">
                  <a:pos x="48" y="122"/>
                </a:cxn>
                <a:cxn ang="0">
                  <a:pos x="61" y="137"/>
                </a:cxn>
                <a:cxn ang="0">
                  <a:pos x="94" y="168"/>
                </a:cxn>
                <a:cxn ang="0">
                  <a:pos x="133" y="198"/>
                </a:cxn>
                <a:cxn ang="0">
                  <a:pos x="175" y="229"/>
                </a:cxn>
                <a:cxn ang="0">
                  <a:pos x="224" y="259"/>
                </a:cxn>
                <a:cxn ang="0">
                  <a:pos x="279" y="288"/>
                </a:cxn>
                <a:cxn ang="0">
                  <a:pos x="338" y="319"/>
                </a:cxn>
                <a:cxn ang="0">
                  <a:pos x="401" y="348"/>
                </a:cxn>
                <a:cxn ang="0">
                  <a:pos x="467" y="375"/>
                </a:cxn>
                <a:cxn ang="0">
                  <a:pos x="537" y="400"/>
                </a:cxn>
                <a:cxn ang="0">
                  <a:pos x="612" y="426"/>
                </a:cxn>
                <a:cxn ang="0">
                  <a:pos x="688" y="450"/>
                </a:cxn>
              </a:cxnLst>
              <a:rect l="0" t="0" r="r" b="b"/>
              <a:pathLst>
                <a:path w="688" h="450">
                  <a:moveTo>
                    <a:pt x="4" y="0"/>
                  </a:moveTo>
                  <a:lnTo>
                    <a:pt x="4" y="0"/>
                  </a:lnTo>
                  <a:lnTo>
                    <a:pt x="2" y="11"/>
                  </a:lnTo>
                  <a:lnTo>
                    <a:pt x="0" y="25"/>
                  </a:lnTo>
                  <a:lnTo>
                    <a:pt x="2" y="39"/>
                  </a:lnTo>
                  <a:lnTo>
                    <a:pt x="5" y="51"/>
                  </a:lnTo>
                  <a:lnTo>
                    <a:pt x="10" y="66"/>
                  </a:lnTo>
                  <a:lnTo>
                    <a:pt x="17" y="79"/>
                  </a:lnTo>
                  <a:lnTo>
                    <a:pt x="26" y="93"/>
                  </a:lnTo>
                  <a:lnTo>
                    <a:pt x="36" y="108"/>
                  </a:lnTo>
                  <a:lnTo>
                    <a:pt x="48" y="122"/>
                  </a:lnTo>
                  <a:lnTo>
                    <a:pt x="61" y="137"/>
                  </a:lnTo>
                  <a:lnTo>
                    <a:pt x="94" y="168"/>
                  </a:lnTo>
                  <a:lnTo>
                    <a:pt x="133" y="198"/>
                  </a:lnTo>
                  <a:lnTo>
                    <a:pt x="175" y="229"/>
                  </a:lnTo>
                  <a:lnTo>
                    <a:pt x="224" y="259"/>
                  </a:lnTo>
                  <a:lnTo>
                    <a:pt x="279" y="288"/>
                  </a:lnTo>
                  <a:lnTo>
                    <a:pt x="338" y="319"/>
                  </a:lnTo>
                  <a:lnTo>
                    <a:pt x="401" y="348"/>
                  </a:lnTo>
                  <a:lnTo>
                    <a:pt x="467" y="375"/>
                  </a:lnTo>
                  <a:lnTo>
                    <a:pt x="537" y="400"/>
                  </a:lnTo>
                  <a:lnTo>
                    <a:pt x="612" y="426"/>
                  </a:lnTo>
                  <a:lnTo>
                    <a:pt x="688" y="450"/>
                  </a:lnTo>
                </a:path>
              </a:pathLst>
            </a:custGeom>
            <a:ln w="57150" cmpd="sng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233" name="Freeform 9793"/>
            <p:cNvSpPr>
              <a:spLocks/>
            </p:cNvSpPr>
            <p:nvPr userDrawn="1"/>
          </p:nvSpPr>
          <p:spPr bwMode="auto">
            <a:xfrm>
              <a:off x="5208" y="3678"/>
              <a:ext cx="353" cy="54"/>
            </a:xfrm>
            <a:custGeom>
              <a:avLst/>
              <a:gdLst/>
              <a:ahLst/>
              <a:cxnLst>
                <a:cxn ang="0">
                  <a:pos x="707" y="73"/>
                </a:cxn>
                <a:cxn ang="0">
                  <a:pos x="707" y="73"/>
                </a:cxn>
                <a:cxn ang="0">
                  <a:pos x="705" y="78"/>
                </a:cxn>
                <a:cxn ang="0">
                  <a:pos x="700" y="83"/>
                </a:cxn>
                <a:cxn ang="0">
                  <a:pos x="695" y="88"/>
                </a:cxn>
                <a:cxn ang="0">
                  <a:pos x="686" y="93"/>
                </a:cxn>
                <a:cxn ang="0">
                  <a:pos x="678" y="97"/>
                </a:cxn>
                <a:cxn ang="0">
                  <a:pos x="668" y="100"/>
                </a:cxn>
                <a:cxn ang="0">
                  <a:pos x="642" y="104"/>
                </a:cxn>
                <a:cxn ang="0">
                  <a:pos x="610" y="107"/>
                </a:cxn>
                <a:cxn ang="0">
                  <a:pos x="574" y="107"/>
                </a:cxn>
                <a:cxn ang="0">
                  <a:pos x="532" y="105"/>
                </a:cxn>
                <a:cxn ang="0">
                  <a:pos x="486" y="100"/>
                </a:cxn>
                <a:cxn ang="0">
                  <a:pos x="437" y="95"/>
                </a:cxn>
                <a:cxn ang="0">
                  <a:pos x="382" y="87"/>
                </a:cxn>
                <a:cxn ang="0">
                  <a:pos x="326" y="76"/>
                </a:cxn>
                <a:cxn ang="0">
                  <a:pos x="265" y="66"/>
                </a:cxn>
                <a:cxn ang="0">
                  <a:pos x="202" y="51"/>
                </a:cxn>
                <a:cxn ang="0">
                  <a:pos x="136" y="36"/>
                </a:cxn>
                <a:cxn ang="0">
                  <a:pos x="70" y="19"/>
                </a:cxn>
                <a:cxn ang="0">
                  <a:pos x="0" y="0"/>
                </a:cxn>
              </a:cxnLst>
              <a:rect l="0" t="0" r="r" b="b"/>
              <a:pathLst>
                <a:path w="707" h="107">
                  <a:moveTo>
                    <a:pt x="707" y="73"/>
                  </a:moveTo>
                  <a:lnTo>
                    <a:pt x="707" y="73"/>
                  </a:lnTo>
                  <a:lnTo>
                    <a:pt x="705" y="78"/>
                  </a:lnTo>
                  <a:lnTo>
                    <a:pt x="700" y="83"/>
                  </a:lnTo>
                  <a:lnTo>
                    <a:pt x="695" y="88"/>
                  </a:lnTo>
                  <a:lnTo>
                    <a:pt x="686" y="93"/>
                  </a:lnTo>
                  <a:lnTo>
                    <a:pt x="678" y="97"/>
                  </a:lnTo>
                  <a:lnTo>
                    <a:pt x="668" y="100"/>
                  </a:lnTo>
                  <a:lnTo>
                    <a:pt x="642" y="104"/>
                  </a:lnTo>
                  <a:lnTo>
                    <a:pt x="610" y="107"/>
                  </a:lnTo>
                  <a:lnTo>
                    <a:pt x="574" y="107"/>
                  </a:lnTo>
                  <a:lnTo>
                    <a:pt x="532" y="105"/>
                  </a:lnTo>
                  <a:lnTo>
                    <a:pt x="486" y="100"/>
                  </a:lnTo>
                  <a:lnTo>
                    <a:pt x="437" y="95"/>
                  </a:lnTo>
                  <a:lnTo>
                    <a:pt x="382" y="87"/>
                  </a:lnTo>
                  <a:lnTo>
                    <a:pt x="326" y="76"/>
                  </a:lnTo>
                  <a:lnTo>
                    <a:pt x="265" y="66"/>
                  </a:lnTo>
                  <a:lnTo>
                    <a:pt x="202" y="51"/>
                  </a:lnTo>
                  <a:lnTo>
                    <a:pt x="136" y="36"/>
                  </a:lnTo>
                  <a:lnTo>
                    <a:pt x="70" y="19"/>
                  </a:lnTo>
                  <a:lnTo>
                    <a:pt x="0" y="0"/>
                  </a:lnTo>
                </a:path>
              </a:pathLst>
            </a:custGeom>
            <a:ln w="57150" cmpd="sng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234" name="Line 9794"/>
            <p:cNvSpPr>
              <a:spLocks noChangeShapeType="1"/>
            </p:cNvSpPr>
            <p:nvPr userDrawn="1"/>
          </p:nvSpPr>
          <p:spPr bwMode="auto">
            <a:xfrm flipH="1">
              <a:off x="5195" y="2724"/>
              <a:ext cx="294" cy="1030"/>
            </a:xfrm>
            <a:prstGeom prst="line">
              <a:avLst/>
            </a:prstGeom>
            <a:ln w="57150">
              <a:solidFill>
                <a:schemeClr val="accent1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235" name="Freeform 9795"/>
            <p:cNvSpPr>
              <a:spLocks/>
            </p:cNvSpPr>
            <p:nvPr userDrawn="1"/>
          </p:nvSpPr>
          <p:spPr bwMode="auto">
            <a:xfrm>
              <a:off x="4807" y="2702"/>
              <a:ext cx="1059" cy="1066"/>
            </a:xfrm>
            <a:custGeom>
              <a:avLst/>
              <a:gdLst/>
              <a:ahLst/>
              <a:cxnLst>
                <a:cxn ang="0">
                  <a:pos x="2059" y="1410"/>
                </a:cxn>
                <a:cxn ang="0">
                  <a:pos x="1996" y="1558"/>
                </a:cxn>
                <a:cxn ang="0">
                  <a:pos x="1913" y="1692"/>
                </a:cxn>
                <a:cxn ang="0">
                  <a:pos x="1813" y="1811"/>
                </a:cxn>
                <a:cxn ang="0">
                  <a:pos x="1699" y="1913"/>
                </a:cxn>
                <a:cxn ang="0">
                  <a:pos x="1572" y="1998"/>
                </a:cxn>
                <a:cxn ang="0">
                  <a:pos x="1432" y="2062"/>
                </a:cxn>
                <a:cxn ang="0">
                  <a:pos x="1286" y="2107"/>
                </a:cxn>
                <a:cxn ang="0">
                  <a:pos x="1133" y="2130"/>
                </a:cxn>
                <a:cxn ang="0">
                  <a:pos x="977" y="2130"/>
                </a:cxn>
                <a:cxn ang="0">
                  <a:pos x="819" y="2107"/>
                </a:cxn>
                <a:cxn ang="0">
                  <a:pos x="714" y="2076"/>
                </a:cxn>
                <a:cxn ang="0">
                  <a:pos x="568" y="2013"/>
                </a:cxn>
                <a:cxn ang="0">
                  <a:pos x="433" y="1930"/>
                </a:cxn>
                <a:cxn ang="0">
                  <a:pos x="316" y="1830"/>
                </a:cxn>
                <a:cxn ang="0">
                  <a:pos x="216" y="1714"/>
                </a:cxn>
                <a:cxn ang="0">
                  <a:pos x="133" y="1587"/>
                </a:cxn>
                <a:cxn ang="0">
                  <a:pos x="68" y="1448"/>
                </a:cxn>
                <a:cxn ang="0">
                  <a:pos x="24" y="1300"/>
                </a:cxn>
                <a:cxn ang="0">
                  <a:pos x="2" y="1147"/>
                </a:cxn>
                <a:cxn ang="0">
                  <a:pos x="4" y="989"/>
                </a:cxn>
                <a:cxn ang="0">
                  <a:pos x="27" y="829"/>
                </a:cxn>
                <a:cxn ang="0">
                  <a:pos x="58" y="724"/>
                </a:cxn>
                <a:cxn ang="0">
                  <a:pos x="121" y="576"/>
                </a:cxn>
                <a:cxn ang="0">
                  <a:pos x="204" y="442"/>
                </a:cxn>
                <a:cxn ang="0">
                  <a:pos x="304" y="323"/>
                </a:cxn>
                <a:cxn ang="0">
                  <a:pos x="418" y="219"/>
                </a:cxn>
                <a:cxn ang="0">
                  <a:pos x="547" y="136"/>
                </a:cxn>
                <a:cxn ang="0">
                  <a:pos x="685" y="72"/>
                </a:cxn>
                <a:cxn ang="0">
                  <a:pos x="831" y="26"/>
                </a:cxn>
                <a:cxn ang="0">
                  <a:pos x="984" y="4"/>
                </a:cxn>
                <a:cxn ang="0">
                  <a:pos x="1140" y="4"/>
                </a:cxn>
                <a:cxn ang="0">
                  <a:pos x="1300" y="27"/>
                </a:cxn>
                <a:cxn ang="0">
                  <a:pos x="1403" y="56"/>
                </a:cxn>
                <a:cxn ang="0">
                  <a:pos x="1551" y="121"/>
                </a:cxn>
                <a:cxn ang="0">
                  <a:pos x="1684" y="202"/>
                </a:cxn>
                <a:cxn ang="0">
                  <a:pos x="1801" y="303"/>
                </a:cxn>
                <a:cxn ang="0">
                  <a:pos x="1903" y="418"/>
                </a:cxn>
                <a:cxn ang="0">
                  <a:pos x="1984" y="547"/>
                </a:cxn>
                <a:cxn ang="0">
                  <a:pos x="2049" y="685"/>
                </a:cxn>
                <a:cxn ang="0">
                  <a:pos x="2093" y="833"/>
                </a:cxn>
                <a:cxn ang="0">
                  <a:pos x="2115" y="987"/>
                </a:cxn>
                <a:cxn ang="0">
                  <a:pos x="2114" y="1145"/>
                </a:cxn>
                <a:cxn ang="0">
                  <a:pos x="2090" y="1303"/>
                </a:cxn>
              </a:cxnLst>
              <a:rect l="0" t="0" r="r" b="b"/>
              <a:pathLst>
                <a:path w="2117" h="2132">
                  <a:moveTo>
                    <a:pt x="2076" y="1357"/>
                  </a:moveTo>
                  <a:lnTo>
                    <a:pt x="2076" y="1357"/>
                  </a:lnTo>
                  <a:lnTo>
                    <a:pt x="2059" y="1410"/>
                  </a:lnTo>
                  <a:lnTo>
                    <a:pt x="2041" y="1461"/>
                  </a:lnTo>
                  <a:lnTo>
                    <a:pt x="2020" y="1510"/>
                  </a:lnTo>
                  <a:lnTo>
                    <a:pt x="1996" y="1558"/>
                  </a:lnTo>
                  <a:lnTo>
                    <a:pt x="1971" y="1604"/>
                  </a:lnTo>
                  <a:lnTo>
                    <a:pt x="1944" y="1650"/>
                  </a:lnTo>
                  <a:lnTo>
                    <a:pt x="1913" y="1692"/>
                  </a:lnTo>
                  <a:lnTo>
                    <a:pt x="1883" y="1733"/>
                  </a:lnTo>
                  <a:lnTo>
                    <a:pt x="1849" y="1774"/>
                  </a:lnTo>
                  <a:lnTo>
                    <a:pt x="1813" y="1811"/>
                  </a:lnTo>
                  <a:lnTo>
                    <a:pt x="1777" y="1847"/>
                  </a:lnTo>
                  <a:lnTo>
                    <a:pt x="1738" y="1881"/>
                  </a:lnTo>
                  <a:lnTo>
                    <a:pt x="1699" y="1913"/>
                  </a:lnTo>
                  <a:lnTo>
                    <a:pt x="1657" y="1944"/>
                  </a:lnTo>
                  <a:lnTo>
                    <a:pt x="1614" y="1971"/>
                  </a:lnTo>
                  <a:lnTo>
                    <a:pt x="1572" y="1998"/>
                  </a:lnTo>
                  <a:lnTo>
                    <a:pt x="1526" y="2022"/>
                  </a:lnTo>
                  <a:lnTo>
                    <a:pt x="1480" y="2042"/>
                  </a:lnTo>
                  <a:lnTo>
                    <a:pt x="1432" y="2062"/>
                  </a:lnTo>
                  <a:lnTo>
                    <a:pt x="1385" y="2079"/>
                  </a:lnTo>
                  <a:lnTo>
                    <a:pt x="1336" y="2095"/>
                  </a:lnTo>
                  <a:lnTo>
                    <a:pt x="1286" y="2107"/>
                  </a:lnTo>
                  <a:lnTo>
                    <a:pt x="1235" y="2117"/>
                  </a:lnTo>
                  <a:lnTo>
                    <a:pt x="1184" y="2125"/>
                  </a:lnTo>
                  <a:lnTo>
                    <a:pt x="1133" y="2130"/>
                  </a:lnTo>
                  <a:lnTo>
                    <a:pt x="1081" y="2132"/>
                  </a:lnTo>
                  <a:lnTo>
                    <a:pt x="1030" y="2132"/>
                  </a:lnTo>
                  <a:lnTo>
                    <a:pt x="977" y="2130"/>
                  </a:lnTo>
                  <a:lnTo>
                    <a:pt x="924" y="2125"/>
                  </a:lnTo>
                  <a:lnTo>
                    <a:pt x="872" y="2117"/>
                  </a:lnTo>
                  <a:lnTo>
                    <a:pt x="819" y="2107"/>
                  </a:lnTo>
                  <a:lnTo>
                    <a:pt x="766" y="2093"/>
                  </a:lnTo>
                  <a:lnTo>
                    <a:pt x="766" y="2093"/>
                  </a:lnTo>
                  <a:lnTo>
                    <a:pt x="714" y="2076"/>
                  </a:lnTo>
                  <a:lnTo>
                    <a:pt x="663" y="2057"/>
                  </a:lnTo>
                  <a:lnTo>
                    <a:pt x="613" y="2037"/>
                  </a:lnTo>
                  <a:lnTo>
                    <a:pt x="568" y="2013"/>
                  </a:lnTo>
                  <a:lnTo>
                    <a:pt x="520" y="1988"/>
                  </a:lnTo>
                  <a:lnTo>
                    <a:pt x="476" y="1961"/>
                  </a:lnTo>
                  <a:lnTo>
                    <a:pt x="433" y="1930"/>
                  </a:lnTo>
                  <a:lnTo>
                    <a:pt x="393" y="1899"/>
                  </a:lnTo>
                  <a:lnTo>
                    <a:pt x="354" y="1865"/>
                  </a:lnTo>
                  <a:lnTo>
                    <a:pt x="316" y="1830"/>
                  </a:lnTo>
                  <a:lnTo>
                    <a:pt x="281" y="1794"/>
                  </a:lnTo>
                  <a:lnTo>
                    <a:pt x="247" y="1755"/>
                  </a:lnTo>
                  <a:lnTo>
                    <a:pt x="216" y="1714"/>
                  </a:lnTo>
                  <a:lnTo>
                    <a:pt x="185" y="1673"/>
                  </a:lnTo>
                  <a:lnTo>
                    <a:pt x="158" y="1631"/>
                  </a:lnTo>
                  <a:lnTo>
                    <a:pt x="133" y="1587"/>
                  </a:lnTo>
                  <a:lnTo>
                    <a:pt x="109" y="1541"/>
                  </a:lnTo>
                  <a:lnTo>
                    <a:pt x="87" y="1495"/>
                  </a:lnTo>
                  <a:lnTo>
                    <a:pt x="68" y="1448"/>
                  </a:lnTo>
                  <a:lnTo>
                    <a:pt x="51" y="1400"/>
                  </a:lnTo>
                  <a:lnTo>
                    <a:pt x="38" y="1351"/>
                  </a:lnTo>
                  <a:lnTo>
                    <a:pt x="24" y="1300"/>
                  </a:lnTo>
                  <a:lnTo>
                    <a:pt x="15" y="1249"/>
                  </a:lnTo>
                  <a:lnTo>
                    <a:pt x="7" y="1198"/>
                  </a:lnTo>
                  <a:lnTo>
                    <a:pt x="2" y="1147"/>
                  </a:lnTo>
                  <a:lnTo>
                    <a:pt x="0" y="1094"/>
                  </a:lnTo>
                  <a:lnTo>
                    <a:pt x="0" y="1042"/>
                  </a:lnTo>
                  <a:lnTo>
                    <a:pt x="4" y="989"/>
                  </a:lnTo>
                  <a:lnTo>
                    <a:pt x="9" y="936"/>
                  </a:lnTo>
                  <a:lnTo>
                    <a:pt x="17" y="882"/>
                  </a:lnTo>
                  <a:lnTo>
                    <a:pt x="27" y="829"/>
                  </a:lnTo>
                  <a:lnTo>
                    <a:pt x="41" y="777"/>
                  </a:lnTo>
                  <a:lnTo>
                    <a:pt x="41" y="777"/>
                  </a:lnTo>
                  <a:lnTo>
                    <a:pt x="58" y="724"/>
                  </a:lnTo>
                  <a:lnTo>
                    <a:pt x="77" y="673"/>
                  </a:lnTo>
                  <a:lnTo>
                    <a:pt x="99" y="624"/>
                  </a:lnTo>
                  <a:lnTo>
                    <a:pt x="121" y="576"/>
                  </a:lnTo>
                  <a:lnTo>
                    <a:pt x="146" y="529"/>
                  </a:lnTo>
                  <a:lnTo>
                    <a:pt x="175" y="484"/>
                  </a:lnTo>
                  <a:lnTo>
                    <a:pt x="204" y="442"/>
                  </a:lnTo>
                  <a:lnTo>
                    <a:pt x="236" y="399"/>
                  </a:lnTo>
                  <a:lnTo>
                    <a:pt x="269" y="360"/>
                  </a:lnTo>
                  <a:lnTo>
                    <a:pt x="304" y="323"/>
                  </a:lnTo>
                  <a:lnTo>
                    <a:pt x="340" y="286"/>
                  </a:lnTo>
                  <a:lnTo>
                    <a:pt x="379" y="252"/>
                  </a:lnTo>
                  <a:lnTo>
                    <a:pt x="418" y="219"/>
                  </a:lnTo>
                  <a:lnTo>
                    <a:pt x="461" y="190"/>
                  </a:lnTo>
                  <a:lnTo>
                    <a:pt x="503" y="162"/>
                  </a:lnTo>
                  <a:lnTo>
                    <a:pt x="547" y="136"/>
                  </a:lnTo>
                  <a:lnTo>
                    <a:pt x="591" y="112"/>
                  </a:lnTo>
                  <a:lnTo>
                    <a:pt x="637" y="90"/>
                  </a:lnTo>
                  <a:lnTo>
                    <a:pt x="685" y="72"/>
                  </a:lnTo>
                  <a:lnTo>
                    <a:pt x="732" y="53"/>
                  </a:lnTo>
                  <a:lnTo>
                    <a:pt x="782" y="39"/>
                  </a:lnTo>
                  <a:lnTo>
                    <a:pt x="831" y="26"/>
                  </a:lnTo>
                  <a:lnTo>
                    <a:pt x="882" y="15"/>
                  </a:lnTo>
                  <a:lnTo>
                    <a:pt x="933" y="9"/>
                  </a:lnTo>
                  <a:lnTo>
                    <a:pt x="984" y="4"/>
                  </a:lnTo>
                  <a:lnTo>
                    <a:pt x="1037" y="0"/>
                  </a:lnTo>
                  <a:lnTo>
                    <a:pt x="1087" y="0"/>
                  </a:lnTo>
                  <a:lnTo>
                    <a:pt x="1140" y="4"/>
                  </a:lnTo>
                  <a:lnTo>
                    <a:pt x="1193" y="9"/>
                  </a:lnTo>
                  <a:lnTo>
                    <a:pt x="1245" y="17"/>
                  </a:lnTo>
                  <a:lnTo>
                    <a:pt x="1300" y="27"/>
                  </a:lnTo>
                  <a:lnTo>
                    <a:pt x="1353" y="41"/>
                  </a:lnTo>
                  <a:lnTo>
                    <a:pt x="1353" y="41"/>
                  </a:lnTo>
                  <a:lnTo>
                    <a:pt x="1403" y="56"/>
                  </a:lnTo>
                  <a:lnTo>
                    <a:pt x="1454" y="75"/>
                  </a:lnTo>
                  <a:lnTo>
                    <a:pt x="1504" y="97"/>
                  </a:lnTo>
                  <a:lnTo>
                    <a:pt x="1551" y="121"/>
                  </a:lnTo>
                  <a:lnTo>
                    <a:pt x="1597" y="146"/>
                  </a:lnTo>
                  <a:lnTo>
                    <a:pt x="1641" y="173"/>
                  </a:lnTo>
                  <a:lnTo>
                    <a:pt x="1684" y="202"/>
                  </a:lnTo>
                  <a:lnTo>
                    <a:pt x="1725" y="235"/>
                  </a:lnTo>
                  <a:lnTo>
                    <a:pt x="1764" y="269"/>
                  </a:lnTo>
                  <a:lnTo>
                    <a:pt x="1801" y="303"/>
                  </a:lnTo>
                  <a:lnTo>
                    <a:pt x="1837" y="340"/>
                  </a:lnTo>
                  <a:lnTo>
                    <a:pt x="1871" y="379"/>
                  </a:lnTo>
                  <a:lnTo>
                    <a:pt x="1903" y="418"/>
                  </a:lnTo>
                  <a:lnTo>
                    <a:pt x="1932" y="461"/>
                  </a:lnTo>
                  <a:lnTo>
                    <a:pt x="1959" y="503"/>
                  </a:lnTo>
                  <a:lnTo>
                    <a:pt x="1984" y="547"/>
                  </a:lnTo>
                  <a:lnTo>
                    <a:pt x="2008" y="591"/>
                  </a:lnTo>
                  <a:lnTo>
                    <a:pt x="2030" y="639"/>
                  </a:lnTo>
                  <a:lnTo>
                    <a:pt x="2049" y="685"/>
                  </a:lnTo>
                  <a:lnTo>
                    <a:pt x="2066" y="734"/>
                  </a:lnTo>
                  <a:lnTo>
                    <a:pt x="2081" y="783"/>
                  </a:lnTo>
                  <a:lnTo>
                    <a:pt x="2093" y="833"/>
                  </a:lnTo>
                  <a:lnTo>
                    <a:pt x="2103" y="884"/>
                  </a:lnTo>
                  <a:lnTo>
                    <a:pt x="2110" y="934"/>
                  </a:lnTo>
                  <a:lnTo>
                    <a:pt x="2115" y="987"/>
                  </a:lnTo>
                  <a:lnTo>
                    <a:pt x="2117" y="1038"/>
                  </a:lnTo>
                  <a:lnTo>
                    <a:pt x="2117" y="1091"/>
                  </a:lnTo>
                  <a:lnTo>
                    <a:pt x="2114" y="1145"/>
                  </a:lnTo>
                  <a:lnTo>
                    <a:pt x="2109" y="1198"/>
                  </a:lnTo>
                  <a:lnTo>
                    <a:pt x="2100" y="1250"/>
                  </a:lnTo>
                  <a:lnTo>
                    <a:pt x="2090" y="1303"/>
                  </a:lnTo>
                  <a:lnTo>
                    <a:pt x="2076" y="1357"/>
                  </a:lnTo>
                  <a:lnTo>
                    <a:pt x="2076" y="1357"/>
                  </a:lnTo>
                  <a:close/>
                </a:path>
              </a:pathLst>
            </a:custGeom>
            <a:ln w="57150" cmpd="sng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236" name="Freeform 9796"/>
            <p:cNvSpPr>
              <a:spLocks/>
            </p:cNvSpPr>
            <p:nvPr userDrawn="1"/>
          </p:nvSpPr>
          <p:spPr bwMode="auto">
            <a:xfrm>
              <a:off x="4810" y="2703"/>
              <a:ext cx="1059" cy="1066"/>
            </a:xfrm>
            <a:custGeom>
              <a:avLst/>
              <a:gdLst/>
              <a:ahLst/>
              <a:cxnLst>
                <a:cxn ang="0">
                  <a:pos x="2059" y="1408"/>
                </a:cxn>
                <a:cxn ang="0">
                  <a:pos x="1996" y="1558"/>
                </a:cxn>
                <a:cxn ang="0">
                  <a:pos x="1913" y="1692"/>
                </a:cxn>
                <a:cxn ang="0">
                  <a:pos x="1813" y="1811"/>
                </a:cxn>
                <a:cxn ang="0">
                  <a:pos x="1699" y="1913"/>
                </a:cxn>
                <a:cxn ang="0">
                  <a:pos x="1570" y="1998"/>
                </a:cxn>
                <a:cxn ang="0">
                  <a:pos x="1432" y="2062"/>
                </a:cxn>
                <a:cxn ang="0">
                  <a:pos x="1286" y="2106"/>
                </a:cxn>
                <a:cxn ang="0">
                  <a:pos x="1133" y="2130"/>
                </a:cxn>
                <a:cxn ang="0">
                  <a:pos x="977" y="2130"/>
                </a:cxn>
                <a:cxn ang="0">
                  <a:pos x="819" y="2105"/>
                </a:cxn>
                <a:cxn ang="0">
                  <a:pos x="714" y="2076"/>
                </a:cxn>
                <a:cxn ang="0">
                  <a:pos x="566" y="2013"/>
                </a:cxn>
                <a:cxn ang="0">
                  <a:pos x="433" y="1930"/>
                </a:cxn>
                <a:cxn ang="0">
                  <a:pos x="316" y="1829"/>
                </a:cxn>
                <a:cxn ang="0">
                  <a:pos x="216" y="1714"/>
                </a:cxn>
                <a:cxn ang="0">
                  <a:pos x="133" y="1587"/>
                </a:cxn>
                <a:cxn ang="0">
                  <a:pos x="68" y="1447"/>
                </a:cxn>
                <a:cxn ang="0">
                  <a:pos x="24" y="1299"/>
                </a:cxn>
                <a:cxn ang="0">
                  <a:pos x="2" y="1147"/>
                </a:cxn>
                <a:cxn ang="0">
                  <a:pos x="3" y="989"/>
                </a:cxn>
                <a:cxn ang="0">
                  <a:pos x="27" y="829"/>
                </a:cxn>
                <a:cxn ang="0">
                  <a:pos x="58" y="724"/>
                </a:cxn>
                <a:cxn ang="0">
                  <a:pos x="121" y="574"/>
                </a:cxn>
                <a:cxn ang="0">
                  <a:pos x="204" y="440"/>
                </a:cxn>
                <a:cxn ang="0">
                  <a:pos x="304" y="321"/>
                </a:cxn>
                <a:cxn ang="0">
                  <a:pos x="418" y="219"/>
                </a:cxn>
                <a:cxn ang="0">
                  <a:pos x="547" y="136"/>
                </a:cxn>
                <a:cxn ang="0">
                  <a:pos x="685" y="70"/>
                </a:cxn>
                <a:cxn ang="0">
                  <a:pos x="831" y="25"/>
                </a:cxn>
                <a:cxn ang="0">
                  <a:pos x="984" y="3"/>
                </a:cxn>
                <a:cxn ang="0">
                  <a:pos x="1140" y="3"/>
                </a:cxn>
                <a:cxn ang="0">
                  <a:pos x="1298" y="27"/>
                </a:cxn>
                <a:cxn ang="0">
                  <a:pos x="1403" y="56"/>
                </a:cxn>
                <a:cxn ang="0">
                  <a:pos x="1551" y="119"/>
                </a:cxn>
                <a:cxn ang="0">
                  <a:pos x="1684" y="202"/>
                </a:cxn>
                <a:cxn ang="0">
                  <a:pos x="1801" y="302"/>
                </a:cxn>
                <a:cxn ang="0">
                  <a:pos x="1901" y="418"/>
                </a:cxn>
                <a:cxn ang="0">
                  <a:pos x="1984" y="547"/>
                </a:cxn>
                <a:cxn ang="0">
                  <a:pos x="2049" y="684"/>
                </a:cxn>
                <a:cxn ang="0">
                  <a:pos x="2093" y="832"/>
                </a:cxn>
                <a:cxn ang="0">
                  <a:pos x="2115" y="987"/>
                </a:cxn>
                <a:cxn ang="0">
                  <a:pos x="2113" y="1143"/>
                </a:cxn>
                <a:cxn ang="0">
                  <a:pos x="2090" y="1303"/>
                </a:cxn>
              </a:cxnLst>
              <a:rect l="0" t="0" r="r" b="b"/>
              <a:pathLst>
                <a:path w="2117" h="2132">
                  <a:moveTo>
                    <a:pt x="2076" y="1357"/>
                  </a:moveTo>
                  <a:lnTo>
                    <a:pt x="2076" y="1357"/>
                  </a:lnTo>
                  <a:lnTo>
                    <a:pt x="2059" y="1408"/>
                  </a:lnTo>
                  <a:lnTo>
                    <a:pt x="2040" y="1459"/>
                  </a:lnTo>
                  <a:lnTo>
                    <a:pt x="2020" y="1510"/>
                  </a:lnTo>
                  <a:lnTo>
                    <a:pt x="1996" y="1558"/>
                  </a:lnTo>
                  <a:lnTo>
                    <a:pt x="1971" y="1604"/>
                  </a:lnTo>
                  <a:lnTo>
                    <a:pt x="1944" y="1648"/>
                  </a:lnTo>
                  <a:lnTo>
                    <a:pt x="1913" y="1692"/>
                  </a:lnTo>
                  <a:lnTo>
                    <a:pt x="1882" y="1733"/>
                  </a:lnTo>
                  <a:lnTo>
                    <a:pt x="1848" y="1773"/>
                  </a:lnTo>
                  <a:lnTo>
                    <a:pt x="1813" y="1811"/>
                  </a:lnTo>
                  <a:lnTo>
                    <a:pt x="1777" y="1846"/>
                  </a:lnTo>
                  <a:lnTo>
                    <a:pt x="1738" y="1880"/>
                  </a:lnTo>
                  <a:lnTo>
                    <a:pt x="1699" y="1913"/>
                  </a:lnTo>
                  <a:lnTo>
                    <a:pt x="1656" y="1943"/>
                  </a:lnTo>
                  <a:lnTo>
                    <a:pt x="1614" y="1970"/>
                  </a:lnTo>
                  <a:lnTo>
                    <a:pt x="1570" y="1998"/>
                  </a:lnTo>
                  <a:lnTo>
                    <a:pt x="1526" y="2021"/>
                  </a:lnTo>
                  <a:lnTo>
                    <a:pt x="1480" y="2042"/>
                  </a:lnTo>
                  <a:lnTo>
                    <a:pt x="1432" y="2062"/>
                  </a:lnTo>
                  <a:lnTo>
                    <a:pt x="1385" y="2079"/>
                  </a:lnTo>
                  <a:lnTo>
                    <a:pt x="1335" y="2094"/>
                  </a:lnTo>
                  <a:lnTo>
                    <a:pt x="1286" y="2106"/>
                  </a:lnTo>
                  <a:lnTo>
                    <a:pt x="1235" y="2117"/>
                  </a:lnTo>
                  <a:lnTo>
                    <a:pt x="1184" y="2125"/>
                  </a:lnTo>
                  <a:lnTo>
                    <a:pt x="1133" y="2130"/>
                  </a:lnTo>
                  <a:lnTo>
                    <a:pt x="1080" y="2132"/>
                  </a:lnTo>
                  <a:lnTo>
                    <a:pt x="1030" y="2132"/>
                  </a:lnTo>
                  <a:lnTo>
                    <a:pt x="977" y="2130"/>
                  </a:lnTo>
                  <a:lnTo>
                    <a:pt x="924" y="2125"/>
                  </a:lnTo>
                  <a:lnTo>
                    <a:pt x="872" y="2117"/>
                  </a:lnTo>
                  <a:lnTo>
                    <a:pt x="819" y="2105"/>
                  </a:lnTo>
                  <a:lnTo>
                    <a:pt x="766" y="2091"/>
                  </a:lnTo>
                  <a:lnTo>
                    <a:pt x="766" y="2091"/>
                  </a:lnTo>
                  <a:lnTo>
                    <a:pt x="714" y="2076"/>
                  </a:lnTo>
                  <a:lnTo>
                    <a:pt x="663" y="2057"/>
                  </a:lnTo>
                  <a:lnTo>
                    <a:pt x="613" y="2035"/>
                  </a:lnTo>
                  <a:lnTo>
                    <a:pt x="566" y="2013"/>
                  </a:lnTo>
                  <a:lnTo>
                    <a:pt x="520" y="1987"/>
                  </a:lnTo>
                  <a:lnTo>
                    <a:pt x="476" y="1959"/>
                  </a:lnTo>
                  <a:lnTo>
                    <a:pt x="433" y="1930"/>
                  </a:lnTo>
                  <a:lnTo>
                    <a:pt x="392" y="1897"/>
                  </a:lnTo>
                  <a:lnTo>
                    <a:pt x="353" y="1865"/>
                  </a:lnTo>
                  <a:lnTo>
                    <a:pt x="316" y="1829"/>
                  </a:lnTo>
                  <a:lnTo>
                    <a:pt x="280" y="1792"/>
                  </a:lnTo>
                  <a:lnTo>
                    <a:pt x="246" y="1755"/>
                  </a:lnTo>
                  <a:lnTo>
                    <a:pt x="216" y="1714"/>
                  </a:lnTo>
                  <a:lnTo>
                    <a:pt x="185" y="1673"/>
                  </a:lnTo>
                  <a:lnTo>
                    <a:pt x="158" y="1631"/>
                  </a:lnTo>
                  <a:lnTo>
                    <a:pt x="133" y="1587"/>
                  </a:lnTo>
                  <a:lnTo>
                    <a:pt x="109" y="1541"/>
                  </a:lnTo>
                  <a:lnTo>
                    <a:pt x="87" y="1495"/>
                  </a:lnTo>
                  <a:lnTo>
                    <a:pt x="68" y="1447"/>
                  </a:lnTo>
                  <a:lnTo>
                    <a:pt x="51" y="1398"/>
                  </a:lnTo>
                  <a:lnTo>
                    <a:pt x="37" y="1350"/>
                  </a:lnTo>
                  <a:lnTo>
                    <a:pt x="24" y="1299"/>
                  </a:lnTo>
                  <a:lnTo>
                    <a:pt x="15" y="1248"/>
                  </a:lnTo>
                  <a:lnTo>
                    <a:pt x="7" y="1198"/>
                  </a:lnTo>
                  <a:lnTo>
                    <a:pt x="2" y="1147"/>
                  </a:lnTo>
                  <a:lnTo>
                    <a:pt x="0" y="1094"/>
                  </a:lnTo>
                  <a:lnTo>
                    <a:pt x="0" y="1041"/>
                  </a:lnTo>
                  <a:lnTo>
                    <a:pt x="3" y="989"/>
                  </a:lnTo>
                  <a:lnTo>
                    <a:pt x="8" y="936"/>
                  </a:lnTo>
                  <a:lnTo>
                    <a:pt x="17" y="882"/>
                  </a:lnTo>
                  <a:lnTo>
                    <a:pt x="27" y="829"/>
                  </a:lnTo>
                  <a:lnTo>
                    <a:pt x="41" y="776"/>
                  </a:lnTo>
                  <a:lnTo>
                    <a:pt x="41" y="776"/>
                  </a:lnTo>
                  <a:lnTo>
                    <a:pt x="58" y="724"/>
                  </a:lnTo>
                  <a:lnTo>
                    <a:pt x="76" y="673"/>
                  </a:lnTo>
                  <a:lnTo>
                    <a:pt x="97" y="623"/>
                  </a:lnTo>
                  <a:lnTo>
                    <a:pt x="121" y="574"/>
                  </a:lnTo>
                  <a:lnTo>
                    <a:pt x="146" y="528"/>
                  </a:lnTo>
                  <a:lnTo>
                    <a:pt x="173" y="484"/>
                  </a:lnTo>
                  <a:lnTo>
                    <a:pt x="204" y="440"/>
                  </a:lnTo>
                  <a:lnTo>
                    <a:pt x="234" y="399"/>
                  </a:lnTo>
                  <a:lnTo>
                    <a:pt x="268" y="360"/>
                  </a:lnTo>
                  <a:lnTo>
                    <a:pt x="304" y="321"/>
                  </a:lnTo>
                  <a:lnTo>
                    <a:pt x="340" y="285"/>
                  </a:lnTo>
                  <a:lnTo>
                    <a:pt x="379" y="251"/>
                  </a:lnTo>
                  <a:lnTo>
                    <a:pt x="418" y="219"/>
                  </a:lnTo>
                  <a:lnTo>
                    <a:pt x="460" y="190"/>
                  </a:lnTo>
                  <a:lnTo>
                    <a:pt x="503" y="161"/>
                  </a:lnTo>
                  <a:lnTo>
                    <a:pt x="547" y="136"/>
                  </a:lnTo>
                  <a:lnTo>
                    <a:pt x="591" y="112"/>
                  </a:lnTo>
                  <a:lnTo>
                    <a:pt x="637" y="90"/>
                  </a:lnTo>
                  <a:lnTo>
                    <a:pt x="685" y="70"/>
                  </a:lnTo>
                  <a:lnTo>
                    <a:pt x="732" y="53"/>
                  </a:lnTo>
                  <a:lnTo>
                    <a:pt x="781" y="39"/>
                  </a:lnTo>
                  <a:lnTo>
                    <a:pt x="831" y="25"/>
                  </a:lnTo>
                  <a:lnTo>
                    <a:pt x="882" y="15"/>
                  </a:lnTo>
                  <a:lnTo>
                    <a:pt x="933" y="8"/>
                  </a:lnTo>
                  <a:lnTo>
                    <a:pt x="984" y="3"/>
                  </a:lnTo>
                  <a:lnTo>
                    <a:pt x="1036" y="0"/>
                  </a:lnTo>
                  <a:lnTo>
                    <a:pt x="1087" y="0"/>
                  </a:lnTo>
                  <a:lnTo>
                    <a:pt x="1140" y="3"/>
                  </a:lnTo>
                  <a:lnTo>
                    <a:pt x="1193" y="8"/>
                  </a:lnTo>
                  <a:lnTo>
                    <a:pt x="1245" y="15"/>
                  </a:lnTo>
                  <a:lnTo>
                    <a:pt x="1298" y="27"/>
                  </a:lnTo>
                  <a:lnTo>
                    <a:pt x="1351" y="41"/>
                  </a:lnTo>
                  <a:lnTo>
                    <a:pt x="1351" y="41"/>
                  </a:lnTo>
                  <a:lnTo>
                    <a:pt x="1403" y="56"/>
                  </a:lnTo>
                  <a:lnTo>
                    <a:pt x="1454" y="75"/>
                  </a:lnTo>
                  <a:lnTo>
                    <a:pt x="1504" y="97"/>
                  </a:lnTo>
                  <a:lnTo>
                    <a:pt x="1551" y="119"/>
                  </a:lnTo>
                  <a:lnTo>
                    <a:pt x="1597" y="144"/>
                  </a:lnTo>
                  <a:lnTo>
                    <a:pt x="1641" y="173"/>
                  </a:lnTo>
                  <a:lnTo>
                    <a:pt x="1684" y="202"/>
                  </a:lnTo>
                  <a:lnTo>
                    <a:pt x="1724" y="234"/>
                  </a:lnTo>
                  <a:lnTo>
                    <a:pt x="1763" y="267"/>
                  </a:lnTo>
                  <a:lnTo>
                    <a:pt x="1801" y="302"/>
                  </a:lnTo>
                  <a:lnTo>
                    <a:pt x="1836" y="340"/>
                  </a:lnTo>
                  <a:lnTo>
                    <a:pt x="1870" y="377"/>
                  </a:lnTo>
                  <a:lnTo>
                    <a:pt x="1901" y="418"/>
                  </a:lnTo>
                  <a:lnTo>
                    <a:pt x="1932" y="459"/>
                  </a:lnTo>
                  <a:lnTo>
                    <a:pt x="1959" y="503"/>
                  </a:lnTo>
                  <a:lnTo>
                    <a:pt x="1984" y="547"/>
                  </a:lnTo>
                  <a:lnTo>
                    <a:pt x="2008" y="591"/>
                  </a:lnTo>
                  <a:lnTo>
                    <a:pt x="2030" y="637"/>
                  </a:lnTo>
                  <a:lnTo>
                    <a:pt x="2049" y="684"/>
                  </a:lnTo>
                  <a:lnTo>
                    <a:pt x="2066" y="734"/>
                  </a:lnTo>
                  <a:lnTo>
                    <a:pt x="2079" y="783"/>
                  </a:lnTo>
                  <a:lnTo>
                    <a:pt x="2093" y="832"/>
                  </a:lnTo>
                  <a:lnTo>
                    <a:pt x="2102" y="883"/>
                  </a:lnTo>
                  <a:lnTo>
                    <a:pt x="2110" y="934"/>
                  </a:lnTo>
                  <a:lnTo>
                    <a:pt x="2115" y="987"/>
                  </a:lnTo>
                  <a:lnTo>
                    <a:pt x="2117" y="1038"/>
                  </a:lnTo>
                  <a:lnTo>
                    <a:pt x="2117" y="1090"/>
                  </a:lnTo>
                  <a:lnTo>
                    <a:pt x="2113" y="1143"/>
                  </a:lnTo>
                  <a:lnTo>
                    <a:pt x="2108" y="1198"/>
                  </a:lnTo>
                  <a:lnTo>
                    <a:pt x="2100" y="1250"/>
                  </a:lnTo>
                  <a:lnTo>
                    <a:pt x="2090" y="1303"/>
                  </a:lnTo>
                  <a:lnTo>
                    <a:pt x="2076" y="1357"/>
                  </a:lnTo>
                  <a:lnTo>
                    <a:pt x="2076" y="1357"/>
                  </a:lnTo>
                  <a:close/>
                </a:path>
              </a:pathLst>
            </a:custGeom>
            <a:ln w="57150" cmpd="sng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237" name="Freeform 9797"/>
            <p:cNvSpPr>
              <a:spLocks/>
            </p:cNvSpPr>
            <p:nvPr userDrawn="1"/>
          </p:nvSpPr>
          <p:spPr bwMode="auto">
            <a:xfrm>
              <a:off x="4867" y="2805"/>
              <a:ext cx="804" cy="663"/>
            </a:xfrm>
            <a:custGeom>
              <a:avLst/>
              <a:gdLst/>
              <a:ahLst/>
              <a:cxnLst>
                <a:cxn ang="0">
                  <a:pos x="0" y="1326"/>
                </a:cxn>
                <a:cxn ang="0">
                  <a:pos x="0" y="1326"/>
                </a:cxn>
                <a:cxn ang="0">
                  <a:pos x="26" y="1243"/>
                </a:cxn>
                <a:cxn ang="0">
                  <a:pos x="53" y="1162"/>
                </a:cxn>
                <a:cxn ang="0">
                  <a:pos x="83" y="1082"/>
                </a:cxn>
                <a:cxn ang="0">
                  <a:pos x="116" y="1005"/>
                </a:cxn>
                <a:cxn ang="0">
                  <a:pos x="151" y="931"/>
                </a:cxn>
                <a:cxn ang="0">
                  <a:pos x="189" y="858"/>
                </a:cxn>
                <a:cxn ang="0">
                  <a:pos x="228" y="786"/>
                </a:cxn>
                <a:cxn ang="0">
                  <a:pos x="269" y="718"/>
                </a:cxn>
                <a:cxn ang="0">
                  <a:pos x="311" y="654"/>
                </a:cxn>
                <a:cxn ang="0">
                  <a:pos x="357" y="591"/>
                </a:cxn>
                <a:cxn ang="0">
                  <a:pos x="403" y="531"/>
                </a:cxn>
                <a:cxn ang="0">
                  <a:pos x="452" y="474"/>
                </a:cxn>
                <a:cxn ang="0">
                  <a:pos x="501" y="419"/>
                </a:cxn>
                <a:cxn ang="0">
                  <a:pos x="552" y="367"/>
                </a:cxn>
                <a:cxn ang="0">
                  <a:pos x="605" y="319"/>
                </a:cxn>
                <a:cxn ang="0">
                  <a:pos x="658" y="273"/>
                </a:cxn>
                <a:cxn ang="0">
                  <a:pos x="714" y="231"/>
                </a:cxn>
                <a:cxn ang="0">
                  <a:pos x="768" y="192"/>
                </a:cxn>
                <a:cxn ang="0">
                  <a:pos x="826" y="156"/>
                </a:cxn>
                <a:cxn ang="0">
                  <a:pos x="884" y="124"/>
                </a:cxn>
                <a:cxn ang="0">
                  <a:pos x="941" y="97"/>
                </a:cxn>
                <a:cxn ang="0">
                  <a:pos x="1001" y="71"/>
                </a:cxn>
                <a:cxn ang="0">
                  <a:pos x="1060" y="49"/>
                </a:cxn>
                <a:cxn ang="0">
                  <a:pos x="1120" y="32"/>
                </a:cxn>
                <a:cxn ang="0">
                  <a:pos x="1181" y="17"/>
                </a:cxn>
                <a:cxn ang="0">
                  <a:pos x="1242" y="8"/>
                </a:cxn>
                <a:cxn ang="0">
                  <a:pos x="1303" y="1"/>
                </a:cxn>
                <a:cxn ang="0">
                  <a:pos x="1334" y="0"/>
                </a:cxn>
                <a:cxn ang="0">
                  <a:pos x="1364" y="0"/>
                </a:cxn>
                <a:cxn ang="0">
                  <a:pos x="1395" y="0"/>
                </a:cxn>
                <a:cxn ang="0">
                  <a:pos x="1425" y="1"/>
                </a:cxn>
                <a:cxn ang="0">
                  <a:pos x="1456" y="5"/>
                </a:cxn>
                <a:cxn ang="0">
                  <a:pos x="1487" y="8"/>
                </a:cxn>
                <a:cxn ang="0">
                  <a:pos x="1517" y="13"/>
                </a:cxn>
                <a:cxn ang="0">
                  <a:pos x="1548" y="18"/>
                </a:cxn>
                <a:cxn ang="0">
                  <a:pos x="1578" y="25"/>
                </a:cxn>
                <a:cxn ang="0">
                  <a:pos x="1609" y="34"/>
                </a:cxn>
              </a:cxnLst>
              <a:rect l="0" t="0" r="r" b="b"/>
              <a:pathLst>
                <a:path w="1609" h="1326">
                  <a:moveTo>
                    <a:pt x="0" y="1326"/>
                  </a:moveTo>
                  <a:lnTo>
                    <a:pt x="0" y="1326"/>
                  </a:lnTo>
                  <a:lnTo>
                    <a:pt x="26" y="1243"/>
                  </a:lnTo>
                  <a:lnTo>
                    <a:pt x="53" y="1162"/>
                  </a:lnTo>
                  <a:lnTo>
                    <a:pt x="83" y="1082"/>
                  </a:lnTo>
                  <a:lnTo>
                    <a:pt x="116" y="1005"/>
                  </a:lnTo>
                  <a:lnTo>
                    <a:pt x="151" y="931"/>
                  </a:lnTo>
                  <a:lnTo>
                    <a:pt x="189" y="858"/>
                  </a:lnTo>
                  <a:lnTo>
                    <a:pt x="228" y="786"/>
                  </a:lnTo>
                  <a:lnTo>
                    <a:pt x="269" y="718"/>
                  </a:lnTo>
                  <a:lnTo>
                    <a:pt x="311" y="654"/>
                  </a:lnTo>
                  <a:lnTo>
                    <a:pt x="357" y="591"/>
                  </a:lnTo>
                  <a:lnTo>
                    <a:pt x="403" y="531"/>
                  </a:lnTo>
                  <a:lnTo>
                    <a:pt x="452" y="474"/>
                  </a:lnTo>
                  <a:lnTo>
                    <a:pt x="501" y="419"/>
                  </a:lnTo>
                  <a:lnTo>
                    <a:pt x="552" y="367"/>
                  </a:lnTo>
                  <a:lnTo>
                    <a:pt x="605" y="319"/>
                  </a:lnTo>
                  <a:lnTo>
                    <a:pt x="658" y="273"/>
                  </a:lnTo>
                  <a:lnTo>
                    <a:pt x="714" y="231"/>
                  </a:lnTo>
                  <a:lnTo>
                    <a:pt x="768" y="192"/>
                  </a:lnTo>
                  <a:lnTo>
                    <a:pt x="826" y="156"/>
                  </a:lnTo>
                  <a:lnTo>
                    <a:pt x="884" y="124"/>
                  </a:lnTo>
                  <a:lnTo>
                    <a:pt x="941" y="97"/>
                  </a:lnTo>
                  <a:lnTo>
                    <a:pt x="1001" y="71"/>
                  </a:lnTo>
                  <a:lnTo>
                    <a:pt x="1060" y="49"/>
                  </a:lnTo>
                  <a:lnTo>
                    <a:pt x="1120" y="32"/>
                  </a:lnTo>
                  <a:lnTo>
                    <a:pt x="1181" y="17"/>
                  </a:lnTo>
                  <a:lnTo>
                    <a:pt x="1242" y="8"/>
                  </a:lnTo>
                  <a:lnTo>
                    <a:pt x="1303" y="1"/>
                  </a:lnTo>
                  <a:lnTo>
                    <a:pt x="1334" y="0"/>
                  </a:lnTo>
                  <a:lnTo>
                    <a:pt x="1364" y="0"/>
                  </a:lnTo>
                  <a:lnTo>
                    <a:pt x="1395" y="0"/>
                  </a:lnTo>
                  <a:lnTo>
                    <a:pt x="1425" y="1"/>
                  </a:lnTo>
                  <a:lnTo>
                    <a:pt x="1456" y="5"/>
                  </a:lnTo>
                  <a:lnTo>
                    <a:pt x="1487" y="8"/>
                  </a:lnTo>
                  <a:lnTo>
                    <a:pt x="1517" y="13"/>
                  </a:lnTo>
                  <a:lnTo>
                    <a:pt x="1548" y="18"/>
                  </a:lnTo>
                  <a:lnTo>
                    <a:pt x="1578" y="25"/>
                  </a:lnTo>
                  <a:lnTo>
                    <a:pt x="1609" y="34"/>
                  </a:lnTo>
                </a:path>
              </a:pathLst>
            </a:custGeom>
            <a:ln w="57150" cmpd="sng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71238" name="Freeform 9798"/>
            <p:cNvSpPr>
              <a:spLocks/>
            </p:cNvSpPr>
            <p:nvPr userDrawn="1"/>
          </p:nvSpPr>
          <p:spPr bwMode="auto">
            <a:xfrm>
              <a:off x="5277" y="2707"/>
              <a:ext cx="408" cy="964"/>
            </a:xfrm>
            <a:custGeom>
              <a:avLst/>
              <a:gdLst/>
              <a:ahLst/>
              <a:cxnLst>
                <a:cxn ang="0">
                  <a:pos x="730" y="1928"/>
                </a:cxn>
                <a:cxn ang="0">
                  <a:pos x="730" y="1928"/>
                </a:cxn>
                <a:cxn ang="0">
                  <a:pos x="752" y="1845"/>
                </a:cxn>
                <a:cxn ang="0">
                  <a:pos x="771" y="1762"/>
                </a:cxn>
                <a:cxn ang="0">
                  <a:pos x="786" y="1680"/>
                </a:cxn>
                <a:cxn ang="0">
                  <a:pos x="800" y="1599"/>
                </a:cxn>
                <a:cxn ang="0">
                  <a:pos x="808" y="1517"/>
                </a:cxn>
                <a:cxn ang="0">
                  <a:pos x="813" y="1436"/>
                </a:cxn>
                <a:cxn ang="0">
                  <a:pos x="817" y="1358"/>
                </a:cxn>
                <a:cxn ang="0">
                  <a:pos x="815" y="1278"/>
                </a:cxn>
                <a:cxn ang="0">
                  <a:pos x="812" y="1201"/>
                </a:cxn>
                <a:cxn ang="0">
                  <a:pos x="805" y="1125"/>
                </a:cxn>
                <a:cxn ang="0">
                  <a:pos x="796" y="1050"/>
                </a:cxn>
                <a:cxn ang="0">
                  <a:pos x="783" y="977"/>
                </a:cxn>
                <a:cxn ang="0">
                  <a:pos x="768" y="906"/>
                </a:cxn>
                <a:cxn ang="0">
                  <a:pos x="751" y="836"/>
                </a:cxn>
                <a:cxn ang="0">
                  <a:pos x="729" y="767"/>
                </a:cxn>
                <a:cxn ang="0">
                  <a:pos x="706" y="702"/>
                </a:cxn>
                <a:cxn ang="0">
                  <a:pos x="679" y="637"/>
                </a:cxn>
                <a:cxn ang="0">
                  <a:pos x="650" y="575"/>
                </a:cxn>
                <a:cxn ang="0">
                  <a:pos x="620" y="515"/>
                </a:cxn>
                <a:cxn ang="0">
                  <a:pos x="586" y="457"/>
                </a:cxn>
                <a:cxn ang="0">
                  <a:pos x="548" y="403"/>
                </a:cxn>
                <a:cxn ang="0">
                  <a:pos x="511" y="352"/>
                </a:cxn>
                <a:cxn ang="0">
                  <a:pos x="469" y="301"/>
                </a:cxn>
                <a:cxn ang="0">
                  <a:pos x="426" y="255"/>
                </a:cxn>
                <a:cxn ang="0">
                  <a:pos x="380" y="211"/>
                </a:cxn>
                <a:cxn ang="0">
                  <a:pos x="333" y="172"/>
                </a:cxn>
                <a:cxn ang="0">
                  <a:pos x="282" y="135"/>
                </a:cxn>
                <a:cxn ang="0">
                  <a:pos x="229" y="101"/>
                </a:cxn>
                <a:cxn ang="0">
                  <a:pos x="175" y="70"/>
                </a:cxn>
                <a:cxn ang="0">
                  <a:pos x="147" y="56"/>
                </a:cxn>
                <a:cxn ang="0">
                  <a:pos x="119" y="43"/>
                </a:cxn>
                <a:cxn ang="0">
                  <a:pos x="90" y="31"/>
                </a:cxn>
                <a:cxn ang="0">
                  <a:pos x="61" y="19"/>
                </a:cxn>
                <a:cxn ang="0">
                  <a:pos x="30" y="9"/>
                </a:cxn>
                <a:cxn ang="0">
                  <a:pos x="0" y="0"/>
                </a:cxn>
              </a:cxnLst>
              <a:rect l="0" t="0" r="r" b="b"/>
              <a:pathLst>
                <a:path w="817" h="1928">
                  <a:moveTo>
                    <a:pt x="730" y="1928"/>
                  </a:moveTo>
                  <a:lnTo>
                    <a:pt x="730" y="1928"/>
                  </a:lnTo>
                  <a:lnTo>
                    <a:pt x="752" y="1845"/>
                  </a:lnTo>
                  <a:lnTo>
                    <a:pt x="771" y="1762"/>
                  </a:lnTo>
                  <a:lnTo>
                    <a:pt x="786" y="1680"/>
                  </a:lnTo>
                  <a:lnTo>
                    <a:pt x="800" y="1599"/>
                  </a:lnTo>
                  <a:lnTo>
                    <a:pt x="808" y="1517"/>
                  </a:lnTo>
                  <a:lnTo>
                    <a:pt x="813" y="1436"/>
                  </a:lnTo>
                  <a:lnTo>
                    <a:pt x="817" y="1358"/>
                  </a:lnTo>
                  <a:lnTo>
                    <a:pt x="815" y="1278"/>
                  </a:lnTo>
                  <a:lnTo>
                    <a:pt x="812" y="1201"/>
                  </a:lnTo>
                  <a:lnTo>
                    <a:pt x="805" y="1125"/>
                  </a:lnTo>
                  <a:lnTo>
                    <a:pt x="796" y="1050"/>
                  </a:lnTo>
                  <a:lnTo>
                    <a:pt x="783" y="977"/>
                  </a:lnTo>
                  <a:lnTo>
                    <a:pt x="768" y="906"/>
                  </a:lnTo>
                  <a:lnTo>
                    <a:pt x="751" y="836"/>
                  </a:lnTo>
                  <a:lnTo>
                    <a:pt x="729" y="767"/>
                  </a:lnTo>
                  <a:lnTo>
                    <a:pt x="706" y="702"/>
                  </a:lnTo>
                  <a:lnTo>
                    <a:pt x="679" y="637"/>
                  </a:lnTo>
                  <a:lnTo>
                    <a:pt x="650" y="575"/>
                  </a:lnTo>
                  <a:lnTo>
                    <a:pt x="620" y="515"/>
                  </a:lnTo>
                  <a:lnTo>
                    <a:pt x="586" y="457"/>
                  </a:lnTo>
                  <a:lnTo>
                    <a:pt x="548" y="403"/>
                  </a:lnTo>
                  <a:lnTo>
                    <a:pt x="511" y="352"/>
                  </a:lnTo>
                  <a:lnTo>
                    <a:pt x="469" y="301"/>
                  </a:lnTo>
                  <a:lnTo>
                    <a:pt x="426" y="255"/>
                  </a:lnTo>
                  <a:lnTo>
                    <a:pt x="380" y="211"/>
                  </a:lnTo>
                  <a:lnTo>
                    <a:pt x="333" y="172"/>
                  </a:lnTo>
                  <a:lnTo>
                    <a:pt x="282" y="135"/>
                  </a:lnTo>
                  <a:lnTo>
                    <a:pt x="229" y="101"/>
                  </a:lnTo>
                  <a:lnTo>
                    <a:pt x="175" y="70"/>
                  </a:lnTo>
                  <a:lnTo>
                    <a:pt x="147" y="56"/>
                  </a:lnTo>
                  <a:lnTo>
                    <a:pt x="119" y="43"/>
                  </a:lnTo>
                  <a:lnTo>
                    <a:pt x="90" y="31"/>
                  </a:lnTo>
                  <a:lnTo>
                    <a:pt x="61" y="19"/>
                  </a:lnTo>
                  <a:lnTo>
                    <a:pt x="30" y="9"/>
                  </a:lnTo>
                  <a:lnTo>
                    <a:pt x="0" y="0"/>
                  </a:lnTo>
                </a:path>
              </a:pathLst>
            </a:custGeom>
            <a:ln w="57150" cmpd="sng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6" name="Group 9813"/>
          <p:cNvGrpSpPr>
            <a:grpSpLocks/>
          </p:cNvGrpSpPr>
          <p:nvPr userDrawn="1"/>
        </p:nvGrpSpPr>
        <p:grpSpPr bwMode="auto">
          <a:xfrm>
            <a:off x="215900" y="1304925"/>
            <a:ext cx="1296988" cy="1081088"/>
            <a:chOff x="136" y="822"/>
            <a:chExt cx="817" cy="681"/>
          </a:xfrm>
        </p:grpSpPr>
        <p:sp>
          <p:nvSpPr>
            <p:cNvPr id="7" name="AutoShape 14"/>
            <p:cNvSpPr>
              <a:spLocks noChangeArrowheads="1"/>
            </p:cNvSpPr>
            <p:nvPr/>
          </p:nvSpPr>
          <p:spPr bwMode="auto">
            <a:xfrm>
              <a:off x="136" y="822"/>
              <a:ext cx="817" cy="68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1043" name="Group 9800"/>
            <p:cNvGrpSpPr>
              <a:grpSpLocks/>
            </p:cNvGrpSpPr>
            <p:nvPr userDrawn="1"/>
          </p:nvGrpSpPr>
          <p:grpSpPr bwMode="auto">
            <a:xfrm>
              <a:off x="292" y="913"/>
              <a:ext cx="504" cy="499"/>
              <a:chOff x="471" y="388"/>
              <a:chExt cx="1062" cy="1032"/>
            </a:xfrm>
          </p:grpSpPr>
          <p:sp>
            <p:nvSpPr>
              <p:cNvPr id="71241" name="Freeform 9801"/>
              <p:cNvSpPr>
                <a:spLocks/>
              </p:cNvSpPr>
              <p:nvPr userDrawn="1"/>
            </p:nvSpPr>
            <p:spPr bwMode="auto">
              <a:xfrm>
                <a:off x="850" y="388"/>
                <a:ext cx="520" cy="294"/>
              </a:xfrm>
              <a:custGeom>
                <a:avLst/>
                <a:gdLst/>
                <a:ahLst/>
                <a:cxnLst>
                  <a:cxn ang="0">
                    <a:pos x="1034" y="450"/>
                  </a:cxn>
                  <a:cxn ang="0">
                    <a:pos x="1024" y="476"/>
                  </a:cxn>
                  <a:cxn ang="0">
                    <a:pos x="1009" y="501"/>
                  </a:cxn>
                  <a:cxn ang="0">
                    <a:pos x="988" y="523"/>
                  </a:cxn>
                  <a:cxn ang="0">
                    <a:pos x="965" y="542"/>
                  </a:cxn>
                  <a:cxn ang="0">
                    <a:pos x="936" y="559"/>
                  </a:cxn>
                  <a:cxn ang="0">
                    <a:pos x="868" y="586"/>
                  </a:cxn>
                  <a:cxn ang="0">
                    <a:pos x="788" y="601"/>
                  </a:cxn>
                  <a:cxn ang="0">
                    <a:pos x="698" y="606"/>
                  </a:cxn>
                  <a:cxn ang="0">
                    <a:pos x="599" y="601"/>
                  </a:cxn>
                  <a:cxn ang="0">
                    <a:pos x="497" y="583"/>
                  </a:cxn>
                  <a:cxn ang="0">
                    <a:pos x="445" y="569"/>
                  </a:cxn>
                  <a:cxn ang="0">
                    <a:pos x="341" y="533"/>
                  </a:cxn>
                  <a:cxn ang="0">
                    <a:pos x="249" y="491"/>
                  </a:cxn>
                  <a:cxn ang="0">
                    <a:pos x="169" y="442"/>
                  </a:cxn>
                  <a:cxn ang="0">
                    <a:pos x="103" y="387"/>
                  </a:cxn>
                  <a:cxn ang="0">
                    <a:pos x="51" y="329"/>
                  </a:cxn>
                  <a:cxn ang="0">
                    <a:pos x="23" y="285"/>
                  </a:cxn>
                  <a:cxn ang="0">
                    <a:pos x="11" y="256"/>
                  </a:cxn>
                  <a:cxn ang="0">
                    <a:pos x="3" y="228"/>
                  </a:cxn>
                  <a:cxn ang="0">
                    <a:pos x="0" y="199"/>
                  </a:cxn>
                  <a:cxn ang="0">
                    <a:pos x="3" y="170"/>
                  </a:cxn>
                  <a:cxn ang="0">
                    <a:pos x="6" y="156"/>
                  </a:cxn>
                  <a:cxn ang="0">
                    <a:pos x="17" y="131"/>
                  </a:cxn>
                  <a:cxn ang="0">
                    <a:pos x="32" y="105"/>
                  </a:cxn>
                  <a:cxn ang="0">
                    <a:pos x="51" y="85"/>
                  </a:cxn>
                  <a:cxn ang="0">
                    <a:pos x="76" y="64"/>
                  </a:cxn>
                  <a:cxn ang="0">
                    <a:pos x="103" y="47"/>
                  </a:cxn>
                  <a:cxn ang="0">
                    <a:pos x="171" y="20"/>
                  </a:cxn>
                  <a:cxn ang="0">
                    <a:pos x="251" y="5"/>
                  </a:cxn>
                  <a:cxn ang="0">
                    <a:pos x="341" y="0"/>
                  </a:cxn>
                  <a:cxn ang="0">
                    <a:pos x="440" y="5"/>
                  </a:cxn>
                  <a:cxn ang="0">
                    <a:pos x="543" y="24"/>
                  </a:cxn>
                  <a:cxn ang="0">
                    <a:pos x="596" y="37"/>
                  </a:cxn>
                  <a:cxn ang="0">
                    <a:pos x="698" y="73"/>
                  </a:cxn>
                  <a:cxn ang="0">
                    <a:pos x="790" y="115"/>
                  </a:cxn>
                  <a:cxn ang="0">
                    <a:pos x="869" y="165"/>
                  </a:cxn>
                  <a:cxn ang="0">
                    <a:pos x="937" y="219"/>
                  </a:cxn>
                  <a:cxn ang="0">
                    <a:pos x="988" y="277"/>
                  </a:cxn>
                  <a:cxn ang="0">
                    <a:pos x="1016" y="321"/>
                  </a:cxn>
                  <a:cxn ang="0">
                    <a:pos x="1029" y="350"/>
                  </a:cxn>
                  <a:cxn ang="0">
                    <a:pos x="1036" y="379"/>
                  </a:cxn>
                  <a:cxn ang="0">
                    <a:pos x="1039" y="408"/>
                  </a:cxn>
                  <a:cxn ang="0">
                    <a:pos x="1038" y="436"/>
                  </a:cxn>
                  <a:cxn ang="0">
                    <a:pos x="1034" y="450"/>
                  </a:cxn>
                </a:cxnLst>
                <a:rect l="0" t="0" r="r" b="b"/>
                <a:pathLst>
                  <a:path w="1039" h="606">
                    <a:moveTo>
                      <a:pt x="1034" y="450"/>
                    </a:moveTo>
                    <a:lnTo>
                      <a:pt x="1034" y="450"/>
                    </a:lnTo>
                    <a:lnTo>
                      <a:pt x="1029" y="464"/>
                    </a:lnTo>
                    <a:lnTo>
                      <a:pt x="1024" y="476"/>
                    </a:lnTo>
                    <a:lnTo>
                      <a:pt x="1016" y="489"/>
                    </a:lnTo>
                    <a:lnTo>
                      <a:pt x="1009" y="501"/>
                    </a:lnTo>
                    <a:lnTo>
                      <a:pt x="999" y="511"/>
                    </a:lnTo>
                    <a:lnTo>
                      <a:pt x="988" y="523"/>
                    </a:lnTo>
                    <a:lnTo>
                      <a:pt x="976" y="532"/>
                    </a:lnTo>
                    <a:lnTo>
                      <a:pt x="965" y="542"/>
                    </a:lnTo>
                    <a:lnTo>
                      <a:pt x="951" y="550"/>
                    </a:lnTo>
                    <a:lnTo>
                      <a:pt x="936" y="559"/>
                    </a:lnTo>
                    <a:lnTo>
                      <a:pt x="903" y="574"/>
                    </a:lnTo>
                    <a:lnTo>
                      <a:pt x="868" y="586"/>
                    </a:lnTo>
                    <a:lnTo>
                      <a:pt x="830" y="594"/>
                    </a:lnTo>
                    <a:lnTo>
                      <a:pt x="788" y="601"/>
                    </a:lnTo>
                    <a:lnTo>
                      <a:pt x="744" y="606"/>
                    </a:lnTo>
                    <a:lnTo>
                      <a:pt x="698" y="606"/>
                    </a:lnTo>
                    <a:lnTo>
                      <a:pt x="650" y="605"/>
                    </a:lnTo>
                    <a:lnTo>
                      <a:pt x="599" y="601"/>
                    </a:lnTo>
                    <a:lnTo>
                      <a:pt x="548" y="593"/>
                    </a:lnTo>
                    <a:lnTo>
                      <a:pt x="497" y="583"/>
                    </a:lnTo>
                    <a:lnTo>
                      <a:pt x="445" y="569"/>
                    </a:lnTo>
                    <a:lnTo>
                      <a:pt x="445" y="569"/>
                    </a:lnTo>
                    <a:lnTo>
                      <a:pt x="392" y="552"/>
                    </a:lnTo>
                    <a:lnTo>
                      <a:pt x="341" y="533"/>
                    </a:lnTo>
                    <a:lnTo>
                      <a:pt x="295" y="513"/>
                    </a:lnTo>
                    <a:lnTo>
                      <a:pt x="249" y="491"/>
                    </a:lnTo>
                    <a:lnTo>
                      <a:pt x="209" y="467"/>
                    </a:lnTo>
                    <a:lnTo>
                      <a:pt x="169" y="442"/>
                    </a:lnTo>
                    <a:lnTo>
                      <a:pt x="134" y="414"/>
                    </a:lnTo>
                    <a:lnTo>
                      <a:pt x="103" y="387"/>
                    </a:lnTo>
                    <a:lnTo>
                      <a:pt x="74" y="358"/>
                    </a:lnTo>
                    <a:lnTo>
                      <a:pt x="51" y="329"/>
                    </a:lnTo>
                    <a:lnTo>
                      <a:pt x="32" y="301"/>
                    </a:lnTo>
                    <a:lnTo>
                      <a:pt x="23" y="285"/>
                    </a:lnTo>
                    <a:lnTo>
                      <a:pt x="17" y="272"/>
                    </a:lnTo>
                    <a:lnTo>
                      <a:pt x="11" y="256"/>
                    </a:lnTo>
                    <a:lnTo>
                      <a:pt x="6" y="243"/>
                    </a:lnTo>
                    <a:lnTo>
                      <a:pt x="3" y="228"/>
                    </a:lnTo>
                    <a:lnTo>
                      <a:pt x="1" y="212"/>
                    </a:lnTo>
                    <a:lnTo>
                      <a:pt x="0" y="199"/>
                    </a:lnTo>
                    <a:lnTo>
                      <a:pt x="1" y="185"/>
                    </a:lnTo>
                    <a:lnTo>
                      <a:pt x="3" y="170"/>
                    </a:lnTo>
                    <a:lnTo>
                      <a:pt x="6" y="156"/>
                    </a:lnTo>
                    <a:lnTo>
                      <a:pt x="6" y="156"/>
                    </a:lnTo>
                    <a:lnTo>
                      <a:pt x="10" y="143"/>
                    </a:lnTo>
                    <a:lnTo>
                      <a:pt x="17" y="131"/>
                    </a:lnTo>
                    <a:lnTo>
                      <a:pt x="23" y="117"/>
                    </a:lnTo>
                    <a:lnTo>
                      <a:pt x="32" y="105"/>
                    </a:lnTo>
                    <a:lnTo>
                      <a:pt x="40" y="95"/>
                    </a:lnTo>
                    <a:lnTo>
                      <a:pt x="51" y="85"/>
                    </a:lnTo>
                    <a:lnTo>
                      <a:pt x="62" y="75"/>
                    </a:lnTo>
                    <a:lnTo>
                      <a:pt x="76" y="64"/>
                    </a:lnTo>
                    <a:lnTo>
                      <a:pt x="90" y="56"/>
                    </a:lnTo>
                    <a:lnTo>
                      <a:pt x="103" y="47"/>
                    </a:lnTo>
                    <a:lnTo>
                      <a:pt x="136" y="32"/>
                    </a:lnTo>
                    <a:lnTo>
                      <a:pt x="171" y="20"/>
                    </a:lnTo>
                    <a:lnTo>
                      <a:pt x="210" y="12"/>
                    </a:lnTo>
                    <a:lnTo>
                      <a:pt x="251" y="5"/>
                    </a:lnTo>
                    <a:lnTo>
                      <a:pt x="295" y="2"/>
                    </a:lnTo>
                    <a:lnTo>
                      <a:pt x="341" y="0"/>
                    </a:lnTo>
                    <a:lnTo>
                      <a:pt x="390" y="2"/>
                    </a:lnTo>
                    <a:lnTo>
                      <a:pt x="440" y="5"/>
                    </a:lnTo>
                    <a:lnTo>
                      <a:pt x="491" y="13"/>
                    </a:lnTo>
                    <a:lnTo>
                      <a:pt x="543" y="24"/>
                    </a:lnTo>
                    <a:lnTo>
                      <a:pt x="596" y="37"/>
                    </a:lnTo>
                    <a:lnTo>
                      <a:pt x="596" y="37"/>
                    </a:lnTo>
                    <a:lnTo>
                      <a:pt x="649" y="54"/>
                    </a:lnTo>
                    <a:lnTo>
                      <a:pt x="698" y="73"/>
                    </a:lnTo>
                    <a:lnTo>
                      <a:pt x="745" y="93"/>
                    </a:lnTo>
                    <a:lnTo>
                      <a:pt x="790" y="115"/>
                    </a:lnTo>
                    <a:lnTo>
                      <a:pt x="832" y="139"/>
                    </a:lnTo>
                    <a:lnTo>
                      <a:pt x="869" y="165"/>
                    </a:lnTo>
                    <a:lnTo>
                      <a:pt x="905" y="192"/>
                    </a:lnTo>
                    <a:lnTo>
                      <a:pt x="937" y="219"/>
                    </a:lnTo>
                    <a:lnTo>
                      <a:pt x="965" y="248"/>
                    </a:lnTo>
                    <a:lnTo>
                      <a:pt x="988" y="277"/>
                    </a:lnTo>
                    <a:lnTo>
                      <a:pt x="1009" y="306"/>
                    </a:lnTo>
                    <a:lnTo>
                      <a:pt x="1016" y="321"/>
                    </a:lnTo>
                    <a:lnTo>
                      <a:pt x="1022" y="335"/>
                    </a:lnTo>
                    <a:lnTo>
                      <a:pt x="1029" y="350"/>
                    </a:lnTo>
                    <a:lnTo>
                      <a:pt x="1033" y="365"/>
                    </a:lnTo>
                    <a:lnTo>
                      <a:pt x="1036" y="379"/>
                    </a:lnTo>
                    <a:lnTo>
                      <a:pt x="1039" y="394"/>
                    </a:lnTo>
                    <a:lnTo>
                      <a:pt x="1039" y="408"/>
                    </a:lnTo>
                    <a:lnTo>
                      <a:pt x="1039" y="423"/>
                    </a:lnTo>
                    <a:lnTo>
                      <a:pt x="1038" y="436"/>
                    </a:lnTo>
                    <a:lnTo>
                      <a:pt x="1034" y="450"/>
                    </a:lnTo>
                    <a:lnTo>
                      <a:pt x="1034" y="450"/>
                    </a:lnTo>
                    <a:close/>
                  </a:path>
                </a:pathLst>
              </a:custGeom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71242" name="Freeform 9802"/>
              <p:cNvSpPr>
                <a:spLocks/>
              </p:cNvSpPr>
              <p:nvPr userDrawn="1"/>
            </p:nvSpPr>
            <p:spPr bwMode="auto">
              <a:xfrm>
                <a:off x="619" y="543"/>
                <a:ext cx="375" cy="362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2" y="0"/>
                  </a:cxn>
                  <a:cxn ang="0">
                    <a:pos x="5" y="25"/>
                  </a:cxn>
                  <a:cxn ang="0">
                    <a:pos x="2" y="51"/>
                  </a:cxn>
                  <a:cxn ang="0">
                    <a:pos x="0" y="78"/>
                  </a:cxn>
                  <a:cxn ang="0">
                    <a:pos x="0" y="105"/>
                  </a:cxn>
                  <a:cxn ang="0">
                    <a:pos x="3" y="130"/>
                  </a:cxn>
                  <a:cxn ang="0">
                    <a:pos x="9" y="158"/>
                  </a:cxn>
                  <a:cxn ang="0">
                    <a:pos x="15" y="185"/>
                  </a:cxn>
                  <a:cxn ang="0">
                    <a:pos x="26" y="212"/>
                  </a:cxn>
                  <a:cxn ang="0">
                    <a:pos x="36" y="239"/>
                  </a:cxn>
                  <a:cxn ang="0">
                    <a:pos x="49" y="266"/>
                  </a:cxn>
                  <a:cxn ang="0">
                    <a:pos x="65" y="293"/>
                  </a:cxn>
                  <a:cxn ang="0">
                    <a:pos x="82" y="319"/>
                  </a:cxn>
                  <a:cxn ang="0">
                    <a:pos x="100" y="346"/>
                  </a:cxn>
                  <a:cxn ang="0">
                    <a:pos x="122" y="372"/>
                  </a:cxn>
                  <a:cxn ang="0">
                    <a:pos x="145" y="399"/>
                  </a:cxn>
                  <a:cxn ang="0">
                    <a:pos x="168" y="424"/>
                  </a:cxn>
                  <a:cxn ang="0">
                    <a:pos x="194" y="450"/>
                  </a:cxn>
                  <a:cxn ang="0">
                    <a:pos x="223" y="474"/>
                  </a:cxn>
                  <a:cxn ang="0">
                    <a:pos x="252" y="497"/>
                  </a:cxn>
                  <a:cxn ang="0">
                    <a:pos x="282" y="521"/>
                  </a:cxn>
                  <a:cxn ang="0">
                    <a:pos x="313" y="545"/>
                  </a:cxn>
                  <a:cxn ang="0">
                    <a:pos x="347" y="567"/>
                  </a:cxn>
                  <a:cxn ang="0">
                    <a:pos x="382" y="589"/>
                  </a:cxn>
                  <a:cxn ang="0">
                    <a:pos x="418" y="609"/>
                  </a:cxn>
                  <a:cxn ang="0">
                    <a:pos x="455" y="630"/>
                  </a:cxn>
                  <a:cxn ang="0">
                    <a:pos x="494" y="650"/>
                  </a:cxn>
                  <a:cxn ang="0">
                    <a:pos x="534" y="669"/>
                  </a:cxn>
                  <a:cxn ang="0">
                    <a:pos x="574" y="686"/>
                  </a:cxn>
                  <a:cxn ang="0">
                    <a:pos x="617" y="703"/>
                  </a:cxn>
                  <a:cxn ang="0">
                    <a:pos x="659" y="718"/>
                  </a:cxn>
                  <a:cxn ang="0">
                    <a:pos x="703" y="733"/>
                  </a:cxn>
                  <a:cxn ang="0">
                    <a:pos x="749" y="747"/>
                  </a:cxn>
                </a:cxnLst>
                <a:rect l="0" t="0" r="r" b="b"/>
                <a:pathLst>
                  <a:path w="749" h="747">
                    <a:moveTo>
                      <a:pt x="12" y="0"/>
                    </a:moveTo>
                    <a:lnTo>
                      <a:pt x="12" y="0"/>
                    </a:lnTo>
                    <a:lnTo>
                      <a:pt x="5" y="25"/>
                    </a:lnTo>
                    <a:lnTo>
                      <a:pt x="2" y="51"/>
                    </a:lnTo>
                    <a:lnTo>
                      <a:pt x="0" y="78"/>
                    </a:lnTo>
                    <a:lnTo>
                      <a:pt x="0" y="105"/>
                    </a:lnTo>
                    <a:lnTo>
                      <a:pt x="3" y="130"/>
                    </a:lnTo>
                    <a:lnTo>
                      <a:pt x="9" y="158"/>
                    </a:lnTo>
                    <a:lnTo>
                      <a:pt x="15" y="185"/>
                    </a:lnTo>
                    <a:lnTo>
                      <a:pt x="26" y="212"/>
                    </a:lnTo>
                    <a:lnTo>
                      <a:pt x="36" y="239"/>
                    </a:lnTo>
                    <a:lnTo>
                      <a:pt x="49" y="266"/>
                    </a:lnTo>
                    <a:lnTo>
                      <a:pt x="65" y="293"/>
                    </a:lnTo>
                    <a:lnTo>
                      <a:pt x="82" y="319"/>
                    </a:lnTo>
                    <a:lnTo>
                      <a:pt x="100" y="346"/>
                    </a:lnTo>
                    <a:lnTo>
                      <a:pt x="122" y="372"/>
                    </a:lnTo>
                    <a:lnTo>
                      <a:pt x="145" y="399"/>
                    </a:lnTo>
                    <a:lnTo>
                      <a:pt x="168" y="424"/>
                    </a:lnTo>
                    <a:lnTo>
                      <a:pt x="194" y="450"/>
                    </a:lnTo>
                    <a:lnTo>
                      <a:pt x="223" y="474"/>
                    </a:lnTo>
                    <a:lnTo>
                      <a:pt x="252" y="497"/>
                    </a:lnTo>
                    <a:lnTo>
                      <a:pt x="282" y="521"/>
                    </a:lnTo>
                    <a:lnTo>
                      <a:pt x="313" y="545"/>
                    </a:lnTo>
                    <a:lnTo>
                      <a:pt x="347" y="567"/>
                    </a:lnTo>
                    <a:lnTo>
                      <a:pt x="382" y="589"/>
                    </a:lnTo>
                    <a:lnTo>
                      <a:pt x="418" y="609"/>
                    </a:lnTo>
                    <a:lnTo>
                      <a:pt x="455" y="630"/>
                    </a:lnTo>
                    <a:lnTo>
                      <a:pt x="494" y="650"/>
                    </a:lnTo>
                    <a:lnTo>
                      <a:pt x="534" y="669"/>
                    </a:lnTo>
                    <a:lnTo>
                      <a:pt x="574" y="686"/>
                    </a:lnTo>
                    <a:lnTo>
                      <a:pt x="617" y="703"/>
                    </a:lnTo>
                    <a:lnTo>
                      <a:pt x="659" y="718"/>
                    </a:lnTo>
                    <a:lnTo>
                      <a:pt x="703" y="733"/>
                    </a:lnTo>
                    <a:lnTo>
                      <a:pt x="749" y="747"/>
                    </a:lnTo>
                  </a:path>
                </a:pathLst>
              </a:custGeom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71243" name="Freeform 9803"/>
              <p:cNvSpPr>
                <a:spLocks/>
              </p:cNvSpPr>
              <p:nvPr userDrawn="1"/>
            </p:nvSpPr>
            <p:spPr bwMode="auto">
              <a:xfrm>
                <a:off x="994" y="769"/>
                <a:ext cx="518" cy="163"/>
              </a:xfrm>
              <a:custGeom>
                <a:avLst/>
                <a:gdLst/>
                <a:ahLst/>
                <a:cxnLst>
                  <a:cxn ang="0">
                    <a:pos x="1037" y="0"/>
                  </a:cxn>
                  <a:cxn ang="0">
                    <a:pos x="1037" y="0"/>
                  </a:cxn>
                  <a:cxn ang="0">
                    <a:pos x="1028" y="28"/>
                  </a:cxn>
                  <a:cxn ang="0">
                    <a:pos x="1016" y="53"/>
                  </a:cxn>
                  <a:cxn ang="0">
                    <a:pos x="1003" y="79"/>
                  </a:cxn>
                  <a:cxn ang="0">
                    <a:pos x="987" y="102"/>
                  </a:cxn>
                  <a:cxn ang="0">
                    <a:pos x="970" y="124"/>
                  </a:cxn>
                  <a:cxn ang="0">
                    <a:pos x="952" y="146"/>
                  </a:cxn>
                  <a:cxn ang="0">
                    <a:pos x="931" y="167"/>
                  </a:cxn>
                  <a:cxn ang="0">
                    <a:pos x="908" y="187"/>
                  </a:cxn>
                  <a:cxn ang="0">
                    <a:pos x="884" y="206"/>
                  </a:cxn>
                  <a:cxn ang="0">
                    <a:pos x="858" y="223"/>
                  </a:cxn>
                  <a:cxn ang="0">
                    <a:pos x="829" y="238"/>
                  </a:cxn>
                  <a:cxn ang="0">
                    <a:pos x="800" y="254"/>
                  </a:cxn>
                  <a:cxn ang="0">
                    <a:pos x="770" y="267"/>
                  </a:cxn>
                  <a:cxn ang="0">
                    <a:pos x="738" y="281"/>
                  </a:cxn>
                  <a:cxn ang="0">
                    <a:pos x="705" y="293"/>
                  </a:cxn>
                  <a:cxn ang="0">
                    <a:pos x="670" y="301"/>
                  </a:cxn>
                  <a:cxn ang="0">
                    <a:pos x="634" y="311"/>
                  </a:cxn>
                  <a:cxn ang="0">
                    <a:pos x="598" y="318"/>
                  </a:cxn>
                  <a:cxn ang="0">
                    <a:pos x="559" y="325"/>
                  </a:cxn>
                  <a:cxn ang="0">
                    <a:pos x="520" y="330"/>
                  </a:cxn>
                  <a:cxn ang="0">
                    <a:pos x="481" y="333"/>
                  </a:cxn>
                  <a:cxn ang="0">
                    <a:pos x="440" y="335"/>
                  </a:cxn>
                  <a:cxn ang="0">
                    <a:pos x="400" y="337"/>
                  </a:cxn>
                  <a:cxn ang="0">
                    <a:pos x="357" y="335"/>
                  </a:cxn>
                  <a:cxn ang="0">
                    <a:pos x="315" y="333"/>
                  </a:cxn>
                  <a:cxn ang="0">
                    <a:pos x="270" y="330"/>
                  </a:cxn>
                  <a:cxn ang="0">
                    <a:pos x="226" y="325"/>
                  </a:cxn>
                  <a:cxn ang="0">
                    <a:pos x="182" y="320"/>
                  </a:cxn>
                  <a:cxn ang="0">
                    <a:pos x="136" y="311"/>
                  </a:cxn>
                  <a:cxn ang="0">
                    <a:pos x="92" y="303"/>
                  </a:cxn>
                  <a:cxn ang="0">
                    <a:pos x="46" y="291"/>
                  </a:cxn>
                  <a:cxn ang="0">
                    <a:pos x="0" y="279"/>
                  </a:cxn>
                </a:cxnLst>
                <a:rect l="0" t="0" r="r" b="b"/>
                <a:pathLst>
                  <a:path w="1037" h="337">
                    <a:moveTo>
                      <a:pt x="1037" y="0"/>
                    </a:moveTo>
                    <a:lnTo>
                      <a:pt x="1037" y="0"/>
                    </a:lnTo>
                    <a:lnTo>
                      <a:pt x="1028" y="28"/>
                    </a:lnTo>
                    <a:lnTo>
                      <a:pt x="1016" y="53"/>
                    </a:lnTo>
                    <a:lnTo>
                      <a:pt x="1003" y="79"/>
                    </a:lnTo>
                    <a:lnTo>
                      <a:pt x="987" y="102"/>
                    </a:lnTo>
                    <a:lnTo>
                      <a:pt x="970" y="124"/>
                    </a:lnTo>
                    <a:lnTo>
                      <a:pt x="952" y="146"/>
                    </a:lnTo>
                    <a:lnTo>
                      <a:pt x="931" y="167"/>
                    </a:lnTo>
                    <a:lnTo>
                      <a:pt x="908" y="187"/>
                    </a:lnTo>
                    <a:lnTo>
                      <a:pt x="884" y="206"/>
                    </a:lnTo>
                    <a:lnTo>
                      <a:pt x="858" y="223"/>
                    </a:lnTo>
                    <a:lnTo>
                      <a:pt x="829" y="238"/>
                    </a:lnTo>
                    <a:lnTo>
                      <a:pt x="800" y="254"/>
                    </a:lnTo>
                    <a:lnTo>
                      <a:pt x="770" y="267"/>
                    </a:lnTo>
                    <a:lnTo>
                      <a:pt x="738" y="281"/>
                    </a:lnTo>
                    <a:lnTo>
                      <a:pt x="705" y="293"/>
                    </a:lnTo>
                    <a:lnTo>
                      <a:pt x="670" y="301"/>
                    </a:lnTo>
                    <a:lnTo>
                      <a:pt x="634" y="311"/>
                    </a:lnTo>
                    <a:lnTo>
                      <a:pt x="598" y="318"/>
                    </a:lnTo>
                    <a:lnTo>
                      <a:pt x="559" y="325"/>
                    </a:lnTo>
                    <a:lnTo>
                      <a:pt x="520" y="330"/>
                    </a:lnTo>
                    <a:lnTo>
                      <a:pt x="481" y="333"/>
                    </a:lnTo>
                    <a:lnTo>
                      <a:pt x="440" y="335"/>
                    </a:lnTo>
                    <a:lnTo>
                      <a:pt x="400" y="337"/>
                    </a:lnTo>
                    <a:lnTo>
                      <a:pt x="357" y="335"/>
                    </a:lnTo>
                    <a:lnTo>
                      <a:pt x="315" y="333"/>
                    </a:lnTo>
                    <a:lnTo>
                      <a:pt x="270" y="330"/>
                    </a:lnTo>
                    <a:lnTo>
                      <a:pt x="226" y="325"/>
                    </a:lnTo>
                    <a:lnTo>
                      <a:pt x="182" y="320"/>
                    </a:lnTo>
                    <a:lnTo>
                      <a:pt x="136" y="311"/>
                    </a:lnTo>
                    <a:lnTo>
                      <a:pt x="92" y="303"/>
                    </a:lnTo>
                    <a:lnTo>
                      <a:pt x="46" y="291"/>
                    </a:lnTo>
                    <a:lnTo>
                      <a:pt x="0" y="279"/>
                    </a:lnTo>
                  </a:path>
                </a:pathLst>
              </a:custGeom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71244" name="Freeform 9804"/>
              <p:cNvSpPr>
                <a:spLocks/>
              </p:cNvSpPr>
              <p:nvPr userDrawn="1"/>
            </p:nvSpPr>
            <p:spPr bwMode="auto">
              <a:xfrm>
                <a:off x="477" y="810"/>
                <a:ext cx="449" cy="34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0"/>
                  </a:cxn>
                  <a:cxn ang="0">
                    <a:pos x="1" y="22"/>
                  </a:cxn>
                  <a:cxn ang="0">
                    <a:pos x="0" y="44"/>
                  </a:cxn>
                  <a:cxn ang="0">
                    <a:pos x="0" y="68"/>
                  </a:cxn>
                  <a:cxn ang="0">
                    <a:pos x="3" y="90"/>
                  </a:cxn>
                  <a:cxn ang="0">
                    <a:pos x="8" y="113"/>
                  </a:cxn>
                  <a:cxn ang="0">
                    <a:pos x="15" y="137"/>
                  </a:cxn>
                  <a:cxn ang="0">
                    <a:pos x="25" y="163"/>
                  </a:cxn>
                  <a:cxn ang="0">
                    <a:pos x="39" y="187"/>
                  </a:cxn>
                  <a:cxn ang="0">
                    <a:pos x="54" y="210"/>
                  </a:cxn>
                  <a:cxn ang="0">
                    <a:pos x="71" y="236"/>
                  </a:cxn>
                  <a:cxn ang="0">
                    <a:pos x="90" y="260"/>
                  </a:cxn>
                  <a:cxn ang="0">
                    <a:pos x="112" y="285"/>
                  </a:cxn>
                  <a:cxn ang="0">
                    <a:pos x="134" y="309"/>
                  </a:cxn>
                  <a:cxn ang="0">
                    <a:pos x="159" y="334"/>
                  </a:cxn>
                  <a:cxn ang="0">
                    <a:pos x="188" y="358"/>
                  </a:cxn>
                  <a:cxn ang="0">
                    <a:pos x="217" y="382"/>
                  </a:cxn>
                  <a:cxn ang="0">
                    <a:pos x="248" y="407"/>
                  </a:cxn>
                  <a:cxn ang="0">
                    <a:pos x="280" y="431"/>
                  </a:cxn>
                  <a:cxn ang="0">
                    <a:pos x="316" y="453"/>
                  </a:cxn>
                  <a:cxn ang="0">
                    <a:pos x="351" y="477"/>
                  </a:cxn>
                  <a:cxn ang="0">
                    <a:pos x="389" y="499"/>
                  </a:cxn>
                  <a:cxn ang="0">
                    <a:pos x="430" y="521"/>
                  </a:cxn>
                  <a:cxn ang="0">
                    <a:pos x="470" y="543"/>
                  </a:cxn>
                  <a:cxn ang="0">
                    <a:pos x="513" y="565"/>
                  </a:cxn>
                  <a:cxn ang="0">
                    <a:pos x="555" y="586"/>
                  </a:cxn>
                  <a:cxn ang="0">
                    <a:pos x="601" y="606"/>
                  </a:cxn>
                  <a:cxn ang="0">
                    <a:pos x="647" y="625"/>
                  </a:cxn>
                  <a:cxn ang="0">
                    <a:pos x="695" y="643"/>
                  </a:cxn>
                  <a:cxn ang="0">
                    <a:pos x="744" y="662"/>
                  </a:cxn>
                  <a:cxn ang="0">
                    <a:pos x="793" y="679"/>
                  </a:cxn>
                  <a:cxn ang="0">
                    <a:pos x="844" y="694"/>
                  </a:cxn>
                  <a:cxn ang="0">
                    <a:pos x="897" y="710"/>
                  </a:cxn>
                </a:cxnLst>
                <a:rect l="0" t="0" r="r" b="b"/>
                <a:pathLst>
                  <a:path w="897" h="710">
                    <a:moveTo>
                      <a:pt x="7" y="0"/>
                    </a:moveTo>
                    <a:lnTo>
                      <a:pt x="7" y="0"/>
                    </a:lnTo>
                    <a:lnTo>
                      <a:pt x="1" y="22"/>
                    </a:lnTo>
                    <a:lnTo>
                      <a:pt x="0" y="44"/>
                    </a:lnTo>
                    <a:lnTo>
                      <a:pt x="0" y="68"/>
                    </a:lnTo>
                    <a:lnTo>
                      <a:pt x="3" y="90"/>
                    </a:lnTo>
                    <a:lnTo>
                      <a:pt x="8" y="113"/>
                    </a:lnTo>
                    <a:lnTo>
                      <a:pt x="15" y="137"/>
                    </a:lnTo>
                    <a:lnTo>
                      <a:pt x="25" y="163"/>
                    </a:lnTo>
                    <a:lnTo>
                      <a:pt x="39" y="187"/>
                    </a:lnTo>
                    <a:lnTo>
                      <a:pt x="54" y="210"/>
                    </a:lnTo>
                    <a:lnTo>
                      <a:pt x="71" y="236"/>
                    </a:lnTo>
                    <a:lnTo>
                      <a:pt x="90" y="260"/>
                    </a:lnTo>
                    <a:lnTo>
                      <a:pt x="112" y="285"/>
                    </a:lnTo>
                    <a:lnTo>
                      <a:pt x="134" y="309"/>
                    </a:lnTo>
                    <a:lnTo>
                      <a:pt x="159" y="334"/>
                    </a:lnTo>
                    <a:lnTo>
                      <a:pt x="188" y="358"/>
                    </a:lnTo>
                    <a:lnTo>
                      <a:pt x="217" y="382"/>
                    </a:lnTo>
                    <a:lnTo>
                      <a:pt x="248" y="407"/>
                    </a:lnTo>
                    <a:lnTo>
                      <a:pt x="280" y="431"/>
                    </a:lnTo>
                    <a:lnTo>
                      <a:pt x="316" y="453"/>
                    </a:lnTo>
                    <a:lnTo>
                      <a:pt x="351" y="477"/>
                    </a:lnTo>
                    <a:lnTo>
                      <a:pt x="389" y="499"/>
                    </a:lnTo>
                    <a:lnTo>
                      <a:pt x="430" y="521"/>
                    </a:lnTo>
                    <a:lnTo>
                      <a:pt x="470" y="543"/>
                    </a:lnTo>
                    <a:lnTo>
                      <a:pt x="513" y="565"/>
                    </a:lnTo>
                    <a:lnTo>
                      <a:pt x="555" y="586"/>
                    </a:lnTo>
                    <a:lnTo>
                      <a:pt x="601" y="606"/>
                    </a:lnTo>
                    <a:lnTo>
                      <a:pt x="647" y="625"/>
                    </a:lnTo>
                    <a:lnTo>
                      <a:pt x="695" y="643"/>
                    </a:lnTo>
                    <a:lnTo>
                      <a:pt x="744" y="662"/>
                    </a:lnTo>
                    <a:lnTo>
                      <a:pt x="793" y="679"/>
                    </a:lnTo>
                    <a:lnTo>
                      <a:pt x="844" y="694"/>
                    </a:lnTo>
                    <a:lnTo>
                      <a:pt x="897" y="710"/>
                    </a:lnTo>
                  </a:path>
                </a:pathLst>
              </a:custGeom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71245" name="Freeform 9805"/>
              <p:cNvSpPr>
                <a:spLocks/>
              </p:cNvSpPr>
              <p:nvPr userDrawn="1"/>
            </p:nvSpPr>
            <p:spPr bwMode="auto">
              <a:xfrm>
                <a:off x="928" y="1089"/>
                <a:ext cx="565" cy="110"/>
              </a:xfrm>
              <a:custGeom>
                <a:avLst/>
                <a:gdLst/>
                <a:ahLst/>
                <a:cxnLst>
                  <a:cxn ang="0">
                    <a:pos x="1132" y="0"/>
                  </a:cxn>
                  <a:cxn ang="0">
                    <a:pos x="1132" y="0"/>
                  </a:cxn>
                  <a:cxn ang="0">
                    <a:pos x="1125" y="22"/>
                  </a:cxn>
                  <a:cxn ang="0">
                    <a:pos x="1115" y="43"/>
                  </a:cxn>
                  <a:cxn ang="0">
                    <a:pos x="1103" y="61"/>
                  </a:cxn>
                  <a:cxn ang="0">
                    <a:pos x="1087" y="80"/>
                  </a:cxn>
                  <a:cxn ang="0">
                    <a:pos x="1070" y="97"/>
                  </a:cxn>
                  <a:cxn ang="0">
                    <a:pos x="1050" y="114"/>
                  </a:cxn>
                  <a:cxn ang="0">
                    <a:pos x="1030" y="129"/>
                  </a:cxn>
                  <a:cxn ang="0">
                    <a:pos x="1006" y="143"/>
                  </a:cxn>
                  <a:cxn ang="0">
                    <a:pos x="980" y="155"/>
                  </a:cxn>
                  <a:cxn ang="0">
                    <a:pos x="953" y="167"/>
                  </a:cxn>
                  <a:cxn ang="0">
                    <a:pos x="923" y="179"/>
                  </a:cxn>
                  <a:cxn ang="0">
                    <a:pos x="892" y="187"/>
                  </a:cxn>
                  <a:cxn ang="0">
                    <a:pos x="860" y="196"/>
                  </a:cxn>
                  <a:cxn ang="0">
                    <a:pos x="824" y="204"/>
                  </a:cxn>
                  <a:cxn ang="0">
                    <a:pos x="788" y="209"/>
                  </a:cxn>
                  <a:cxn ang="0">
                    <a:pos x="751" y="214"/>
                  </a:cxn>
                  <a:cxn ang="0">
                    <a:pos x="712" y="219"/>
                  </a:cxn>
                  <a:cxn ang="0">
                    <a:pos x="671" y="221"/>
                  </a:cxn>
                  <a:cxn ang="0">
                    <a:pos x="629" y="223"/>
                  </a:cxn>
                  <a:cxn ang="0">
                    <a:pos x="586" y="224"/>
                  </a:cxn>
                  <a:cxn ang="0">
                    <a:pos x="542" y="223"/>
                  </a:cxn>
                  <a:cxn ang="0">
                    <a:pos x="498" y="221"/>
                  </a:cxn>
                  <a:cxn ang="0">
                    <a:pos x="450" y="218"/>
                  </a:cxn>
                  <a:cxn ang="0">
                    <a:pos x="405" y="214"/>
                  </a:cxn>
                  <a:cxn ang="0">
                    <a:pos x="355" y="207"/>
                  </a:cxn>
                  <a:cxn ang="0">
                    <a:pos x="306" y="202"/>
                  </a:cxn>
                  <a:cxn ang="0">
                    <a:pos x="257" y="194"/>
                  </a:cxn>
                  <a:cxn ang="0">
                    <a:pos x="207" y="184"/>
                  </a:cxn>
                  <a:cxn ang="0">
                    <a:pos x="156" y="173"/>
                  </a:cxn>
                  <a:cxn ang="0">
                    <a:pos x="106" y="162"/>
                  </a:cxn>
                  <a:cxn ang="0">
                    <a:pos x="53" y="150"/>
                  </a:cxn>
                  <a:cxn ang="0">
                    <a:pos x="0" y="134"/>
                  </a:cxn>
                </a:cxnLst>
                <a:rect l="0" t="0" r="r" b="b"/>
                <a:pathLst>
                  <a:path w="1132" h="224">
                    <a:moveTo>
                      <a:pt x="1132" y="0"/>
                    </a:moveTo>
                    <a:lnTo>
                      <a:pt x="1132" y="0"/>
                    </a:lnTo>
                    <a:lnTo>
                      <a:pt x="1125" y="22"/>
                    </a:lnTo>
                    <a:lnTo>
                      <a:pt x="1115" y="43"/>
                    </a:lnTo>
                    <a:lnTo>
                      <a:pt x="1103" y="61"/>
                    </a:lnTo>
                    <a:lnTo>
                      <a:pt x="1087" y="80"/>
                    </a:lnTo>
                    <a:lnTo>
                      <a:pt x="1070" y="97"/>
                    </a:lnTo>
                    <a:lnTo>
                      <a:pt x="1050" y="114"/>
                    </a:lnTo>
                    <a:lnTo>
                      <a:pt x="1030" y="129"/>
                    </a:lnTo>
                    <a:lnTo>
                      <a:pt x="1006" y="143"/>
                    </a:lnTo>
                    <a:lnTo>
                      <a:pt x="980" y="155"/>
                    </a:lnTo>
                    <a:lnTo>
                      <a:pt x="953" y="167"/>
                    </a:lnTo>
                    <a:lnTo>
                      <a:pt x="923" y="179"/>
                    </a:lnTo>
                    <a:lnTo>
                      <a:pt x="892" y="187"/>
                    </a:lnTo>
                    <a:lnTo>
                      <a:pt x="860" y="196"/>
                    </a:lnTo>
                    <a:lnTo>
                      <a:pt x="824" y="204"/>
                    </a:lnTo>
                    <a:lnTo>
                      <a:pt x="788" y="209"/>
                    </a:lnTo>
                    <a:lnTo>
                      <a:pt x="751" y="214"/>
                    </a:lnTo>
                    <a:lnTo>
                      <a:pt x="712" y="219"/>
                    </a:lnTo>
                    <a:lnTo>
                      <a:pt x="671" y="221"/>
                    </a:lnTo>
                    <a:lnTo>
                      <a:pt x="629" y="223"/>
                    </a:lnTo>
                    <a:lnTo>
                      <a:pt x="586" y="224"/>
                    </a:lnTo>
                    <a:lnTo>
                      <a:pt x="542" y="223"/>
                    </a:lnTo>
                    <a:lnTo>
                      <a:pt x="498" y="221"/>
                    </a:lnTo>
                    <a:lnTo>
                      <a:pt x="450" y="218"/>
                    </a:lnTo>
                    <a:lnTo>
                      <a:pt x="405" y="214"/>
                    </a:lnTo>
                    <a:lnTo>
                      <a:pt x="355" y="207"/>
                    </a:lnTo>
                    <a:lnTo>
                      <a:pt x="306" y="202"/>
                    </a:lnTo>
                    <a:lnTo>
                      <a:pt x="257" y="194"/>
                    </a:lnTo>
                    <a:lnTo>
                      <a:pt x="207" y="184"/>
                    </a:lnTo>
                    <a:lnTo>
                      <a:pt x="156" y="173"/>
                    </a:lnTo>
                    <a:lnTo>
                      <a:pt x="106" y="162"/>
                    </a:lnTo>
                    <a:lnTo>
                      <a:pt x="53" y="150"/>
                    </a:lnTo>
                    <a:lnTo>
                      <a:pt x="0" y="134"/>
                    </a:lnTo>
                  </a:path>
                </a:pathLst>
              </a:custGeom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71246" name="Freeform 9806"/>
              <p:cNvSpPr>
                <a:spLocks/>
              </p:cNvSpPr>
              <p:nvPr userDrawn="1"/>
            </p:nvSpPr>
            <p:spPr bwMode="auto">
              <a:xfrm>
                <a:off x="530" y="1116"/>
                <a:ext cx="346" cy="217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4" y="0"/>
                  </a:cxn>
                  <a:cxn ang="0">
                    <a:pos x="2" y="11"/>
                  </a:cxn>
                  <a:cxn ang="0">
                    <a:pos x="0" y="25"/>
                  </a:cxn>
                  <a:cxn ang="0">
                    <a:pos x="2" y="39"/>
                  </a:cxn>
                  <a:cxn ang="0">
                    <a:pos x="5" y="51"/>
                  </a:cxn>
                  <a:cxn ang="0">
                    <a:pos x="10" y="66"/>
                  </a:cxn>
                  <a:cxn ang="0">
                    <a:pos x="17" y="79"/>
                  </a:cxn>
                  <a:cxn ang="0">
                    <a:pos x="26" y="93"/>
                  </a:cxn>
                  <a:cxn ang="0">
                    <a:pos x="36" y="108"/>
                  </a:cxn>
                  <a:cxn ang="0">
                    <a:pos x="48" y="122"/>
                  </a:cxn>
                  <a:cxn ang="0">
                    <a:pos x="61" y="137"/>
                  </a:cxn>
                  <a:cxn ang="0">
                    <a:pos x="94" y="168"/>
                  </a:cxn>
                  <a:cxn ang="0">
                    <a:pos x="133" y="198"/>
                  </a:cxn>
                  <a:cxn ang="0">
                    <a:pos x="175" y="229"/>
                  </a:cxn>
                  <a:cxn ang="0">
                    <a:pos x="224" y="259"/>
                  </a:cxn>
                  <a:cxn ang="0">
                    <a:pos x="279" y="288"/>
                  </a:cxn>
                  <a:cxn ang="0">
                    <a:pos x="338" y="319"/>
                  </a:cxn>
                  <a:cxn ang="0">
                    <a:pos x="401" y="348"/>
                  </a:cxn>
                  <a:cxn ang="0">
                    <a:pos x="467" y="375"/>
                  </a:cxn>
                  <a:cxn ang="0">
                    <a:pos x="537" y="400"/>
                  </a:cxn>
                  <a:cxn ang="0">
                    <a:pos x="612" y="426"/>
                  </a:cxn>
                  <a:cxn ang="0">
                    <a:pos x="688" y="450"/>
                  </a:cxn>
                </a:cxnLst>
                <a:rect l="0" t="0" r="r" b="b"/>
                <a:pathLst>
                  <a:path w="688" h="450">
                    <a:moveTo>
                      <a:pt x="4" y="0"/>
                    </a:moveTo>
                    <a:lnTo>
                      <a:pt x="4" y="0"/>
                    </a:lnTo>
                    <a:lnTo>
                      <a:pt x="2" y="11"/>
                    </a:lnTo>
                    <a:lnTo>
                      <a:pt x="0" y="25"/>
                    </a:lnTo>
                    <a:lnTo>
                      <a:pt x="2" y="39"/>
                    </a:lnTo>
                    <a:lnTo>
                      <a:pt x="5" y="51"/>
                    </a:lnTo>
                    <a:lnTo>
                      <a:pt x="10" y="66"/>
                    </a:lnTo>
                    <a:lnTo>
                      <a:pt x="17" y="79"/>
                    </a:lnTo>
                    <a:lnTo>
                      <a:pt x="26" y="93"/>
                    </a:lnTo>
                    <a:lnTo>
                      <a:pt x="36" y="108"/>
                    </a:lnTo>
                    <a:lnTo>
                      <a:pt x="48" y="122"/>
                    </a:lnTo>
                    <a:lnTo>
                      <a:pt x="61" y="137"/>
                    </a:lnTo>
                    <a:lnTo>
                      <a:pt x="94" y="168"/>
                    </a:lnTo>
                    <a:lnTo>
                      <a:pt x="133" y="198"/>
                    </a:lnTo>
                    <a:lnTo>
                      <a:pt x="175" y="229"/>
                    </a:lnTo>
                    <a:lnTo>
                      <a:pt x="224" y="259"/>
                    </a:lnTo>
                    <a:lnTo>
                      <a:pt x="279" y="288"/>
                    </a:lnTo>
                    <a:lnTo>
                      <a:pt x="338" y="319"/>
                    </a:lnTo>
                    <a:lnTo>
                      <a:pt x="401" y="348"/>
                    </a:lnTo>
                    <a:lnTo>
                      <a:pt x="467" y="375"/>
                    </a:lnTo>
                    <a:lnTo>
                      <a:pt x="537" y="400"/>
                    </a:lnTo>
                    <a:lnTo>
                      <a:pt x="612" y="426"/>
                    </a:lnTo>
                    <a:lnTo>
                      <a:pt x="688" y="450"/>
                    </a:lnTo>
                  </a:path>
                </a:pathLst>
              </a:custGeom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71247" name="Freeform 9807"/>
              <p:cNvSpPr>
                <a:spLocks/>
              </p:cNvSpPr>
              <p:nvPr userDrawn="1"/>
            </p:nvSpPr>
            <p:spPr bwMode="auto">
              <a:xfrm>
                <a:off x="871" y="1331"/>
                <a:ext cx="354" cy="54"/>
              </a:xfrm>
              <a:custGeom>
                <a:avLst/>
                <a:gdLst/>
                <a:ahLst/>
                <a:cxnLst>
                  <a:cxn ang="0">
                    <a:pos x="707" y="73"/>
                  </a:cxn>
                  <a:cxn ang="0">
                    <a:pos x="707" y="73"/>
                  </a:cxn>
                  <a:cxn ang="0">
                    <a:pos x="705" y="78"/>
                  </a:cxn>
                  <a:cxn ang="0">
                    <a:pos x="700" y="83"/>
                  </a:cxn>
                  <a:cxn ang="0">
                    <a:pos x="695" y="88"/>
                  </a:cxn>
                  <a:cxn ang="0">
                    <a:pos x="686" y="93"/>
                  </a:cxn>
                  <a:cxn ang="0">
                    <a:pos x="678" y="97"/>
                  </a:cxn>
                  <a:cxn ang="0">
                    <a:pos x="668" y="100"/>
                  </a:cxn>
                  <a:cxn ang="0">
                    <a:pos x="642" y="104"/>
                  </a:cxn>
                  <a:cxn ang="0">
                    <a:pos x="610" y="107"/>
                  </a:cxn>
                  <a:cxn ang="0">
                    <a:pos x="574" y="107"/>
                  </a:cxn>
                  <a:cxn ang="0">
                    <a:pos x="532" y="105"/>
                  </a:cxn>
                  <a:cxn ang="0">
                    <a:pos x="486" y="100"/>
                  </a:cxn>
                  <a:cxn ang="0">
                    <a:pos x="437" y="95"/>
                  </a:cxn>
                  <a:cxn ang="0">
                    <a:pos x="382" y="87"/>
                  </a:cxn>
                  <a:cxn ang="0">
                    <a:pos x="326" y="76"/>
                  </a:cxn>
                  <a:cxn ang="0">
                    <a:pos x="265" y="66"/>
                  </a:cxn>
                  <a:cxn ang="0">
                    <a:pos x="202" y="51"/>
                  </a:cxn>
                  <a:cxn ang="0">
                    <a:pos x="136" y="36"/>
                  </a:cxn>
                  <a:cxn ang="0">
                    <a:pos x="70" y="19"/>
                  </a:cxn>
                  <a:cxn ang="0">
                    <a:pos x="0" y="0"/>
                  </a:cxn>
                </a:cxnLst>
                <a:rect l="0" t="0" r="r" b="b"/>
                <a:pathLst>
                  <a:path w="707" h="107">
                    <a:moveTo>
                      <a:pt x="707" y="73"/>
                    </a:moveTo>
                    <a:lnTo>
                      <a:pt x="707" y="73"/>
                    </a:lnTo>
                    <a:lnTo>
                      <a:pt x="705" y="78"/>
                    </a:lnTo>
                    <a:lnTo>
                      <a:pt x="700" y="83"/>
                    </a:lnTo>
                    <a:lnTo>
                      <a:pt x="695" y="88"/>
                    </a:lnTo>
                    <a:lnTo>
                      <a:pt x="686" y="93"/>
                    </a:lnTo>
                    <a:lnTo>
                      <a:pt x="678" y="97"/>
                    </a:lnTo>
                    <a:lnTo>
                      <a:pt x="668" y="100"/>
                    </a:lnTo>
                    <a:lnTo>
                      <a:pt x="642" y="104"/>
                    </a:lnTo>
                    <a:lnTo>
                      <a:pt x="610" y="107"/>
                    </a:lnTo>
                    <a:lnTo>
                      <a:pt x="574" y="107"/>
                    </a:lnTo>
                    <a:lnTo>
                      <a:pt x="532" y="105"/>
                    </a:lnTo>
                    <a:lnTo>
                      <a:pt x="486" y="100"/>
                    </a:lnTo>
                    <a:lnTo>
                      <a:pt x="437" y="95"/>
                    </a:lnTo>
                    <a:lnTo>
                      <a:pt x="382" y="87"/>
                    </a:lnTo>
                    <a:lnTo>
                      <a:pt x="326" y="76"/>
                    </a:lnTo>
                    <a:lnTo>
                      <a:pt x="265" y="66"/>
                    </a:lnTo>
                    <a:lnTo>
                      <a:pt x="202" y="51"/>
                    </a:lnTo>
                    <a:lnTo>
                      <a:pt x="136" y="36"/>
                    </a:lnTo>
                    <a:lnTo>
                      <a:pt x="70" y="19"/>
                    </a:lnTo>
                    <a:lnTo>
                      <a:pt x="0" y="0"/>
                    </a:lnTo>
                  </a:path>
                </a:pathLst>
              </a:custGeom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71248" name="Line 9808"/>
              <p:cNvSpPr>
                <a:spLocks noChangeShapeType="1"/>
              </p:cNvSpPr>
              <p:nvPr userDrawn="1"/>
            </p:nvSpPr>
            <p:spPr bwMode="auto">
              <a:xfrm flipH="1">
                <a:off x="859" y="409"/>
                <a:ext cx="295" cy="997"/>
              </a:xfrm>
              <a:prstGeom prst="line">
                <a:avLst/>
              </a:prstGeom>
              <a:ln w="38100">
                <a:solidFill>
                  <a:schemeClr val="bg2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71249" name="Freeform 9809"/>
              <p:cNvSpPr>
                <a:spLocks/>
              </p:cNvSpPr>
              <p:nvPr userDrawn="1"/>
            </p:nvSpPr>
            <p:spPr bwMode="auto">
              <a:xfrm>
                <a:off x="471" y="388"/>
                <a:ext cx="1060" cy="1032"/>
              </a:xfrm>
              <a:custGeom>
                <a:avLst/>
                <a:gdLst/>
                <a:ahLst/>
                <a:cxnLst>
                  <a:cxn ang="0">
                    <a:pos x="2059" y="1410"/>
                  </a:cxn>
                  <a:cxn ang="0">
                    <a:pos x="1996" y="1558"/>
                  </a:cxn>
                  <a:cxn ang="0">
                    <a:pos x="1913" y="1692"/>
                  </a:cxn>
                  <a:cxn ang="0">
                    <a:pos x="1813" y="1811"/>
                  </a:cxn>
                  <a:cxn ang="0">
                    <a:pos x="1699" y="1913"/>
                  </a:cxn>
                  <a:cxn ang="0">
                    <a:pos x="1572" y="1998"/>
                  </a:cxn>
                  <a:cxn ang="0">
                    <a:pos x="1432" y="2062"/>
                  </a:cxn>
                  <a:cxn ang="0">
                    <a:pos x="1286" y="2107"/>
                  </a:cxn>
                  <a:cxn ang="0">
                    <a:pos x="1133" y="2130"/>
                  </a:cxn>
                  <a:cxn ang="0">
                    <a:pos x="977" y="2130"/>
                  </a:cxn>
                  <a:cxn ang="0">
                    <a:pos x="819" y="2107"/>
                  </a:cxn>
                  <a:cxn ang="0">
                    <a:pos x="714" y="2076"/>
                  </a:cxn>
                  <a:cxn ang="0">
                    <a:pos x="568" y="2013"/>
                  </a:cxn>
                  <a:cxn ang="0">
                    <a:pos x="433" y="1930"/>
                  </a:cxn>
                  <a:cxn ang="0">
                    <a:pos x="316" y="1830"/>
                  </a:cxn>
                  <a:cxn ang="0">
                    <a:pos x="216" y="1714"/>
                  </a:cxn>
                  <a:cxn ang="0">
                    <a:pos x="133" y="1587"/>
                  </a:cxn>
                  <a:cxn ang="0">
                    <a:pos x="68" y="1448"/>
                  </a:cxn>
                  <a:cxn ang="0">
                    <a:pos x="24" y="1300"/>
                  </a:cxn>
                  <a:cxn ang="0">
                    <a:pos x="2" y="1147"/>
                  </a:cxn>
                  <a:cxn ang="0">
                    <a:pos x="4" y="989"/>
                  </a:cxn>
                  <a:cxn ang="0">
                    <a:pos x="27" y="829"/>
                  </a:cxn>
                  <a:cxn ang="0">
                    <a:pos x="58" y="724"/>
                  </a:cxn>
                  <a:cxn ang="0">
                    <a:pos x="121" y="576"/>
                  </a:cxn>
                  <a:cxn ang="0">
                    <a:pos x="204" y="442"/>
                  </a:cxn>
                  <a:cxn ang="0">
                    <a:pos x="304" y="323"/>
                  </a:cxn>
                  <a:cxn ang="0">
                    <a:pos x="418" y="219"/>
                  </a:cxn>
                  <a:cxn ang="0">
                    <a:pos x="547" y="136"/>
                  </a:cxn>
                  <a:cxn ang="0">
                    <a:pos x="685" y="72"/>
                  </a:cxn>
                  <a:cxn ang="0">
                    <a:pos x="831" y="26"/>
                  </a:cxn>
                  <a:cxn ang="0">
                    <a:pos x="984" y="4"/>
                  </a:cxn>
                  <a:cxn ang="0">
                    <a:pos x="1140" y="4"/>
                  </a:cxn>
                  <a:cxn ang="0">
                    <a:pos x="1300" y="27"/>
                  </a:cxn>
                  <a:cxn ang="0">
                    <a:pos x="1403" y="56"/>
                  </a:cxn>
                  <a:cxn ang="0">
                    <a:pos x="1551" y="121"/>
                  </a:cxn>
                  <a:cxn ang="0">
                    <a:pos x="1684" y="202"/>
                  </a:cxn>
                  <a:cxn ang="0">
                    <a:pos x="1801" y="303"/>
                  </a:cxn>
                  <a:cxn ang="0">
                    <a:pos x="1903" y="418"/>
                  </a:cxn>
                  <a:cxn ang="0">
                    <a:pos x="1984" y="547"/>
                  </a:cxn>
                  <a:cxn ang="0">
                    <a:pos x="2049" y="685"/>
                  </a:cxn>
                  <a:cxn ang="0">
                    <a:pos x="2093" y="833"/>
                  </a:cxn>
                  <a:cxn ang="0">
                    <a:pos x="2115" y="987"/>
                  </a:cxn>
                  <a:cxn ang="0">
                    <a:pos x="2114" y="1145"/>
                  </a:cxn>
                  <a:cxn ang="0">
                    <a:pos x="2090" y="1303"/>
                  </a:cxn>
                </a:cxnLst>
                <a:rect l="0" t="0" r="r" b="b"/>
                <a:pathLst>
                  <a:path w="2117" h="2132">
                    <a:moveTo>
                      <a:pt x="2076" y="1357"/>
                    </a:moveTo>
                    <a:lnTo>
                      <a:pt x="2076" y="1357"/>
                    </a:lnTo>
                    <a:lnTo>
                      <a:pt x="2059" y="1410"/>
                    </a:lnTo>
                    <a:lnTo>
                      <a:pt x="2041" y="1461"/>
                    </a:lnTo>
                    <a:lnTo>
                      <a:pt x="2020" y="1510"/>
                    </a:lnTo>
                    <a:lnTo>
                      <a:pt x="1996" y="1558"/>
                    </a:lnTo>
                    <a:lnTo>
                      <a:pt x="1971" y="1604"/>
                    </a:lnTo>
                    <a:lnTo>
                      <a:pt x="1944" y="1650"/>
                    </a:lnTo>
                    <a:lnTo>
                      <a:pt x="1913" y="1692"/>
                    </a:lnTo>
                    <a:lnTo>
                      <a:pt x="1883" y="1733"/>
                    </a:lnTo>
                    <a:lnTo>
                      <a:pt x="1849" y="1774"/>
                    </a:lnTo>
                    <a:lnTo>
                      <a:pt x="1813" y="1811"/>
                    </a:lnTo>
                    <a:lnTo>
                      <a:pt x="1777" y="1847"/>
                    </a:lnTo>
                    <a:lnTo>
                      <a:pt x="1738" y="1881"/>
                    </a:lnTo>
                    <a:lnTo>
                      <a:pt x="1699" y="1913"/>
                    </a:lnTo>
                    <a:lnTo>
                      <a:pt x="1657" y="1944"/>
                    </a:lnTo>
                    <a:lnTo>
                      <a:pt x="1614" y="1971"/>
                    </a:lnTo>
                    <a:lnTo>
                      <a:pt x="1572" y="1998"/>
                    </a:lnTo>
                    <a:lnTo>
                      <a:pt x="1526" y="2022"/>
                    </a:lnTo>
                    <a:lnTo>
                      <a:pt x="1480" y="2042"/>
                    </a:lnTo>
                    <a:lnTo>
                      <a:pt x="1432" y="2062"/>
                    </a:lnTo>
                    <a:lnTo>
                      <a:pt x="1385" y="2079"/>
                    </a:lnTo>
                    <a:lnTo>
                      <a:pt x="1336" y="2095"/>
                    </a:lnTo>
                    <a:lnTo>
                      <a:pt x="1286" y="2107"/>
                    </a:lnTo>
                    <a:lnTo>
                      <a:pt x="1235" y="2117"/>
                    </a:lnTo>
                    <a:lnTo>
                      <a:pt x="1184" y="2125"/>
                    </a:lnTo>
                    <a:lnTo>
                      <a:pt x="1133" y="2130"/>
                    </a:lnTo>
                    <a:lnTo>
                      <a:pt x="1081" y="2132"/>
                    </a:lnTo>
                    <a:lnTo>
                      <a:pt x="1030" y="2132"/>
                    </a:lnTo>
                    <a:lnTo>
                      <a:pt x="977" y="2130"/>
                    </a:lnTo>
                    <a:lnTo>
                      <a:pt x="924" y="2125"/>
                    </a:lnTo>
                    <a:lnTo>
                      <a:pt x="872" y="2117"/>
                    </a:lnTo>
                    <a:lnTo>
                      <a:pt x="819" y="2107"/>
                    </a:lnTo>
                    <a:lnTo>
                      <a:pt x="766" y="2093"/>
                    </a:lnTo>
                    <a:lnTo>
                      <a:pt x="766" y="2093"/>
                    </a:lnTo>
                    <a:lnTo>
                      <a:pt x="714" y="2076"/>
                    </a:lnTo>
                    <a:lnTo>
                      <a:pt x="663" y="2057"/>
                    </a:lnTo>
                    <a:lnTo>
                      <a:pt x="613" y="2037"/>
                    </a:lnTo>
                    <a:lnTo>
                      <a:pt x="568" y="2013"/>
                    </a:lnTo>
                    <a:lnTo>
                      <a:pt x="520" y="1988"/>
                    </a:lnTo>
                    <a:lnTo>
                      <a:pt x="476" y="1961"/>
                    </a:lnTo>
                    <a:lnTo>
                      <a:pt x="433" y="1930"/>
                    </a:lnTo>
                    <a:lnTo>
                      <a:pt x="393" y="1899"/>
                    </a:lnTo>
                    <a:lnTo>
                      <a:pt x="354" y="1865"/>
                    </a:lnTo>
                    <a:lnTo>
                      <a:pt x="316" y="1830"/>
                    </a:lnTo>
                    <a:lnTo>
                      <a:pt x="281" y="1794"/>
                    </a:lnTo>
                    <a:lnTo>
                      <a:pt x="247" y="1755"/>
                    </a:lnTo>
                    <a:lnTo>
                      <a:pt x="216" y="1714"/>
                    </a:lnTo>
                    <a:lnTo>
                      <a:pt x="185" y="1673"/>
                    </a:lnTo>
                    <a:lnTo>
                      <a:pt x="158" y="1631"/>
                    </a:lnTo>
                    <a:lnTo>
                      <a:pt x="133" y="1587"/>
                    </a:lnTo>
                    <a:lnTo>
                      <a:pt x="109" y="1541"/>
                    </a:lnTo>
                    <a:lnTo>
                      <a:pt x="87" y="1495"/>
                    </a:lnTo>
                    <a:lnTo>
                      <a:pt x="68" y="1448"/>
                    </a:lnTo>
                    <a:lnTo>
                      <a:pt x="51" y="1400"/>
                    </a:lnTo>
                    <a:lnTo>
                      <a:pt x="38" y="1351"/>
                    </a:lnTo>
                    <a:lnTo>
                      <a:pt x="24" y="1300"/>
                    </a:lnTo>
                    <a:lnTo>
                      <a:pt x="15" y="1249"/>
                    </a:lnTo>
                    <a:lnTo>
                      <a:pt x="7" y="1198"/>
                    </a:lnTo>
                    <a:lnTo>
                      <a:pt x="2" y="1147"/>
                    </a:lnTo>
                    <a:lnTo>
                      <a:pt x="0" y="1094"/>
                    </a:lnTo>
                    <a:lnTo>
                      <a:pt x="0" y="1042"/>
                    </a:lnTo>
                    <a:lnTo>
                      <a:pt x="4" y="989"/>
                    </a:lnTo>
                    <a:lnTo>
                      <a:pt x="9" y="936"/>
                    </a:lnTo>
                    <a:lnTo>
                      <a:pt x="17" y="882"/>
                    </a:lnTo>
                    <a:lnTo>
                      <a:pt x="27" y="829"/>
                    </a:lnTo>
                    <a:lnTo>
                      <a:pt x="41" y="777"/>
                    </a:lnTo>
                    <a:lnTo>
                      <a:pt x="41" y="777"/>
                    </a:lnTo>
                    <a:lnTo>
                      <a:pt x="58" y="724"/>
                    </a:lnTo>
                    <a:lnTo>
                      <a:pt x="77" y="673"/>
                    </a:lnTo>
                    <a:lnTo>
                      <a:pt x="99" y="624"/>
                    </a:lnTo>
                    <a:lnTo>
                      <a:pt x="121" y="576"/>
                    </a:lnTo>
                    <a:lnTo>
                      <a:pt x="146" y="529"/>
                    </a:lnTo>
                    <a:lnTo>
                      <a:pt x="175" y="484"/>
                    </a:lnTo>
                    <a:lnTo>
                      <a:pt x="204" y="442"/>
                    </a:lnTo>
                    <a:lnTo>
                      <a:pt x="236" y="399"/>
                    </a:lnTo>
                    <a:lnTo>
                      <a:pt x="269" y="360"/>
                    </a:lnTo>
                    <a:lnTo>
                      <a:pt x="304" y="323"/>
                    </a:lnTo>
                    <a:lnTo>
                      <a:pt x="340" y="286"/>
                    </a:lnTo>
                    <a:lnTo>
                      <a:pt x="379" y="252"/>
                    </a:lnTo>
                    <a:lnTo>
                      <a:pt x="418" y="219"/>
                    </a:lnTo>
                    <a:lnTo>
                      <a:pt x="461" y="190"/>
                    </a:lnTo>
                    <a:lnTo>
                      <a:pt x="503" y="162"/>
                    </a:lnTo>
                    <a:lnTo>
                      <a:pt x="547" y="136"/>
                    </a:lnTo>
                    <a:lnTo>
                      <a:pt x="591" y="112"/>
                    </a:lnTo>
                    <a:lnTo>
                      <a:pt x="637" y="90"/>
                    </a:lnTo>
                    <a:lnTo>
                      <a:pt x="685" y="72"/>
                    </a:lnTo>
                    <a:lnTo>
                      <a:pt x="732" y="53"/>
                    </a:lnTo>
                    <a:lnTo>
                      <a:pt x="782" y="39"/>
                    </a:lnTo>
                    <a:lnTo>
                      <a:pt x="831" y="26"/>
                    </a:lnTo>
                    <a:lnTo>
                      <a:pt x="882" y="15"/>
                    </a:lnTo>
                    <a:lnTo>
                      <a:pt x="933" y="9"/>
                    </a:lnTo>
                    <a:lnTo>
                      <a:pt x="984" y="4"/>
                    </a:lnTo>
                    <a:lnTo>
                      <a:pt x="1037" y="0"/>
                    </a:lnTo>
                    <a:lnTo>
                      <a:pt x="1087" y="0"/>
                    </a:lnTo>
                    <a:lnTo>
                      <a:pt x="1140" y="4"/>
                    </a:lnTo>
                    <a:lnTo>
                      <a:pt x="1193" y="9"/>
                    </a:lnTo>
                    <a:lnTo>
                      <a:pt x="1245" y="17"/>
                    </a:lnTo>
                    <a:lnTo>
                      <a:pt x="1300" y="27"/>
                    </a:lnTo>
                    <a:lnTo>
                      <a:pt x="1353" y="41"/>
                    </a:lnTo>
                    <a:lnTo>
                      <a:pt x="1353" y="41"/>
                    </a:lnTo>
                    <a:lnTo>
                      <a:pt x="1403" y="56"/>
                    </a:lnTo>
                    <a:lnTo>
                      <a:pt x="1454" y="75"/>
                    </a:lnTo>
                    <a:lnTo>
                      <a:pt x="1504" y="97"/>
                    </a:lnTo>
                    <a:lnTo>
                      <a:pt x="1551" y="121"/>
                    </a:lnTo>
                    <a:lnTo>
                      <a:pt x="1597" y="146"/>
                    </a:lnTo>
                    <a:lnTo>
                      <a:pt x="1641" y="173"/>
                    </a:lnTo>
                    <a:lnTo>
                      <a:pt x="1684" y="202"/>
                    </a:lnTo>
                    <a:lnTo>
                      <a:pt x="1725" y="235"/>
                    </a:lnTo>
                    <a:lnTo>
                      <a:pt x="1764" y="269"/>
                    </a:lnTo>
                    <a:lnTo>
                      <a:pt x="1801" y="303"/>
                    </a:lnTo>
                    <a:lnTo>
                      <a:pt x="1837" y="340"/>
                    </a:lnTo>
                    <a:lnTo>
                      <a:pt x="1871" y="379"/>
                    </a:lnTo>
                    <a:lnTo>
                      <a:pt x="1903" y="418"/>
                    </a:lnTo>
                    <a:lnTo>
                      <a:pt x="1932" y="461"/>
                    </a:lnTo>
                    <a:lnTo>
                      <a:pt x="1959" y="503"/>
                    </a:lnTo>
                    <a:lnTo>
                      <a:pt x="1984" y="547"/>
                    </a:lnTo>
                    <a:lnTo>
                      <a:pt x="2008" y="591"/>
                    </a:lnTo>
                    <a:lnTo>
                      <a:pt x="2030" y="639"/>
                    </a:lnTo>
                    <a:lnTo>
                      <a:pt x="2049" y="685"/>
                    </a:lnTo>
                    <a:lnTo>
                      <a:pt x="2066" y="734"/>
                    </a:lnTo>
                    <a:lnTo>
                      <a:pt x="2081" y="783"/>
                    </a:lnTo>
                    <a:lnTo>
                      <a:pt x="2093" y="833"/>
                    </a:lnTo>
                    <a:lnTo>
                      <a:pt x="2103" y="884"/>
                    </a:lnTo>
                    <a:lnTo>
                      <a:pt x="2110" y="934"/>
                    </a:lnTo>
                    <a:lnTo>
                      <a:pt x="2115" y="987"/>
                    </a:lnTo>
                    <a:lnTo>
                      <a:pt x="2117" y="1038"/>
                    </a:lnTo>
                    <a:lnTo>
                      <a:pt x="2117" y="1091"/>
                    </a:lnTo>
                    <a:lnTo>
                      <a:pt x="2114" y="1145"/>
                    </a:lnTo>
                    <a:lnTo>
                      <a:pt x="2109" y="1198"/>
                    </a:lnTo>
                    <a:lnTo>
                      <a:pt x="2100" y="1250"/>
                    </a:lnTo>
                    <a:lnTo>
                      <a:pt x="2090" y="1303"/>
                    </a:lnTo>
                    <a:lnTo>
                      <a:pt x="2076" y="1357"/>
                    </a:lnTo>
                    <a:lnTo>
                      <a:pt x="2076" y="1357"/>
                    </a:lnTo>
                    <a:close/>
                  </a:path>
                </a:pathLst>
              </a:custGeom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71250" name="Freeform 9810"/>
              <p:cNvSpPr>
                <a:spLocks/>
              </p:cNvSpPr>
              <p:nvPr userDrawn="1"/>
            </p:nvSpPr>
            <p:spPr bwMode="auto">
              <a:xfrm>
                <a:off x="473" y="388"/>
                <a:ext cx="1060" cy="1032"/>
              </a:xfrm>
              <a:custGeom>
                <a:avLst/>
                <a:gdLst/>
                <a:ahLst/>
                <a:cxnLst>
                  <a:cxn ang="0">
                    <a:pos x="2059" y="1408"/>
                  </a:cxn>
                  <a:cxn ang="0">
                    <a:pos x="1996" y="1558"/>
                  </a:cxn>
                  <a:cxn ang="0">
                    <a:pos x="1913" y="1692"/>
                  </a:cxn>
                  <a:cxn ang="0">
                    <a:pos x="1813" y="1811"/>
                  </a:cxn>
                  <a:cxn ang="0">
                    <a:pos x="1699" y="1913"/>
                  </a:cxn>
                  <a:cxn ang="0">
                    <a:pos x="1570" y="1998"/>
                  </a:cxn>
                  <a:cxn ang="0">
                    <a:pos x="1432" y="2062"/>
                  </a:cxn>
                  <a:cxn ang="0">
                    <a:pos x="1286" y="2106"/>
                  </a:cxn>
                  <a:cxn ang="0">
                    <a:pos x="1133" y="2130"/>
                  </a:cxn>
                  <a:cxn ang="0">
                    <a:pos x="977" y="2130"/>
                  </a:cxn>
                  <a:cxn ang="0">
                    <a:pos x="819" y="2105"/>
                  </a:cxn>
                  <a:cxn ang="0">
                    <a:pos x="714" y="2076"/>
                  </a:cxn>
                  <a:cxn ang="0">
                    <a:pos x="566" y="2013"/>
                  </a:cxn>
                  <a:cxn ang="0">
                    <a:pos x="433" y="1930"/>
                  </a:cxn>
                  <a:cxn ang="0">
                    <a:pos x="316" y="1829"/>
                  </a:cxn>
                  <a:cxn ang="0">
                    <a:pos x="216" y="1714"/>
                  </a:cxn>
                  <a:cxn ang="0">
                    <a:pos x="133" y="1587"/>
                  </a:cxn>
                  <a:cxn ang="0">
                    <a:pos x="68" y="1447"/>
                  </a:cxn>
                  <a:cxn ang="0">
                    <a:pos x="24" y="1299"/>
                  </a:cxn>
                  <a:cxn ang="0">
                    <a:pos x="2" y="1147"/>
                  </a:cxn>
                  <a:cxn ang="0">
                    <a:pos x="3" y="989"/>
                  </a:cxn>
                  <a:cxn ang="0">
                    <a:pos x="27" y="829"/>
                  </a:cxn>
                  <a:cxn ang="0">
                    <a:pos x="58" y="724"/>
                  </a:cxn>
                  <a:cxn ang="0">
                    <a:pos x="121" y="574"/>
                  </a:cxn>
                  <a:cxn ang="0">
                    <a:pos x="204" y="440"/>
                  </a:cxn>
                  <a:cxn ang="0">
                    <a:pos x="304" y="321"/>
                  </a:cxn>
                  <a:cxn ang="0">
                    <a:pos x="418" y="219"/>
                  </a:cxn>
                  <a:cxn ang="0">
                    <a:pos x="547" y="136"/>
                  </a:cxn>
                  <a:cxn ang="0">
                    <a:pos x="685" y="70"/>
                  </a:cxn>
                  <a:cxn ang="0">
                    <a:pos x="831" y="25"/>
                  </a:cxn>
                  <a:cxn ang="0">
                    <a:pos x="984" y="3"/>
                  </a:cxn>
                  <a:cxn ang="0">
                    <a:pos x="1140" y="3"/>
                  </a:cxn>
                  <a:cxn ang="0">
                    <a:pos x="1298" y="27"/>
                  </a:cxn>
                  <a:cxn ang="0">
                    <a:pos x="1403" y="56"/>
                  </a:cxn>
                  <a:cxn ang="0">
                    <a:pos x="1551" y="119"/>
                  </a:cxn>
                  <a:cxn ang="0">
                    <a:pos x="1684" y="202"/>
                  </a:cxn>
                  <a:cxn ang="0">
                    <a:pos x="1801" y="302"/>
                  </a:cxn>
                  <a:cxn ang="0">
                    <a:pos x="1901" y="418"/>
                  </a:cxn>
                  <a:cxn ang="0">
                    <a:pos x="1984" y="547"/>
                  </a:cxn>
                  <a:cxn ang="0">
                    <a:pos x="2049" y="684"/>
                  </a:cxn>
                  <a:cxn ang="0">
                    <a:pos x="2093" y="832"/>
                  </a:cxn>
                  <a:cxn ang="0">
                    <a:pos x="2115" y="987"/>
                  </a:cxn>
                  <a:cxn ang="0">
                    <a:pos x="2113" y="1143"/>
                  </a:cxn>
                  <a:cxn ang="0">
                    <a:pos x="2090" y="1303"/>
                  </a:cxn>
                </a:cxnLst>
                <a:rect l="0" t="0" r="r" b="b"/>
                <a:pathLst>
                  <a:path w="2117" h="2132">
                    <a:moveTo>
                      <a:pt x="2076" y="1357"/>
                    </a:moveTo>
                    <a:lnTo>
                      <a:pt x="2076" y="1357"/>
                    </a:lnTo>
                    <a:lnTo>
                      <a:pt x="2059" y="1408"/>
                    </a:lnTo>
                    <a:lnTo>
                      <a:pt x="2040" y="1459"/>
                    </a:lnTo>
                    <a:lnTo>
                      <a:pt x="2020" y="1510"/>
                    </a:lnTo>
                    <a:lnTo>
                      <a:pt x="1996" y="1558"/>
                    </a:lnTo>
                    <a:lnTo>
                      <a:pt x="1971" y="1604"/>
                    </a:lnTo>
                    <a:lnTo>
                      <a:pt x="1944" y="1648"/>
                    </a:lnTo>
                    <a:lnTo>
                      <a:pt x="1913" y="1692"/>
                    </a:lnTo>
                    <a:lnTo>
                      <a:pt x="1882" y="1733"/>
                    </a:lnTo>
                    <a:lnTo>
                      <a:pt x="1848" y="1773"/>
                    </a:lnTo>
                    <a:lnTo>
                      <a:pt x="1813" y="1811"/>
                    </a:lnTo>
                    <a:lnTo>
                      <a:pt x="1777" y="1846"/>
                    </a:lnTo>
                    <a:lnTo>
                      <a:pt x="1738" y="1880"/>
                    </a:lnTo>
                    <a:lnTo>
                      <a:pt x="1699" y="1913"/>
                    </a:lnTo>
                    <a:lnTo>
                      <a:pt x="1656" y="1943"/>
                    </a:lnTo>
                    <a:lnTo>
                      <a:pt x="1614" y="1970"/>
                    </a:lnTo>
                    <a:lnTo>
                      <a:pt x="1570" y="1998"/>
                    </a:lnTo>
                    <a:lnTo>
                      <a:pt x="1526" y="2021"/>
                    </a:lnTo>
                    <a:lnTo>
                      <a:pt x="1480" y="2042"/>
                    </a:lnTo>
                    <a:lnTo>
                      <a:pt x="1432" y="2062"/>
                    </a:lnTo>
                    <a:lnTo>
                      <a:pt x="1385" y="2079"/>
                    </a:lnTo>
                    <a:lnTo>
                      <a:pt x="1335" y="2094"/>
                    </a:lnTo>
                    <a:lnTo>
                      <a:pt x="1286" y="2106"/>
                    </a:lnTo>
                    <a:lnTo>
                      <a:pt x="1235" y="2117"/>
                    </a:lnTo>
                    <a:lnTo>
                      <a:pt x="1184" y="2125"/>
                    </a:lnTo>
                    <a:lnTo>
                      <a:pt x="1133" y="2130"/>
                    </a:lnTo>
                    <a:lnTo>
                      <a:pt x="1080" y="2132"/>
                    </a:lnTo>
                    <a:lnTo>
                      <a:pt x="1030" y="2132"/>
                    </a:lnTo>
                    <a:lnTo>
                      <a:pt x="977" y="2130"/>
                    </a:lnTo>
                    <a:lnTo>
                      <a:pt x="924" y="2125"/>
                    </a:lnTo>
                    <a:lnTo>
                      <a:pt x="872" y="2117"/>
                    </a:lnTo>
                    <a:lnTo>
                      <a:pt x="819" y="2105"/>
                    </a:lnTo>
                    <a:lnTo>
                      <a:pt x="766" y="2091"/>
                    </a:lnTo>
                    <a:lnTo>
                      <a:pt x="766" y="2091"/>
                    </a:lnTo>
                    <a:lnTo>
                      <a:pt x="714" y="2076"/>
                    </a:lnTo>
                    <a:lnTo>
                      <a:pt x="663" y="2057"/>
                    </a:lnTo>
                    <a:lnTo>
                      <a:pt x="613" y="2035"/>
                    </a:lnTo>
                    <a:lnTo>
                      <a:pt x="566" y="2013"/>
                    </a:lnTo>
                    <a:lnTo>
                      <a:pt x="520" y="1987"/>
                    </a:lnTo>
                    <a:lnTo>
                      <a:pt x="476" y="1959"/>
                    </a:lnTo>
                    <a:lnTo>
                      <a:pt x="433" y="1930"/>
                    </a:lnTo>
                    <a:lnTo>
                      <a:pt x="392" y="1897"/>
                    </a:lnTo>
                    <a:lnTo>
                      <a:pt x="353" y="1865"/>
                    </a:lnTo>
                    <a:lnTo>
                      <a:pt x="316" y="1829"/>
                    </a:lnTo>
                    <a:lnTo>
                      <a:pt x="280" y="1792"/>
                    </a:lnTo>
                    <a:lnTo>
                      <a:pt x="246" y="1755"/>
                    </a:lnTo>
                    <a:lnTo>
                      <a:pt x="216" y="1714"/>
                    </a:lnTo>
                    <a:lnTo>
                      <a:pt x="185" y="1673"/>
                    </a:lnTo>
                    <a:lnTo>
                      <a:pt x="158" y="1631"/>
                    </a:lnTo>
                    <a:lnTo>
                      <a:pt x="133" y="1587"/>
                    </a:lnTo>
                    <a:lnTo>
                      <a:pt x="109" y="1541"/>
                    </a:lnTo>
                    <a:lnTo>
                      <a:pt x="87" y="1495"/>
                    </a:lnTo>
                    <a:lnTo>
                      <a:pt x="68" y="1447"/>
                    </a:lnTo>
                    <a:lnTo>
                      <a:pt x="51" y="1398"/>
                    </a:lnTo>
                    <a:lnTo>
                      <a:pt x="37" y="1350"/>
                    </a:lnTo>
                    <a:lnTo>
                      <a:pt x="24" y="1299"/>
                    </a:lnTo>
                    <a:lnTo>
                      <a:pt x="15" y="1248"/>
                    </a:lnTo>
                    <a:lnTo>
                      <a:pt x="7" y="1198"/>
                    </a:lnTo>
                    <a:lnTo>
                      <a:pt x="2" y="1147"/>
                    </a:lnTo>
                    <a:lnTo>
                      <a:pt x="0" y="1094"/>
                    </a:lnTo>
                    <a:lnTo>
                      <a:pt x="0" y="1041"/>
                    </a:lnTo>
                    <a:lnTo>
                      <a:pt x="3" y="989"/>
                    </a:lnTo>
                    <a:lnTo>
                      <a:pt x="8" y="936"/>
                    </a:lnTo>
                    <a:lnTo>
                      <a:pt x="17" y="882"/>
                    </a:lnTo>
                    <a:lnTo>
                      <a:pt x="27" y="829"/>
                    </a:lnTo>
                    <a:lnTo>
                      <a:pt x="41" y="776"/>
                    </a:lnTo>
                    <a:lnTo>
                      <a:pt x="41" y="776"/>
                    </a:lnTo>
                    <a:lnTo>
                      <a:pt x="58" y="724"/>
                    </a:lnTo>
                    <a:lnTo>
                      <a:pt x="76" y="673"/>
                    </a:lnTo>
                    <a:lnTo>
                      <a:pt x="97" y="623"/>
                    </a:lnTo>
                    <a:lnTo>
                      <a:pt x="121" y="574"/>
                    </a:lnTo>
                    <a:lnTo>
                      <a:pt x="146" y="528"/>
                    </a:lnTo>
                    <a:lnTo>
                      <a:pt x="173" y="484"/>
                    </a:lnTo>
                    <a:lnTo>
                      <a:pt x="204" y="440"/>
                    </a:lnTo>
                    <a:lnTo>
                      <a:pt x="234" y="399"/>
                    </a:lnTo>
                    <a:lnTo>
                      <a:pt x="268" y="360"/>
                    </a:lnTo>
                    <a:lnTo>
                      <a:pt x="304" y="321"/>
                    </a:lnTo>
                    <a:lnTo>
                      <a:pt x="340" y="285"/>
                    </a:lnTo>
                    <a:lnTo>
                      <a:pt x="379" y="251"/>
                    </a:lnTo>
                    <a:lnTo>
                      <a:pt x="418" y="219"/>
                    </a:lnTo>
                    <a:lnTo>
                      <a:pt x="460" y="190"/>
                    </a:lnTo>
                    <a:lnTo>
                      <a:pt x="503" y="161"/>
                    </a:lnTo>
                    <a:lnTo>
                      <a:pt x="547" y="136"/>
                    </a:lnTo>
                    <a:lnTo>
                      <a:pt x="591" y="112"/>
                    </a:lnTo>
                    <a:lnTo>
                      <a:pt x="637" y="90"/>
                    </a:lnTo>
                    <a:lnTo>
                      <a:pt x="685" y="70"/>
                    </a:lnTo>
                    <a:lnTo>
                      <a:pt x="732" y="53"/>
                    </a:lnTo>
                    <a:lnTo>
                      <a:pt x="781" y="39"/>
                    </a:lnTo>
                    <a:lnTo>
                      <a:pt x="831" y="25"/>
                    </a:lnTo>
                    <a:lnTo>
                      <a:pt x="882" y="15"/>
                    </a:lnTo>
                    <a:lnTo>
                      <a:pt x="933" y="8"/>
                    </a:lnTo>
                    <a:lnTo>
                      <a:pt x="984" y="3"/>
                    </a:lnTo>
                    <a:lnTo>
                      <a:pt x="1036" y="0"/>
                    </a:lnTo>
                    <a:lnTo>
                      <a:pt x="1087" y="0"/>
                    </a:lnTo>
                    <a:lnTo>
                      <a:pt x="1140" y="3"/>
                    </a:lnTo>
                    <a:lnTo>
                      <a:pt x="1193" y="8"/>
                    </a:lnTo>
                    <a:lnTo>
                      <a:pt x="1245" y="15"/>
                    </a:lnTo>
                    <a:lnTo>
                      <a:pt x="1298" y="27"/>
                    </a:lnTo>
                    <a:lnTo>
                      <a:pt x="1351" y="41"/>
                    </a:lnTo>
                    <a:lnTo>
                      <a:pt x="1351" y="41"/>
                    </a:lnTo>
                    <a:lnTo>
                      <a:pt x="1403" y="56"/>
                    </a:lnTo>
                    <a:lnTo>
                      <a:pt x="1454" y="75"/>
                    </a:lnTo>
                    <a:lnTo>
                      <a:pt x="1504" y="97"/>
                    </a:lnTo>
                    <a:lnTo>
                      <a:pt x="1551" y="119"/>
                    </a:lnTo>
                    <a:lnTo>
                      <a:pt x="1597" y="144"/>
                    </a:lnTo>
                    <a:lnTo>
                      <a:pt x="1641" y="173"/>
                    </a:lnTo>
                    <a:lnTo>
                      <a:pt x="1684" y="202"/>
                    </a:lnTo>
                    <a:lnTo>
                      <a:pt x="1724" y="234"/>
                    </a:lnTo>
                    <a:lnTo>
                      <a:pt x="1763" y="267"/>
                    </a:lnTo>
                    <a:lnTo>
                      <a:pt x="1801" y="302"/>
                    </a:lnTo>
                    <a:lnTo>
                      <a:pt x="1836" y="340"/>
                    </a:lnTo>
                    <a:lnTo>
                      <a:pt x="1870" y="377"/>
                    </a:lnTo>
                    <a:lnTo>
                      <a:pt x="1901" y="418"/>
                    </a:lnTo>
                    <a:lnTo>
                      <a:pt x="1932" y="459"/>
                    </a:lnTo>
                    <a:lnTo>
                      <a:pt x="1959" y="503"/>
                    </a:lnTo>
                    <a:lnTo>
                      <a:pt x="1984" y="547"/>
                    </a:lnTo>
                    <a:lnTo>
                      <a:pt x="2008" y="591"/>
                    </a:lnTo>
                    <a:lnTo>
                      <a:pt x="2030" y="637"/>
                    </a:lnTo>
                    <a:lnTo>
                      <a:pt x="2049" y="684"/>
                    </a:lnTo>
                    <a:lnTo>
                      <a:pt x="2066" y="734"/>
                    </a:lnTo>
                    <a:lnTo>
                      <a:pt x="2079" y="783"/>
                    </a:lnTo>
                    <a:lnTo>
                      <a:pt x="2093" y="832"/>
                    </a:lnTo>
                    <a:lnTo>
                      <a:pt x="2102" y="883"/>
                    </a:lnTo>
                    <a:lnTo>
                      <a:pt x="2110" y="934"/>
                    </a:lnTo>
                    <a:lnTo>
                      <a:pt x="2115" y="987"/>
                    </a:lnTo>
                    <a:lnTo>
                      <a:pt x="2117" y="1038"/>
                    </a:lnTo>
                    <a:lnTo>
                      <a:pt x="2117" y="1090"/>
                    </a:lnTo>
                    <a:lnTo>
                      <a:pt x="2113" y="1143"/>
                    </a:lnTo>
                    <a:lnTo>
                      <a:pt x="2108" y="1198"/>
                    </a:lnTo>
                    <a:lnTo>
                      <a:pt x="2100" y="1250"/>
                    </a:lnTo>
                    <a:lnTo>
                      <a:pt x="2090" y="1303"/>
                    </a:lnTo>
                    <a:lnTo>
                      <a:pt x="2076" y="1357"/>
                    </a:lnTo>
                    <a:lnTo>
                      <a:pt x="2076" y="1357"/>
                    </a:lnTo>
                    <a:close/>
                  </a:path>
                </a:pathLst>
              </a:custGeom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71251" name="Freeform 9811"/>
              <p:cNvSpPr>
                <a:spLocks/>
              </p:cNvSpPr>
              <p:nvPr userDrawn="1"/>
            </p:nvSpPr>
            <p:spPr bwMode="auto">
              <a:xfrm>
                <a:off x="530" y="487"/>
                <a:ext cx="805" cy="641"/>
              </a:xfrm>
              <a:custGeom>
                <a:avLst/>
                <a:gdLst/>
                <a:ahLst/>
                <a:cxnLst>
                  <a:cxn ang="0">
                    <a:pos x="0" y="1326"/>
                  </a:cxn>
                  <a:cxn ang="0">
                    <a:pos x="0" y="1326"/>
                  </a:cxn>
                  <a:cxn ang="0">
                    <a:pos x="26" y="1243"/>
                  </a:cxn>
                  <a:cxn ang="0">
                    <a:pos x="53" y="1162"/>
                  </a:cxn>
                  <a:cxn ang="0">
                    <a:pos x="83" y="1082"/>
                  </a:cxn>
                  <a:cxn ang="0">
                    <a:pos x="116" y="1005"/>
                  </a:cxn>
                  <a:cxn ang="0">
                    <a:pos x="151" y="931"/>
                  </a:cxn>
                  <a:cxn ang="0">
                    <a:pos x="189" y="858"/>
                  </a:cxn>
                  <a:cxn ang="0">
                    <a:pos x="228" y="786"/>
                  </a:cxn>
                  <a:cxn ang="0">
                    <a:pos x="269" y="718"/>
                  </a:cxn>
                  <a:cxn ang="0">
                    <a:pos x="311" y="654"/>
                  </a:cxn>
                  <a:cxn ang="0">
                    <a:pos x="357" y="591"/>
                  </a:cxn>
                  <a:cxn ang="0">
                    <a:pos x="403" y="531"/>
                  </a:cxn>
                  <a:cxn ang="0">
                    <a:pos x="452" y="474"/>
                  </a:cxn>
                  <a:cxn ang="0">
                    <a:pos x="501" y="419"/>
                  </a:cxn>
                  <a:cxn ang="0">
                    <a:pos x="552" y="367"/>
                  </a:cxn>
                  <a:cxn ang="0">
                    <a:pos x="605" y="319"/>
                  </a:cxn>
                  <a:cxn ang="0">
                    <a:pos x="658" y="273"/>
                  </a:cxn>
                  <a:cxn ang="0">
                    <a:pos x="714" y="231"/>
                  </a:cxn>
                  <a:cxn ang="0">
                    <a:pos x="768" y="192"/>
                  </a:cxn>
                  <a:cxn ang="0">
                    <a:pos x="826" y="156"/>
                  </a:cxn>
                  <a:cxn ang="0">
                    <a:pos x="884" y="124"/>
                  </a:cxn>
                  <a:cxn ang="0">
                    <a:pos x="941" y="97"/>
                  </a:cxn>
                  <a:cxn ang="0">
                    <a:pos x="1001" y="71"/>
                  </a:cxn>
                  <a:cxn ang="0">
                    <a:pos x="1060" y="49"/>
                  </a:cxn>
                  <a:cxn ang="0">
                    <a:pos x="1120" y="32"/>
                  </a:cxn>
                  <a:cxn ang="0">
                    <a:pos x="1181" y="17"/>
                  </a:cxn>
                  <a:cxn ang="0">
                    <a:pos x="1242" y="8"/>
                  </a:cxn>
                  <a:cxn ang="0">
                    <a:pos x="1303" y="1"/>
                  </a:cxn>
                  <a:cxn ang="0">
                    <a:pos x="1334" y="0"/>
                  </a:cxn>
                  <a:cxn ang="0">
                    <a:pos x="1364" y="0"/>
                  </a:cxn>
                  <a:cxn ang="0">
                    <a:pos x="1395" y="0"/>
                  </a:cxn>
                  <a:cxn ang="0">
                    <a:pos x="1425" y="1"/>
                  </a:cxn>
                  <a:cxn ang="0">
                    <a:pos x="1456" y="5"/>
                  </a:cxn>
                  <a:cxn ang="0">
                    <a:pos x="1487" y="8"/>
                  </a:cxn>
                  <a:cxn ang="0">
                    <a:pos x="1517" y="13"/>
                  </a:cxn>
                  <a:cxn ang="0">
                    <a:pos x="1548" y="18"/>
                  </a:cxn>
                  <a:cxn ang="0">
                    <a:pos x="1578" y="25"/>
                  </a:cxn>
                  <a:cxn ang="0">
                    <a:pos x="1609" y="34"/>
                  </a:cxn>
                </a:cxnLst>
                <a:rect l="0" t="0" r="r" b="b"/>
                <a:pathLst>
                  <a:path w="1609" h="1326">
                    <a:moveTo>
                      <a:pt x="0" y="1326"/>
                    </a:moveTo>
                    <a:lnTo>
                      <a:pt x="0" y="1326"/>
                    </a:lnTo>
                    <a:lnTo>
                      <a:pt x="26" y="1243"/>
                    </a:lnTo>
                    <a:lnTo>
                      <a:pt x="53" y="1162"/>
                    </a:lnTo>
                    <a:lnTo>
                      <a:pt x="83" y="1082"/>
                    </a:lnTo>
                    <a:lnTo>
                      <a:pt x="116" y="1005"/>
                    </a:lnTo>
                    <a:lnTo>
                      <a:pt x="151" y="931"/>
                    </a:lnTo>
                    <a:lnTo>
                      <a:pt x="189" y="858"/>
                    </a:lnTo>
                    <a:lnTo>
                      <a:pt x="228" y="786"/>
                    </a:lnTo>
                    <a:lnTo>
                      <a:pt x="269" y="718"/>
                    </a:lnTo>
                    <a:lnTo>
                      <a:pt x="311" y="654"/>
                    </a:lnTo>
                    <a:lnTo>
                      <a:pt x="357" y="591"/>
                    </a:lnTo>
                    <a:lnTo>
                      <a:pt x="403" y="531"/>
                    </a:lnTo>
                    <a:lnTo>
                      <a:pt x="452" y="474"/>
                    </a:lnTo>
                    <a:lnTo>
                      <a:pt x="501" y="419"/>
                    </a:lnTo>
                    <a:lnTo>
                      <a:pt x="552" y="367"/>
                    </a:lnTo>
                    <a:lnTo>
                      <a:pt x="605" y="319"/>
                    </a:lnTo>
                    <a:lnTo>
                      <a:pt x="658" y="273"/>
                    </a:lnTo>
                    <a:lnTo>
                      <a:pt x="714" y="231"/>
                    </a:lnTo>
                    <a:lnTo>
                      <a:pt x="768" y="192"/>
                    </a:lnTo>
                    <a:lnTo>
                      <a:pt x="826" y="156"/>
                    </a:lnTo>
                    <a:lnTo>
                      <a:pt x="884" y="124"/>
                    </a:lnTo>
                    <a:lnTo>
                      <a:pt x="941" y="97"/>
                    </a:lnTo>
                    <a:lnTo>
                      <a:pt x="1001" y="71"/>
                    </a:lnTo>
                    <a:lnTo>
                      <a:pt x="1060" y="49"/>
                    </a:lnTo>
                    <a:lnTo>
                      <a:pt x="1120" y="32"/>
                    </a:lnTo>
                    <a:lnTo>
                      <a:pt x="1181" y="17"/>
                    </a:lnTo>
                    <a:lnTo>
                      <a:pt x="1242" y="8"/>
                    </a:lnTo>
                    <a:lnTo>
                      <a:pt x="1303" y="1"/>
                    </a:lnTo>
                    <a:lnTo>
                      <a:pt x="1334" y="0"/>
                    </a:lnTo>
                    <a:lnTo>
                      <a:pt x="1364" y="0"/>
                    </a:lnTo>
                    <a:lnTo>
                      <a:pt x="1395" y="0"/>
                    </a:lnTo>
                    <a:lnTo>
                      <a:pt x="1425" y="1"/>
                    </a:lnTo>
                    <a:lnTo>
                      <a:pt x="1456" y="5"/>
                    </a:lnTo>
                    <a:lnTo>
                      <a:pt x="1487" y="8"/>
                    </a:lnTo>
                    <a:lnTo>
                      <a:pt x="1517" y="13"/>
                    </a:lnTo>
                    <a:lnTo>
                      <a:pt x="1548" y="18"/>
                    </a:lnTo>
                    <a:lnTo>
                      <a:pt x="1578" y="25"/>
                    </a:lnTo>
                    <a:lnTo>
                      <a:pt x="1609" y="34"/>
                    </a:lnTo>
                  </a:path>
                </a:pathLst>
              </a:custGeom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71252" name="Freeform 9812"/>
              <p:cNvSpPr>
                <a:spLocks/>
              </p:cNvSpPr>
              <p:nvPr userDrawn="1"/>
            </p:nvSpPr>
            <p:spPr bwMode="auto">
              <a:xfrm>
                <a:off x="941" y="392"/>
                <a:ext cx="409" cy="933"/>
              </a:xfrm>
              <a:custGeom>
                <a:avLst/>
                <a:gdLst/>
                <a:ahLst/>
                <a:cxnLst>
                  <a:cxn ang="0">
                    <a:pos x="730" y="1928"/>
                  </a:cxn>
                  <a:cxn ang="0">
                    <a:pos x="730" y="1928"/>
                  </a:cxn>
                  <a:cxn ang="0">
                    <a:pos x="752" y="1845"/>
                  </a:cxn>
                  <a:cxn ang="0">
                    <a:pos x="771" y="1762"/>
                  </a:cxn>
                  <a:cxn ang="0">
                    <a:pos x="786" y="1680"/>
                  </a:cxn>
                  <a:cxn ang="0">
                    <a:pos x="800" y="1599"/>
                  </a:cxn>
                  <a:cxn ang="0">
                    <a:pos x="808" y="1517"/>
                  </a:cxn>
                  <a:cxn ang="0">
                    <a:pos x="813" y="1436"/>
                  </a:cxn>
                  <a:cxn ang="0">
                    <a:pos x="817" y="1358"/>
                  </a:cxn>
                  <a:cxn ang="0">
                    <a:pos x="815" y="1278"/>
                  </a:cxn>
                  <a:cxn ang="0">
                    <a:pos x="812" y="1201"/>
                  </a:cxn>
                  <a:cxn ang="0">
                    <a:pos x="805" y="1125"/>
                  </a:cxn>
                  <a:cxn ang="0">
                    <a:pos x="796" y="1050"/>
                  </a:cxn>
                  <a:cxn ang="0">
                    <a:pos x="783" y="977"/>
                  </a:cxn>
                  <a:cxn ang="0">
                    <a:pos x="768" y="906"/>
                  </a:cxn>
                  <a:cxn ang="0">
                    <a:pos x="751" y="836"/>
                  </a:cxn>
                  <a:cxn ang="0">
                    <a:pos x="729" y="767"/>
                  </a:cxn>
                  <a:cxn ang="0">
                    <a:pos x="706" y="702"/>
                  </a:cxn>
                  <a:cxn ang="0">
                    <a:pos x="679" y="637"/>
                  </a:cxn>
                  <a:cxn ang="0">
                    <a:pos x="650" y="575"/>
                  </a:cxn>
                  <a:cxn ang="0">
                    <a:pos x="620" y="515"/>
                  </a:cxn>
                  <a:cxn ang="0">
                    <a:pos x="586" y="457"/>
                  </a:cxn>
                  <a:cxn ang="0">
                    <a:pos x="548" y="403"/>
                  </a:cxn>
                  <a:cxn ang="0">
                    <a:pos x="511" y="352"/>
                  </a:cxn>
                  <a:cxn ang="0">
                    <a:pos x="469" y="301"/>
                  </a:cxn>
                  <a:cxn ang="0">
                    <a:pos x="426" y="255"/>
                  </a:cxn>
                  <a:cxn ang="0">
                    <a:pos x="380" y="211"/>
                  </a:cxn>
                  <a:cxn ang="0">
                    <a:pos x="333" y="172"/>
                  </a:cxn>
                  <a:cxn ang="0">
                    <a:pos x="282" y="135"/>
                  </a:cxn>
                  <a:cxn ang="0">
                    <a:pos x="229" y="101"/>
                  </a:cxn>
                  <a:cxn ang="0">
                    <a:pos x="175" y="70"/>
                  </a:cxn>
                  <a:cxn ang="0">
                    <a:pos x="147" y="56"/>
                  </a:cxn>
                  <a:cxn ang="0">
                    <a:pos x="119" y="43"/>
                  </a:cxn>
                  <a:cxn ang="0">
                    <a:pos x="90" y="31"/>
                  </a:cxn>
                  <a:cxn ang="0">
                    <a:pos x="61" y="19"/>
                  </a:cxn>
                  <a:cxn ang="0">
                    <a:pos x="30" y="9"/>
                  </a:cxn>
                  <a:cxn ang="0">
                    <a:pos x="0" y="0"/>
                  </a:cxn>
                </a:cxnLst>
                <a:rect l="0" t="0" r="r" b="b"/>
                <a:pathLst>
                  <a:path w="817" h="1928">
                    <a:moveTo>
                      <a:pt x="730" y="1928"/>
                    </a:moveTo>
                    <a:lnTo>
                      <a:pt x="730" y="1928"/>
                    </a:lnTo>
                    <a:lnTo>
                      <a:pt x="752" y="1845"/>
                    </a:lnTo>
                    <a:lnTo>
                      <a:pt x="771" y="1762"/>
                    </a:lnTo>
                    <a:lnTo>
                      <a:pt x="786" y="1680"/>
                    </a:lnTo>
                    <a:lnTo>
                      <a:pt x="800" y="1599"/>
                    </a:lnTo>
                    <a:lnTo>
                      <a:pt x="808" y="1517"/>
                    </a:lnTo>
                    <a:lnTo>
                      <a:pt x="813" y="1436"/>
                    </a:lnTo>
                    <a:lnTo>
                      <a:pt x="817" y="1358"/>
                    </a:lnTo>
                    <a:lnTo>
                      <a:pt x="815" y="1278"/>
                    </a:lnTo>
                    <a:lnTo>
                      <a:pt x="812" y="1201"/>
                    </a:lnTo>
                    <a:lnTo>
                      <a:pt x="805" y="1125"/>
                    </a:lnTo>
                    <a:lnTo>
                      <a:pt x="796" y="1050"/>
                    </a:lnTo>
                    <a:lnTo>
                      <a:pt x="783" y="977"/>
                    </a:lnTo>
                    <a:lnTo>
                      <a:pt x="768" y="906"/>
                    </a:lnTo>
                    <a:lnTo>
                      <a:pt x="751" y="836"/>
                    </a:lnTo>
                    <a:lnTo>
                      <a:pt x="729" y="767"/>
                    </a:lnTo>
                    <a:lnTo>
                      <a:pt x="706" y="702"/>
                    </a:lnTo>
                    <a:lnTo>
                      <a:pt x="679" y="637"/>
                    </a:lnTo>
                    <a:lnTo>
                      <a:pt x="650" y="575"/>
                    </a:lnTo>
                    <a:lnTo>
                      <a:pt x="620" y="515"/>
                    </a:lnTo>
                    <a:lnTo>
                      <a:pt x="586" y="457"/>
                    </a:lnTo>
                    <a:lnTo>
                      <a:pt x="548" y="403"/>
                    </a:lnTo>
                    <a:lnTo>
                      <a:pt x="511" y="352"/>
                    </a:lnTo>
                    <a:lnTo>
                      <a:pt x="469" y="301"/>
                    </a:lnTo>
                    <a:lnTo>
                      <a:pt x="426" y="255"/>
                    </a:lnTo>
                    <a:lnTo>
                      <a:pt x="380" y="211"/>
                    </a:lnTo>
                    <a:lnTo>
                      <a:pt x="333" y="172"/>
                    </a:lnTo>
                    <a:lnTo>
                      <a:pt x="282" y="135"/>
                    </a:lnTo>
                    <a:lnTo>
                      <a:pt x="229" y="101"/>
                    </a:lnTo>
                    <a:lnTo>
                      <a:pt x="175" y="70"/>
                    </a:lnTo>
                    <a:lnTo>
                      <a:pt x="147" y="56"/>
                    </a:lnTo>
                    <a:lnTo>
                      <a:pt x="119" y="43"/>
                    </a:lnTo>
                    <a:lnTo>
                      <a:pt x="90" y="31"/>
                    </a:lnTo>
                    <a:lnTo>
                      <a:pt x="61" y="19"/>
                    </a:lnTo>
                    <a:lnTo>
                      <a:pt x="30" y="9"/>
                    </a:lnTo>
                    <a:lnTo>
                      <a:pt x="0" y="0"/>
                    </a:lnTo>
                  </a:path>
                </a:pathLst>
              </a:custGeom>
              <a:ln w="38100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/>
            </p:spPr>
            <p:txBody>
              <a:bodyPr/>
              <a:lstStyle/>
              <a:p>
                <a:pPr>
                  <a:defRPr/>
                </a:pPr>
                <a:endParaRPr lang="en-US" dirty="0"/>
              </a:p>
            </p:txBody>
          </p:sp>
        </p:grp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5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ransition>
    <p:wipe dir="r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extLst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Web Usage </a:t>
            </a:r>
            <a:r>
              <a:rPr lang="en-US" dirty="0" smtClean="0"/>
              <a:t>Mining</a:t>
            </a:r>
            <a:endParaRPr lang="en-US" sz="2800" dirty="0" smtClean="0"/>
          </a:p>
        </p:txBody>
      </p:sp>
      <p:sp>
        <p:nvSpPr>
          <p:cNvPr id="6" name="Rectangle 5"/>
          <p:cNvSpPr/>
          <p:nvPr/>
        </p:nvSpPr>
        <p:spPr bwMode="auto">
          <a:xfrm>
            <a:off x="2928551" y="0"/>
            <a:ext cx="1532238" cy="1655805"/>
          </a:xfrm>
          <a:prstGeom prst="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73795" y="0"/>
            <a:ext cx="2075935" cy="1581665"/>
          </a:xfrm>
          <a:prstGeom prst="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3902" y="210065"/>
            <a:ext cx="1383957" cy="1198605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 bwMode="auto">
          <a:xfrm>
            <a:off x="864973" y="210064"/>
            <a:ext cx="1865870" cy="1371600"/>
          </a:xfrm>
          <a:prstGeom prst="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63329" y="4176583"/>
            <a:ext cx="2483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Sara Vahid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353253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Data Preparation Sample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  <a:defRPr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-1" y="2520777"/>
            <a:ext cx="1581665" cy="1371600"/>
          </a:xfrm>
          <a:prstGeom prst="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5251621"/>
            <a:ext cx="1705232" cy="1371600"/>
          </a:xfrm>
          <a:prstGeom prst="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994" y="2594919"/>
            <a:ext cx="1383957" cy="1198605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 bwMode="auto">
          <a:xfrm>
            <a:off x="0" y="1112107"/>
            <a:ext cx="1606378" cy="1371600"/>
          </a:xfrm>
          <a:prstGeom prst="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2303" y="1087395"/>
            <a:ext cx="7401698" cy="5767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64498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4000" b="1" dirty="0" smtClean="0"/>
          </a:p>
          <a:p>
            <a:pPr>
              <a:buNone/>
            </a:pPr>
            <a:endParaRPr lang="en-US" sz="4000" b="1" dirty="0" smtClean="0"/>
          </a:p>
          <a:p>
            <a:pPr>
              <a:buNone/>
            </a:pPr>
            <a:r>
              <a:rPr lang="en-US" sz="4000" b="1" dirty="0" smtClean="0"/>
              <a:t>Pattern Discovery Stage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094428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Mining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Based on Bari and </a:t>
            </a:r>
            <a:r>
              <a:rPr lang="en-US" dirty="0" err="1" smtClean="0"/>
              <a:t>Chawan</a:t>
            </a:r>
            <a:r>
              <a:rPr lang="en-US" dirty="0" smtClean="0"/>
              <a:t> (2013),  </a:t>
            </a:r>
            <a:r>
              <a:rPr lang="en-US" dirty="0"/>
              <a:t>quite effective </a:t>
            </a:r>
            <a:r>
              <a:rPr lang="en-US" dirty="0" smtClean="0"/>
              <a:t>method in web usage mining mainly is </a:t>
            </a:r>
            <a:r>
              <a:rPr lang="en-US" dirty="0"/>
              <a:t>classifying and clustering at </a:t>
            </a:r>
            <a:r>
              <a:rPr lang="en-US" dirty="0" smtClean="0"/>
              <a:t>the present time.</a:t>
            </a:r>
            <a:endParaRPr lang="en-US" dirty="0" smtClean="0"/>
          </a:p>
          <a:p>
            <a:pPr algn="justLow"/>
            <a:r>
              <a:rPr lang="en-US" b="1" u="sng" dirty="0" smtClean="0"/>
              <a:t>Clustering</a:t>
            </a:r>
          </a:p>
          <a:p>
            <a:pPr lvl="1" algn="justLow"/>
            <a:r>
              <a:rPr lang="en-US" dirty="0" smtClean="0"/>
              <a:t>Categorization of pages and products</a:t>
            </a:r>
          </a:p>
          <a:p>
            <a:pPr algn="justLow"/>
            <a:r>
              <a:rPr lang="en-US" b="1" u="sng" dirty="0" smtClean="0"/>
              <a:t>Classification</a:t>
            </a:r>
          </a:p>
          <a:p>
            <a:pPr lvl="1" algn="justLow"/>
            <a:r>
              <a:rPr lang="en-US" dirty="0" smtClean="0"/>
              <a:t>“The Fool and his Money Video Game”, “</a:t>
            </a:r>
            <a:r>
              <a:rPr lang="en-US" dirty="0" err="1" smtClean="0"/>
              <a:t>Pokemon</a:t>
            </a:r>
            <a:r>
              <a:rPr lang="en-US" dirty="0" smtClean="0"/>
              <a:t> Video Game” and “</a:t>
            </a:r>
            <a:r>
              <a:rPr lang="en-US" dirty="0" err="1" smtClean="0"/>
              <a:t>Kineck</a:t>
            </a:r>
            <a:r>
              <a:rPr lang="en-US" dirty="0" smtClean="0"/>
              <a:t> Party Video Game” product pages are all part of Video Games product group.</a:t>
            </a:r>
          </a:p>
          <a:p>
            <a:pPr lvl="1" algn="justLow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090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err="1" smtClean="0"/>
              <a:t>Poongothai</a:t>
            </a:r>
            <a:r>
              <a:rPr lang="en-US" sz="2200" dirty="0"/>
              <a:t> et al</a:t>
            </a:r>
            <a:r>
              <a:rPr lang="en-US" sz="2200" dirty="0" smtClean="0"/>
              <a:t>. (2011), </a:t>
            </a:r>
            <a:r>
              <a:rPr lang="en-US" sz="2200" dirty="0"/>
              <a:t>used </a:t>
            </a:r>
            <a:r>
              <a:rPr lang="en-US" sz="2200" dirty="0" smtClean="0"/>
              <a:t>enhanced fuzzy </a:t>
            </a:r>
            <a:r>
              <a:rPr lang="en-US" sz="2200" dirty="0"/>
              <a:t>C means </a:t>
            </a:r>
            <a:r>
              <a:rPr lang="en-US" sz="2200" dirty="0" smtClean="0"/>
              <a:t>clustering </a:t>
            </a:r>
            <a:r>
              <a:rPr lang="en-US" sz="2200" dirty="0" smtClean="0"/>
              <a:t>algorithm.</a:t>
            </a:r>
          </a:p>
          <a:p>
            <a:pPr algn="just"/>
            <a:r>
              <a:rPr lang="en-US" sz="2200" dirty="0" err="1" smtClean="0"/>
              <a:t>Chitraa</a:t>
            </a:r>
            <a:r>
              <a:rPr lang="en-US" sz="2200" dirty="0" smtClean="0"/>
              <a:t> and </a:t>
            </a:r>
            <a:r>
              <a:rPr lang="en-US" sz="2200" dirty="0" err="1" smtClean="0"/>
              <a:t>Thanamani</a:t>
            </a:r>
            <a:r>
              <a:rPr lang="en-US" sz="2200" dirty="0" smtClean="0"/>
              <a:t> (2012), used enhanced clustering algorithm. K-mean algorithm suffers </a:t>
            </a:r>
            <a:r>
              <a:rPr lang="en-US" sz="2200" dirty="0"/>
              <a:t>from two serious drawback, first one is </a:t>
            </a:r>
            <a:r>
              <a:rPr lang="en-US" sz="2200" dirty="0" smtClean="0"/>
              <a:t>that the </a:t>
            </a:r>
            <a:r>
              <a:rPr lang="en-US" sz="2200" dirty="0"/>
              <a:t>number of the clusters is unknown, and </a:t>
            </a:r>
            <a:r>
              <a:rPr lang="en-US" sz="2200" dirty="0" smtClean="0"/>
              <a:t>the second </a:t>
            </a:r>
            <a:r>
              <a:rPr lang="en-US" sz="2200" dirty="0"/>
              <a:t>is initial seed </a:t>
            </a:r>
            <a:r>
              <a:rPr lang="en-US" sz="2200" dirty="0" smtClean="0"/>
              <a:t>problem. Solution: first, </a:t>
            </a:r>
            <a:r>
              <a:rPr lang="en-US" sz="2200" dirty="0"/>
              <a:t>dataset </a:t>
            </a:r>
            <a:r>
              <a:rPr lang="en-US" sz="2200" dirty="0" smtClean="0"/>
              <a:t>is divided </a:t>
            </a:r>
            <a:r>
              <a:rPr lang="en-US" sz="2200" dirty="0"/>
              <a:t>into subsets and initial cluster points </a:t>
            </a:r>
            <a:r>
              <a:rPr lang="en-US" sz="2200" dirty="0" smtClean="0"/>
              <a:t>are calculated</a:t>
            </a:r>
            <a:r>
              <a:rPr lang="en-US" sz="2200" dirty="0"/>
              <a:t>. </a:t>
            </a:r>
            <a:r>
              <a:rPr lang="en-US" sz="2200" dirty="0" smtClean="0"/>
              <a:t>Second, k-means </a:t>
            </a:r>
            <a:r>
              <a:rPr lang="en-US" sz="2200" dirty="0"/>
              <a:t>algorithm </a:t>
            </a:r>
            <a:r>
              <a:rPr lang="en-US" sz="2200" dirty="0" smtClean="0"/>
              <a:t>is applied </a:t>
            </a:r>
            <a:r>
              <a:rPr lang="en-US" sz="2200" dirty="0"/>
              <a:t>to find clusters. </a:t>
            </a:r>
            <a:r>
              <a:rPr lang="en-US" sz="2200" dirty="0" smtClean="0"/>
              <a:t>City </a:t>
            </a:r>
            <a:r>
              <a:rPr lang="en-US" sz="2200" dirty="0"/>
              <a:t>Block Measures </a:t>
            </a:r>
            <a:r>
              <a:rPr lang="en-US" sz="2200" dirty="0" smtClean="0"/>
              <a:t>is used for calculating the similarity.</a:t>
            </a:r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824432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Method (</a:t>
            </a:r>
            <a:r>
              <a:rPr lang="en-US" dirty="0" err="1" smtClean="0"/>
              <a:t>Cont</a:t>
            </a:r>
            <a:r>
              <a:rPr lang="en-US" dirty="0" smtClean="0"/>
              <a:t>’)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Langhnoja</a:t>
            </a:r>
            <a:r>
              <a:rPr lang="en-US" dirty="0"/>
              <a:t> et al. (2013), used association rule mining on clustered data.</a:t>
            </a:r>
          </a:p>
          <a:p>
            <a:pPr algn="just"/>
            <a:r>
              <a:rPr lang="en-US" dirty="0" err="1"/>
              <a:t>Kansara</a:t>
            </a:r>
            <a:r>
              <a:rPr lang="en-US" dirty="0"/>
              <a:t> and Patel (2013), used combination of clustering and classification algorithm (classification process that identifies potential users from web log data and a clustering process that groups potential users with similar interest).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7179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Conclusions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0588" y="1298958"/>
            <a:ext cx="6588125" cy="4940300"/>
          </a:xfrm>
        </p:spPr>
        <p:txBody>
          <a:bodyPr/>
          <a:lstStyle/>
          <a:p>
            <a:pPr algn="justLow" eaLnBrk="1" hangingPunct="1">
              <a:defRPr/>
            </a:pPr>
            <a:r>
              <a:rPr lang="en-US" dirty="0" smtClean="0"/>
              <a:t>Web Usage Mining approaches try to find useful pattern among server log data mostly use clustering techniques. In this review, authors worked more on enhancing the existing algorithm.</a:t>
            </a:r>
          </a:p>
          <a:p>
            <a:pPr algn="justLow" eaLnBrk="1" hangingPunct="1">
              <a:defRPr/>
            </a:pPr>
            <a:r>
              <a:rPr lang="en-US" dirty="0" smtClean="0"/>
              <a:t>However, preprocessing step is one of the most significant part in order to discover better pattern that should be more discussed in future.</a:t>
            </a:r>
          </a:p>
          <a:p>
            <a:pPr algn="justLow" eaLnBrk="1" hangingPunct="1">
              <a:defRPr/>
            </a:pPr>
            <a:endParaRPr lang="en-US" dirty="0" smtClean="0"/>
          </a:p>
          <a:p>
            <a:pPr algn="justLow" eaLnBrk="1" hangingPunct="1">
              <a:defRPr/>
            </a:pPr>
            <a:endParaRPr lang="en-US" dirty="0" smtClean="0"/>
          </a:p>
          <a:p>
            <a:pPr algn="justLow" eaLnBrk="1" hangingPunct="1">
              <a:defRPr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-1" y="2520777"/>
            <a:ext cx="1581665" cy="1371600"/>
          </a:xfrm>
          <a:prstGeom prst="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5251621"/>
            <a:ext cx="1705232" cy="1371600"/>
          </a:xfrm>
          <a:prstGeom prst="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994" y="2594919"/>
            <a:ext cx="1383957" cy="1198605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 bwMode="auto">
          <a:xfrm>
            <a:off x="0" y="1112107"/>
            <a:ext cx="1606378" cy="1371600"/>
          </a:xfrm>
          <a:prstGeom prst="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175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0588" y="1346749"/>
            <a:ext cx="6588125" cy="4940300"/>
          </a:xfrm>
        </p:spPr>
        <p:txBody>
          <a:bodyPr/>
          <a:lstStyle/>
          <a:p>
            <a:pPr algn="justLow"/>
            <a:r>
              <a:rPr lang="en-US" sz="1800" dirty="0" err="1" smtClean="0"/>
              <a:t>Ajiferuke</a:t>
            </a:r>
            <a:r>
              <a:rPr lang="en-US" sz="1800" dirty="0" smtClean="0"/>
              <a:t>, I., Wolfram, D., and </a:t>
            </a:r>
            <a:r>
              <a:rPr lang="en-US" sz="1800" dirty="0" err="1" smtClean="0"/>
              <a:t>Famoye</a:t>
            </a:r>
            <a:r>
              <a:rPr lang="en-US" sz="1800" dirty="0" smtClean="0"/>
              <a:t>, F. 2006, ‘Sample size and </a:t>
            </a:r>
            <a:r>
              <a:rPr lang="en-US" sz="1800" dirty="0" err="1" smtClean="0"/>
              <a:t>informetric</a:t>
            </a:r>
            <a:r>
              <a:rPr lang="en-US" sz="1800" dirty="0" smtClean="0"/>
              <a:t> model goodness-of-fit outcomes: A search engine log case study’, </a:t>
            </a:r>
            <a:r>
              <a:rPr lang="en-US" sz="1800" i="1" dirty="0" smtClean="0"/>
              <a:t>Journal of Information Science</a:t>
            </a:r>
            <a:r>
              <a:rPr lang="en-US" sz="1800" dirty="0" smtClean="0"/>
              <a:t>, vol. 32, no. 3, pp. 212–222.</a:t>
            </a:r>
          </a:p>
          <a:p>
            <a:pPr algn="justLow"/>
            <a:r>
              <a:rPr lang="en-US" sz="1800" dirty="0"/>
              <a:t>Bari, P., and </a:t>
            </a:r>
            <a:r>
              <a:rPr lang="en-US" sz="1800" dirty="0" err="1"/>
              <a:t>Chawan</a:t>
            </a:r>
            <a:r>
              <a:rPr lang="en-US" sz="1800" dirty="0"/>
              <a:t>, P., M. 2013, ‘Web Usage Mining’, </a:t>
            </a:r>
            <a:r>
              <a:rPr lang="en-US" sz="1800" i="1" dirty="0"/>
              <a:t>Journal of Engineering, Computers and Applied Sciences, </a:t>
            </a:r>
            <a:r>
              <a:rPr lang="en-US" sz="1800" dirty="0"/>
              <a:t>vol. 2, no. 6, pp. </a:t>
            </a:r>
            <a:r>
              <a:rPr lang="en-US" sz="1800" dirty="0" smtClean="0"/>
              <a:t>34-38</a:t>
            </a:r>
          </a:p>
          <a:p>
            <a:pPr algn="justLow"/>
            <a:r>
              <a:rPr lang="en-US" sz="1800" dirty="0" err="1" smtClean="0"/>
              <a:t>Chitraa</a:t>
            </a:r>
            <a:r>
              <a:rPr lang="en-US" sz="1800" dirty="0" smtClean="0"/>
              <a:t>, V., and </a:t>
            </a:r>
            <a:r>
              <a:rPr lang="en-US" sz="1800" dirty="0" err="1" smtClean="0"/>
              <a:t>Thanamani</a:t>
            </a:r>
            <a:r>
              <a:rPr lang="en-US" sz="1800" dirty="0" smtClean="0"/>
              <a:t>, S., Antony, 2012, ‘An Enhanced Clustering Method for Web Usage Mining’, </a:t>
            </a:r>
            <a:r>
              <a:rPr lang="en-US" sz="1800" i="1" dirty="0" smtClean="0"/>
              <a:t>International Journal of Engineering Research and Technology, </a:t>
            </a:r>
            <a:r>
              <a:rPr lang="en-US" sz="1800" dirty="0" smtClean="0"/>
              <a:t>vol.1, no.4, pp. 1-5.</a:t>
            </a:r>
            <a:endParaRPr lang="en-US" sz="1800" dirty="0"/>
          </a:p>
          <a:p>
            <a:pPr algn="justLow"/>
            <a:r>
              <a:rPr lang="en-US" sz="1800" dirty="0" smtClean="0"/>
              <a:t>Chu, M., Fang, X., Olivia, R., and Liu, S. 2005, ‘Analysis of the query logs of a Website search engine’, </a:t>
            </a:r>
            <a:r>
              <a:rPr lang="en-US" sz="1800" i="1" dirty="0" smtClean="0"/>
              <a:t>Journal of the American Society for Information Science and Technology</a:t>
            </a:r>
            <a:r>
              <a:rPr lang="en-US" sz="1800" dirty="0" smtClean="0"/>
              <a:t>, pp. 1363–1376.</a:t>
            </a:r>
          </a:p>
          <a:p>
            <a:r>
              <a:rPr lang="en-US" sz="1800" dirty="0" smtClean="0"/>
              <a:t>Jansen, B. J., Booth, D.L., and Spink, A. 2008, ‘Determining the informational, navigational, and transactional intent of Web queries’, </a:t>
            </a:r>
            <a:r>
              <a:rPr lang="en-US" sz="1800" i="1" dirty="0" smtClean="0"/>
              <a:t>Elsevier</a:t>
            </a:r>
            <a:r>
              <a:rPr lang="en-US" sz="1800" dirty="0" smtClean="0"/>
              <a:t>, vol. 44, pp. 1251-1266.</a:t>
            </a:r>
          </a:p>
          <a:p>
            <a:pPr algn="justLow"/>
            <a:endParaRPr lang="en-US" sz="1800" dirty="0" smtClean="0"/>
          </a:p>
          <a:p>
            <a:pPr algn="justLow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4824301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4932" y="1241553"/>
            <a:ext cx="6588125" cy="4940300"/>
          </a:xfrm>
        </p:spPr>
        <p:txBody>
          <a:bodyPr/>
          <a:lstStyle/>
          <a:p>
            <a:pPr algn="just"/>
            <a:r>
              <a:rPr lang="en-US" sz="1800" dirty="0"/>
              <a:t>Jansen, B. J. 2006, ‘Search log analysis: What it is, what's been done, how to do it’, </a:t>
            </a:r>
            <a:r>
              <a:rPr lang="en-US" sz="1800" i="1" dirty="0"/>
              <a:t>Elsevier</a:t>
            </a:r>
            <a:r>
              <a:rPr lang="en-US" sz="1800" dirty="0"/>
              <a:t>, vol. 28, pp. 407-432.</a:t>
            </a:r>
          </a:p>
          <a:p>
            <a:pPr algn="just"/>
            <a:r>
              <a:rPr lang="en-US" sz="1800" dirty="0" err="1" smtClean="0"/>
              <a:t>Kansara</a:t>
            </a:r>
            <a:r>
              <a:rPr lang="en-US" sz="1800" dirty="0" smtClean="0"/>
              <a:t>, </a:t>
            </a:r>
            <a:r>
              <a:rPr lang="en-US" sz="1800" dirty="0" err="1" smtClean="0"/>
              <a:t>Akshay</a:t>
            </a:r>
            <a:r>
              <a:rPr lang="en-US" sz="1800" dirty="0" smtClean="0"/>
              <a:t>, and Patel, Swati</a:t>
            </a:r>
            <a:r>
              <a:rPr lang="en-US" sz="1800" dirty="0" smtClean="0"/>
              <a:t>, 2013, ‘</a:t>
            </a:r>
            <a:r>
              <a:rPr lang="en-US" sz="1800" dirty="0" smtClean="0"/>
              <a:t>Improved Approach to Predict user Future Sessions using Classification and Clustering’, </a:t>
            </a:r>
            <a:r>
              <a:rPr lang="en-US" sz="1800" i="1" dirty="0" smtClean="0"/>
              <a:t>International Journal of Science and Research, </a:t>
            </a:r>
            <a:r>
              <a:rPr lang="en-US" sz="1800" dirty="0" smtClean="0"/>
              <a:t>vol. 2, no. 5, pp. 199-202.</a:t>
            </a:r>
          </a:p>
          <a:p>
            <a:pPr algn="just"/>
            <a:r>
              <a:rPr lang="en-US" sz="1800" dirty="0" err="1" smtClean="0"/>
              <a:t>Langhnoja</a:t>
            </a:r>
            <a:r>
              <a:rPr lang="en-US" sz="1800" dirty="0"/>
              <a:t>, G., </a:t>
            </a:r>
            <a:r>
              <a:rPr lang="en-US" sz="1800" dirty="0" err="1"/>
              <a:t>Shaily</a:t>
            </a:r>
            <a:r>
              <a:rPr lang="en-US" sz="1800" dirty="0"/>
              <a:t>, </a:t>
            </a:r>
            <a:r>
              <a:rPr lang="en-US" sz="1800" dirty="0" err="1"/>
              <a:t>Barot</a:t>
            </a:r>
            <a:r>
              <a:rPr lang="en-US" sz="1800" dirty="0"/>
              <a:t>, P., </a:t>
            </a:r>
            <a:r>
              <a:rPr lang="en-US" sz="1800" dirty="0" err="1"/>
              <a:t>Mehul</a:t>
            </a:r>
            <a:r>
              <a:rPr lang="en-US" sz="1800" dirty="0"/>
              <a:t>, </a:t>
            </a:r>
            <a:r>
              <a:rPr lang="en-US" sz="1800" dirty="0" smtClean="0"/>
              <a:t>and Mehta</a:t>
            </a:r>
            <a:r>
              <a:rPr lang="en-US" sz="1800" dirty="0"/>
              <a:t>, B., </a:t>
            </a:r>
            <a:r>
              <a:rPr lang="en-US" sz="1800" dirty="0" err="1"/>
              <a:t>Darshak</a:t>
            </a:r>
            <a:r>
              <a:rPr lang="en-US" sz="1800" dirty="0" smtClean="0"/>
              <a:t>, 2013, </a:t>
            </a:r>
            <a:r>
              <a:rPr lang="en-US" sz="1800" dirty="0"/>
              <a:t>‘Web Usage Mining Using Association Rule Mining on Clustered Data for Pattern Discovery’, </a:t>
            </a:r>
            <a:r>
              <a:rPr lang="en-US" sz="1800" i="1" dirty="0"/>
              <a:t>International Journal of Data Mining Techniques and Applications, </a:t>
            </a:r>
            <a:r>
              <a:rPr lang="en-US" sz="1800" dirty="0"/>
              <a:t>vol. 02, no. 01, pp. 141-150</a:t>
            </a:r>
            <a:r>
              <a:rPr lang="en-US" sz="1800" dirty="0" smtClean="0"/>
              <a:t>.</a:t>
            </a:r>
          </a:p>
          <a:p>
            <a:pPr algn="just"/>
            <a:r>
              <a:rPr lang="en-US" sz="1800" dirty="0" err="1" smtClean="0"/>
              <a:t>Poongothai</a:t>
            </a:r>
            <a:r>
              <a:rPr lang="en-US" sz="1800" dirty="0" smtClean="0"/>
              <a:t>, K., </a:t>
            </a:r>
            <a:r>
              <a:rPr lang="en-US" sz="1800" dirty="0" err="1" smtClean="0"/>
              <a:t>Parimala</a:t>
            </a:r>
            <a:r>
              <a:rPr lang="en-US" sz="1800" dirty="0" smtClean="0"/>
              <a:t>, M., and </a:t>
            </a:r>
            <a:r>
              <a:rPr lang="en-US" sz="1800" dirty="0" err="1" smtClean="0"/>
              <a:t>Sathiyabama</a:t>
            </a:r>
            <a:r>
              <a:rPr lang="en-US" sz="1800" dirty="0" smtClean="0"/>
              <a:t>, S., </a:t>
            </a:r>
            <a:r>
              <a:rPr lang="en-US" sz="1800" dirty="0" smtClean="0"/>
              <a:t>2011, ‘Efficient </a:t>
            </a:r>
            <a:r>
              <a:rPr lang="en-US" sz="1800" dirty="0" smtClean="0"/>
              <a:t>Web Usage Mining with Clustering’, </a:t>
            </a:r>
            <a:r>
              <a:rPr lang="en-US" sz="1800" i="1" dirty="0" smtClean="0"/>
              <a:t>‘IJCSI International Journal of Computer Science Issues’, </a:t>
            </a:r>
            <a:r>
              <a:rPr lang="en-US" sz="1800" dirty="0" smtClean="0"/>
              <a:t>vol. 8, no. 3, pp. 203-209.</a:t>
            </a:r>
            <a:endParaRPr lang="en-US" sz="1800" dirty="0"/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052421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extLst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Thank You</a:t>
            </a:r>
            <a:endParaRPr lang="en-US" sz="2800" dirty="0" smtClean="0"/>
          </a:p>
        </p:txBody>
      </p:sp>
      <p:sp>
        <p:nvSpPr>
          <p:cNvPr id="6" name="Rectangle 5"/>
          <p:cNvSpPr/>
          <p:nvPr/>
        </p:nvSpPr>
        <p:spPr bwMode="auto">
          <a:xfrm>
            <a:off x="2928551" y="0"/>
            <a:ext cx="1532238" cy="1655805"/>
          </a:xfrm>
          <a:prstGeom prst="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73795" y="0"/>
            <a:ext cx="2075935" cy="1581665"/>
          </a:xfrm>
          <a:prstGeom prst="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3902" y="210065"/>
            <a:ext cx="1383957" cy="1198605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 bwMode="auto">
          <a:xfrm>
            <a:off x="864973" y="210064"/>
            <a:ext cx="1865870" cy="1371600"/>
          </a:xfrm>
          <a:prstGeom prst="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8952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ctrTitle"/>
          </p:nvPr>
        </p:nvSpPr>
        <p:spPr>
          <a:extLst/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Q &amp; A</a:t>
            </a:r>
            <a:endParaRPr lang="en-US" sz="2800" dirty="0" smtClean="0"/>
          </a:p>
        </p:txBody>
      </p:sp>
      <p:sp>
        <p:nvSpPr>
          <p:cNvPr id="6" name="Rectangle 5"/>
          <p:cNvSpPr/>
          <p:nvPr/>
        </p:nvSpPr>
        <p:spPr bwMode="auto">
          <a:xfrm>
            <a:off x="2928551" y="0"/>
            <a:ext cx="1532238" cy="1655805"/>
          </a:xfrm>
          <a:prstGeom prst="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573795" y="0"/>
            <a:ext cx="2075935" cy="1581665"/>
          </a:xfrm>
          <a:prstGeom prst="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3902" y="210065"/>
            <a:ext cx="1383957" cy="1198605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11" name="Rectangle 10"/>
          <p:cNvSpPr/>
          <p:nvPr/>
        </p:nvSpPr>
        <p:spPr bwMode="auto">
          <a:xfrm>
            <a:off x="864973" y="210064"/>
            <a:ext cx="1865870" cy="1371600"/>
          </a:xfrm>
          <a:prstGeom prst="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6838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Web Usage Mining Procedure</a:t>
            </a:r>
          </a:p>
          <a:p>
            <a:r>
              <a:rPr lang="en-US" dirty="0" smtClean="0"/>
              <a:t>Preprocessing Stage</a:t>
            </a:r>
          </a:p>
          <a:p>
            <a:r>
              <a:rPr lang="en-US" dirty="0" smtClean="0"/>
              <a:t>Pattern Discovery Stage</a:t>
            </a:r>
          </a:p>
          <a:p>
            <a:r>
              <a:rPr lang="en-US" dirty="0" smtClean="0"/>
              <a:t>Data Mining Approaches</a:t>
            </a:r>
          </a:p>
          <a:p>
            <a:r>
              <a:rPr lang="en-US" dirty="0" smtClean="0"/>
              <a:t>Sample Methods</a:t>
            </a:r>
          </a:p>
          <a:p>
            <a:r>
              <a:rPr lang="en-US" dirty="0" smtClean="0"/>
              <a:t>Conclusions </a:t>
            </a:r>
          </a:p>
          <a:p>
            <a:r>
              <a:rPr lang="en-US" dirty="0" smtClean="0"/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68097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Introduction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World Wide Web grows rapidly.</a:t>
            </a:r>
          </a:p>
          <a:p>
            <a:pPr eaLnBrk="1" hangingPunct="1">
              <a:defRPr/>
            </a:pPr>
            <a:r>
              <a:rPr lang="en-US" dirty="0" smtClean="0"/>
              <a:t>The number of users increases every day.</a:t>
            </a:r>
          </a:p>
          <a:p>
            <a:pPr eaLnBrk="1" hangingPunct="1">
              <a:defRPr/>
            </a:pPr>
            <a:r>
              <a:rPr lang="en-US" dirty="0" smtClean="0"/>
              <a:t>Web search engines should </a:t>
            </a:r>
          </a:p>
          <a:p>
            <a:pPr eaLnBrk="1" hangingPunct="1">
              <a:buNone/>
              <a:defRPr/>
            </a:pPr>
            <a:r>
              <a:rPr lang="en-US" dirty="0" smtClean="0"/>
              <a:t>   extract accurate information.</a:t>
            </a:r>
          </a:p>
          <a:p>
            <a:pPr eaLnBrk="1" hangingPunct="1">
              <a:defRPr/>
            </a:pPr>
            <a:r>
              <a:rPr lang="en-US" dirty="0" smtClean="0"/>
              <a:t>Web </a:t>
            </a:r>
            <a:r>
              <a:rPr lang="en-US" dirty="0"/>
              <a:t>Usage Mining is </a:t>
            </a:r>
            <a:r>
              <a:rPr lang="en-US" dirty="0" smtClean="0"/>
              <a:t>the application </a:t>
            </a:r>
            <a:r>
              <a:rPr lang="en-US" dirty="0"/>
              <a:t>of data mining techniques to discover interesting usage </a:t>
            </a:r>
            <a:r>
              <a:rPr lang="en-US" dirty="0" smtClean="0"/>
              <a:t>patterns </a:t>
            </a:r>
            <a:r>
              <a:rPr lang="en-US" dirty="0"/>
              <a:t>from Web data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-1" y="2520777"/>
            <a:ext cx="1581665" cy="1371600"/>
          </a:xfrm>
          <a:prstGeom prst="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5251621"/>
            <a:ext cx="1705232" cy="1371600"/>
          </a:xfrm>
          <a:prstGeom prst="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2994" y="2594919"/>
            <a:ext cx="1383957" cy="1198605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 bwMode="auto">
          <a:xfrm>
            <a:off x="0" y="1112107"/>
            <a:ext cx="1606378" cy="1371600"/>
          </a:xfrm>
          <a:prstGeom prst="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" name="Google_search_for_mobile_[animation_-_no_sound]_[www.keepvid.com] (1)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235544" y="3568588"/>
            <a:ext cx="953596" cy="32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3756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Web Usage Mining Procedure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  <a:defRPr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-1" y="2520777"/>
            <a:ext cx="1581665" cy="1371600"/>
          </a:xfrm>
          <a:prstGeom prst="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5251621"/>
            <a:ext cx="1705232" cy="1371600"/>
          </a:xfrm>
          <a:prstGeom prst="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994" y="2594919"/>
            <a:ext cx="1383957" cy="1198605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 bwMode="auto">
          <a:xfrm>
            <a:off x="0" y="1112107"/>
            <a:ext cx="1606378" cy="1371600"/>
          </a:xfrm>
          <a:prstGeom prst="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1795" y="1371600"/>
            <a:ext cx="7129848" cy="5168471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934698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4000" b="1" dirty="0" smtClean="0"/>
              <a:t>Preprocessing Stage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9551088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Raw Data (Transaction Logs)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1091" y="1237173"/>
            <a:ext cx="6588125" cy="4940300"/>
          </a:xfrm>
        </p:spPr>
        <p:txBody>
          <a:bodyPr/>
          <a:lstStyle/>
          <a:p>
            <a:pPr algn="justLow"/>
            <a:r>
              <a:rPr lang="en-US" dirty="0" smtClean="0"/>
              <a:t>Communications between user and system. (W3C is an organization that defines transaction log formats)</a:t>
            </a:r>
          </a:p>
          <a:p>
            <a:pPr algn="justLow"/>
            <a:r>
              <a:rPr lang="en-US" dirty="0" smtClean="0"/>
              <a:t>Preprocessing of Transaction Logs include (</a:t>
            </a:r>
            <a:r>
              <a:rPr lang="en-US" u="sng" dirty="0" smtClean="0"/>
              <a:t>Data Cleaning</a:t>
            </a:r>
            <a:r>
              <a:rPr lang="en-US" dirty="0" smtClean="0"/>
              <a:t>, </a:t>
            </a:r>
            <a:r>
              <a:rPr lang="en-US" u="sng" dirty="0" smtClean="0"/>
              <a:t>User Identification</a:t>
            </a:r>
            <a:r>
              <a:rPr lang="en-US" dirty="0" smtClean="0"/>
              <a:t> (can be assigned by search engine), </a:t>
            </a:r>
            <a:r>
              <a:rPr lang="en-US" u="sng" dirty="0" smtClean="0"/>
              <a:t>Session Identification</a:t>
            </a:r>
            <a:r>
              <a:rPr lang="en-US" dirty="0" smtClean="0"/>
              <a:t> (set of pages visited by a user within the duration of a particular visit), </a:t>
            </a:r>
            <a:r>
              <a:rPr lang="en-US" u="sng" dirty="0" smtClean="0"/>
              <a:t>Transactions Construction </a:t>
            </a:r>
          </a:p>
          <a:p>
            <a:pPr>
              <a:buNone/>
            </a:pPr>
            <a:r>
              <a:rPr lang="en-US" dirty="0" smtClean="0"/>
              <a:t>    (subset of user session having homogenous pages)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735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Transaction Log Sample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  <a:defRPr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-1" y="2520777"/>
            <a:ext cx="1581665" cy="1371600"/>
          </a:xfrm>
          <a:prstGeom prst="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5251621"/>
            <a:ext cx="1705232" cy="1371600"/>
          </a:xfrm>
          <a:prstGeom prst="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994" y="2594919"/>
            <a:ext cx="1383957" cy="1198605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 bwMode="auto">
          <a:xfrm>
            <a:off x="0" y="1112107"/>
            <a:ext cx="1606378" cy="1371600"/>
          </a:xfrm>
          <a:prstGeom prst="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9943" y="1099751"/>
            <a:ext cx="7463482" cy="5758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343978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Data Preparation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Cleaning the data </a:t>
            </a:r>
          </a:p>
          <a:p>
            <a:r>
              <a:rPr lang="en-US" dirty="0" smtClean="0"/>
              <a:t>Session Identification</a:t>
            </a:r>
          </a:p>
          <a:p>
            <a:r>
              <a:rPr lang="en-US" dirty="0" smtClean="0"/>
              <a:t>User Identification</a:t>
            </a:r>
          </a:p>
          <a:p>
            <a:r>
              <a:rPr lang="en-US" dirty="0" smtClean="0"/>
              <a:t>Importing transaction logs data into database and normalizing the data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-1" y="2520777"/>
            <a:ext cx="1581665" cy="1371600"/>
          </a:xfrm>
          <a:prstGeom prst="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5251621"/>
            <a:ext cx="1705232" cy="1371600"/>
          </a:xfrm>
          <a:prstGeom prst="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994" y="2594919"/>
            <a:ext cx="1383957" cy="1198605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 bwMode="auto">
          <a:xfrm>
            <a:off x="0" y="1112107"/>
            <a:ext cx="1606378" cy="1371600"/>
          </a:xfrm>
          <a:prstGeom prst="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9909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Data Preparation Sample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  <a:defRPr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 bwMode="auto">
          <a:xfrm>
            <a:off x="-1" y="2520777"/>
            <a:ext cx="1581665" cy="1371600"/>
          </a:xfrm>
          <a:prstGeom prst="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0" y="5251621"/>
            <a:ext cx="1705232" cy="1371600"/>
          </a:xfrm>
          <a:prstGeom prst="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994" y="2594919"/>
            <a:ext cx="1383957" cy="1198605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 bwMode="auto">
          <a:xfrm>
            <a:off x="0" y="1112107"/>
            <a:ext cx="1606378" cy="1371600"/>
          </a:xfrm>
          <a:prstGeom prst="rect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68162" y="1063454"/>
            <a:ext cx="7475842" cy="5794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013123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B3CCE6"/>
      </a:dk1>
      <a:lt1>
        <a:srgbClr val="FFFFFF"/>
      </a:lt1>
      <a:dk2>
        <a:srgbClr val="6698CC"/>
      </a:dk2>
      <a:lt2>
        <a:srgbClr val="2E4C6B"/>
      </a:lt2>
      <a:accent1>
        <a:srgbClr val="336599"/>
      </a:accent1>
      <a:accent2>
        <a:srgbClr val="2E4C6B"/>
      </a:accent2>
      <a:accent3>
        <a:srgbClr val="B8CAE2"/>
      </a:accent3>
      <a:accent4>
        <a:srgbClr val="DADADA"/>
      </a:accent4>
      <a:accent5>
        <a:srgbClr val="ADB8CA"/>
      </a:accent5>
      <a:accent6>
        <a:srgbClr val="294460"/>
      </a:accent6>
      <a:hlink>
        <a:srgbClr val="D1E4FF"/>
      </a:hlink>
      <a:folHlink>
        <a:srgbClr val="B3CCE6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x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x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8E8AB4"/>
        </a:dk1>
        <a:lt1>
          <a:srgbClr val="F8F8F8"/>
        </a:lt1>
        <a:dk2>
          <a:srgbClr val="5D5888"/>
        </a:dk2>
        <a:lt2>
          <a:srgbClr val="FFFFFF"/>
        </a:lt2>
        <a:accent1>
          <a:srgbClr val="191077"/>
        </a:accent1>
        <a:accent2>
          <a:srgbClr val="BC0606"/>
        </a:accent2>
        <a:accent3>
          <a:srgbClr val="B6B4C3"/>
        </a:accent3>
        <a:accent4>
          <a:srgbClr val="D4D4D4"/>
        </a:accent4>
        <a:accent5>
          <a:srgbClr val="ABAABD"/>
        </a:accent5>
        <a:accent6>
          <a:srgbClr val="AA0505"/>
        </a:accent6>
        <a:hlink>
          <a:srgbClr val="FF9933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8E8AB4"/>
        </a:dk1>
        <a:lt1>
          <a:srgbClr val="F8F8F8"/>
        </a:lt1>
        <a:dk2>
          <a:srgbClr val="5D5888"/>
        </a:dk2>
        <a:lt2>
          <a:srgbClr val="FFFFFF"/>
        </a:lt2>
        <a:accent1>
          <a:srgbClr val="FFFFFF"/>
        </a:accent1>
        <a:accent2>
          <a:srgbClr val="BC0606"/>
        </a:accent2>
        <a:accent3>
          <a:srgbClr val="B6B4C3"/>
        </a:accent3>
        <a:accent4>
          <a:srgbClr val="D4D4D4"/>
        </a:accent4>
        <a:accent5>
          <a:srgbClr val="FFFFFF"/>
        </a:accent5>
        <a:accent6>
          <a:srgbClr val="AA0505"/>
        </a:accent6>
        <a:hlink>
          <a:srgbClr val="FF9933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8E8AB4"/>
        </a:dk1>
        <a:lt1>
          <a:srgbClr val="F8F8F8"/>
        </a:lt1>
        <a:dk2>
          <a:srgbClr val="5D5888"/>
        </a:dk2>
        <a:lt2>
          <a:srgbClr val="FFFFFF"/>
        </a:lt2>
        <a:accent1>
          <a:srgbClr val="5D5888"/>
        </a:accent1>
        <a:accent2>
          <a:srgbClr val="BC0606"/>
        </a:accent2>
        <a:accent3>
          <a:srgbClr val="B6B4C3"/>
        </a:accent3>
        <a:accent4>
          <a:srgbClr val="D4D4D4"/>
        </a:accent4>
        <a:accent5>
          <a:srgbClr val="B6B4C3"/>
        </a:accent5>
        <a:accent6>
          <a:srgbClr val="AA0505"/>
        </a:accent6>
        <a:hlink>
          <a:srgbClr val="FF9933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8E8AB4"/>
        </a:dk1>
        <a:lt1>
          <a:srgbClr val="F8F8F8"/>
        </a:lt1>
        <a:dk2>
          <a:srgbClr val="5D5888"/>
        </a:dk2>
        <a:lt2>
          <a:srgbClr val="463F83"/>
        </a:lt2>
        <a:accent1>
          <a:srgbClr val="5D5888"/>
        </a:accent1>
        <a:accent2>
          <a:srgbClr val="BC0606"/>
        </a:accent2>
        <a:accent3>
          <a:srgbClr val="B6B4C3"/>
        </a:accent3>
        <a:accent4>
          <a:srgbClr val="D4D4D4"/>
        </a:accent4>
        <a:accent5>
          <a:srgbClr val="B6B4C3"/>
        </a:accent5>
        <a:accent6>
          <a:srgbClr val="AA0505"/>
        </a:accent6>
        <a:hlink>
          <a:srgbClr val="FF9933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2005-04-09T08:30:50Z</outs:dateTime>
      <outs:isPinned>true</outs:isPinned>
    </outs:relatedDate>
    <outs:relatedDate>
      <outs:type>2</outs:type>
      <outs:displayName>Created</outs:displayName>
      <outs:dateTime>2005-03-15T10:04:38Z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Presentation Helper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Jonty Pearce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7556F946-B2DC-44EB-B276-2E9575B90930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2181</TotalTime>
  <Words>844</Words>
  <Application>Microsoft Office PowerPoint</Application>
  <PresentationFormat>On-screen Show (4:3)</PresentationFormat>
  <Paragraphs>68</Paragraphs>
  <Slides>19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Web Usage Mining</vt:lpstr>
      <vt:lpstr>Agenda</vt:lpstr>
      <vt:lpstr>Introduction</vt:lpstr>
      <vt:lpstr>Web Usage Mining Procedure</vt:lpstr>
      <vt:lpstr>PowerPoint Presentation</vt:lpstr>
      <vt:lpstr>Raw Data (Transaction Logs)</vt:lpstr>
      <vt:lpstr>Transaction Log Sample</vt:lpstr>
      <vt:lpstr>Data Preparation</vt:lpstr>
      <vt:lpstr>Data Preparation Sample</vt:lpstr>
      <vt:lpstr>Data Preparation Sample</vt:lpstr>
      <vt:lpstr>PowerPoint Presentation</vt:lpstr>
      <vt:lpstr>Data Mining Approaches</vt:lpstr>
      <vt:lpstr>Sample Methods</vt:lpstr>
      <vt:lpstr>Sample Method (Cont’)</vt:lpstr>
      <vt:lpstr>Conclusions</vt:lpstr>
      <vt:lpstr>References</vt:lpstr>
      <vt:lpstr>PowerPoint Presentation</vt:lpstr>
      <vt:lpstr>Thank You</vt:lpstr>
      <vt:lpstr>Q &amp; A</vt:lpstr>
    </vt:vector>
  </TitlesOfParts>
  <Company>Little Creative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Icons Template</dc:title>
  <dc:creator>Presentation Helper</dc:creator>
  <cp:lastModifiedBy>Sara Vahid</cp:lastModifiedBy>
  <cp:revision>210</cp:revision>
  <dcterms:created xsi:type="dcterms:W3CDTF">2005-03-15T10:04:38Z</dcterms:created>
  <dcterms:modified xsi:type="dcterms:W3CDTF">2014-04-16T15:49:39Z</dcterms:modified>
</cp:coreProperties>
</file>