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3" r:id="rId39"/>
    <p:sldId id="294" r:id="rId40"/>
    <p:sldId id="2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1EC2F6-7880-46F7-BF51-EDF3B4B4A7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Time Plan" id="{4C3FDF05-5432-4624-9B10-70EA2E946244}">
          <p14:sldIdLst>
            <p14:sldId id="267"/>
            <p14:sldId id="268"/>
            <p14:sldId id="269"/>
            <p14:sldId id="270"/>
          </p14:sldIdLst>
        </p14:section>
        <p14:section name="System Analysis" id="{81AF8459-640D-45D7-95AC-95563B09ABAA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ystem Design" id="{AB7512AD-D469-43E0-9DE8-30D226347D9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Implementation" id="{BB19F181-C3F2-46DC-80D7-1AE40558B722}">
          <p14:sldIdLst>
            <p14:sldId id="286"/>
            <p14:sldId id="287"/>
            <p14:sldId id="288"/>
            <p14:sldId id="289"/>
            <p14:sldId id="290"/>
            <p14:sldId id="291"/>
            <p14:sldId id="295"/>
            <p14:sldId id="293"/>
            <p14:sldId id="294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81" d="100"/>
          <a:sy n="81" d="100"/>
        </p:scale>
        <p:origin x="-282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board.genmymode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B3228-ADFD-4C0E-A3A2-E478F58B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asterpieces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B38E31-C5E0-46BD-B38C-86AF26EB9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ainting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E224-A458-4EFD-9BBF-F284951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elated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orks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Behind the chair</a:t>
            </a:r>
          </a:p>
          <a:p>
            <a:r>
              <a:rPr lang="en-US" sz="3600" dirty="0"/>
              <a:t>Neville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/>
              <a:t>Hair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sz="3600" dirty="0"/>
              <a:t>Beauty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3600" dirty="0"/>
              <a:t>Hair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/>
              <a:t>ware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/>
              <a:t>Beauty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/>
              <a:t>ware</a:t>
            </a:r>
          </a:p>
          <a:p>
            <a:r>
              <a:rPr lang="en-US" sz="3600" dirty="0"/>
              <a:t>Neroli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/>
              <a:t>Salon</a:t>
            </a:r>
            <a:endParaRPr lang="en-US" sz="3600" dirty="0">
              <a:latin typeface="Century Gothic" panose="020B0502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600" dirty="0"/>
          </a:p>
          <a:p>
            <a:endParaRPr lang="en-US" sz="26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E224-A458-4EFD-9BBF-F284951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ime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1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Activity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/>
              <a:t>Network</a:t>
            </a:r>
          </a:p>
          <a:p>
            <a:r>
              <a:rPr lang="en-US" sz="3600" dirty="0"/>
              <a:t>Gantt</a:t>
            </a: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/>
              <a:t>Chart</a:t>
            </a:r>
          </a:p>
          <a:p>
            <a:pPr marL="0" indent="0">
              <a:buNone/>
            </a:pPr>
            <a:endParaRPr lang="en-US" sz="26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1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68F3C-40F8-4BC0-BD46-1DBD3E8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ctivity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(1) FCIS_2020 - Google Chrome">
            <a:extLst>
              <a:ext uri="{FF2B5EF4-FFF2-40B4-BE49-F238E27FC236}">
                <a16:creationId xmlns:a16="http://schemas.microsoft.com/office/drawing/2014/main" xmlns="" id="{2A892F52-80CF-4D2C-9025-BC830F3C0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0" t="25423" r="15282" b="24934"/>
          <a:stretch/>
        </p:blipFill>
        <p:spPr>
          <a:xfrm>
            <a:off x="1451579" y="1853754"/>
            <a:ext cx="9603275" cy="4388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217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D62A0-DB20-4EB8-A35F-BFF8F824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4400" dirty="0"/>
          </a:p>
        </p:txBody>
      </p:sp>
      <p:pic>
        <p:nvPicPr>
          <p:cNvPr id="3" name="Picture 2" descr="(1) FCIS_2020 - Google Chrome">
            <a:extLst>
              <a:ext uri="{FF2B5EF4-FFF2-40B4-BE49-F238E27FC236}">
                <a16:creationId xmlns:a16="http://schemas.microsoft.com/office/drawing/2014/main" xmlns="" id="{4679650E-9932-41D3-9A39-223534EDE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24051" r="14014" b="19242"/>
          <a:stretch/>
        </p:blipFill>
        <p:spPr>
          <a:xfrm>
            <a:off x="1451579" y="1853753"/>
            <a:ext cx="9603275" cy="440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61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E224-A458-4EFD-9BBF-F284951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nalysis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05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Requirement</a:t>
            </a:r>
          </a:p>
          <a:p>
            <a:r>
              <a:rPr lang="en-US" sz="3600" dirty="0"/>
              <a:t>System Requirement</a:t>
            </a:r>
          </a:p>
          <a:p>
            <a:r>
              <a:rPr lang="en-US" sz="3600" dirty="0"/>
              <a:t>Functional Requirement</a:t>
            </a:r>
          </a:p>
          <a:p>
            <a:r>
              <a:rPr lang="en-US" sz="3600" dirty="0"/>
              <a:t>Non-Functional Requirement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21DB74-3813-448D-9E13-49F032EC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17" y="0"/>
            <a:ext cx="12231757" cy="6573078"/>
          </a:xfrm>
        </p:spPr>
        <p:txBody>
          <a:bodyPr>
            <a:normAutofit/>
          </a:bodyPr>
          <a:lstStyle/>
          <a:p>
            <a:endParaRPr lang="en-US" sz="36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Requirements:</a:t>
            </a:r>
          </a:p>
          <a:p>
            <a:r>
              <a:rPr lang="en-US" sz="3600" dirty="0"/>
              <a:t>In which we put requirement’s of the user in the system</a:t>
            </a:r>
          </a:p>
          <a:p>
            <a:endParaRPr lang="en-US" sz="3200" dirty="0"/>
          </a:p>
          <a:p>
            <a:r>
              <a:rPr lang="en-US" sz="2400" dirty="0"/>
              <a:t>Ex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>
                  <a:glow>
                    <a:srgbClr val="000000"/>
                  </a:glow>
                  <a:outerShdw blurRad="38100" dist="19050" dir="2700000" algn="tl">
                    <a:schemeClr val="dk1">
                      <a:alpha val="40000"/>
                    </a:schemeClr>
                  </a:outerShdw>
                  <a:reflection stA="0" endPos="0" fadeDir="0" sx="0" sy="0"/>
                </a:effectLst>
              </a:rPr>
              <a:t>The system abounds that each painting can only have one artist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>
                  <a:glow>
                    <a:srgbClr val="000000"/>
                  </a:glow>
                  <a:outerShdw blurRad="38100" dist="19050" dir="2700000" algn="tl">
                    <a:schemeClr val="dk1">
                      <a:alpha val="40000"/>
                    </a:schemeClr>
                  </a:outerShdw>
                  <a:reflection stA="0" endPos="0" fadeDir="0" sx="0" sy="0"/>
                </a:effectLst>
              </a:rPr>
              <a:t>Each user can choose specified hair color.</a:t>
            </a:r>
            <a:endParaRPr lang="en-US" sz="2500" dirty="0">
              <a:effectLst>
                <a:glow>
                  <a:srgbClr val="000000"/>
                </a:glow>
                <a:outerShdw blurRad="38100" dist="25400" dir="5400000" algn="ctr">
                  <a:srgbClr val="6E747A">
                    <a:alpha val="43000"/>
                  </a:srgbClr>
                </a:outerShdw>
                <a:reflection stA="0" endPos="0" fadeDir="0" sx="0" sy="0"/>
              </a:effectLst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1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21DB74-3813-448D-9E13-49F032EC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17" y="0"/>
            <a:ext cx="12231757" cy="657307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Requirements:</a:t>
            </a:r>
          </a:p>
          <a:p>
            <a:r>
              <a:rPr lang="en-US" sz="3200" dirty="0"/>
              <a:t>In which we put requirement’s of the system to achieve User requirements.</a:t>
            </a:r>
          </a:p>
          <a:p>
            <a:endParaRPr lang="en-US" sz="2400" dirty="0"/>
          </a:p>
          <a:p>
            <a:r>
              <a:rPr lang="en-US" sz="2400" dirty="0"/>
              <a:t>Ex : </a:t>
            </a:r>
          </a:p>
          <a:p>
            <a:r>
              <a:rPr lang="en-US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4.2 –</a:t>
            </a:r>
            <a:r>
              <a:rPr lang="en-US" sz="2400" dirty="0"/>
              <a:t> </a:t>
            </a: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 admin will check the data.</a:t>
            </a:r>
            <a:endParaRPr lang="en-US" sz="2400" dirty="0"/>
          </a:p>
          <a:p>
            <a:r>
              <a:rPr lang="en-US" sz="2400" dirty="0"/>
              <a:t>	    </a:t>
            </a:r>
            <a:r>
              <a:rPr lang="en-US" sz="2400" b="1" dirty="0"/>
              <a:t>4.2.1 – </a:t>
            </a:r>
            <a:r>
              <a:rPr lang="en-US" sz="24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if the data correct he will login.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/>
              <a:t>    4.2.2 –</a:t>
            </a:r>
            <a:r>
              <a:rPr lang="en-US" sz="2400" dirty="0"/>
              <a:t> </a:t>
            </a:r>
            <a:r>
              <a:rPr lang="en-US" sz="24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if the data is not correct he won’t login.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71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733AD-F26D-4A61-A4CA-B6710839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Team’s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428E3-E5F5-4253-8DBD-06101B52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600" dirty="0"/>
              <a:t>Doaa Khaled El-Sayed Abd El-Khaleq</a:t>
            </a:r>
          </a:p>
          <a:p>
            <a:r>
              <a:rPr lang="en-US" sz="2600" dirty="0"/>
              <a:t>Eman Ahmed Abd El-Tawab</a:t>
            </a:r>
          </a:p>
          <a:p>
            <a:r>
              <a:rPr lang="en-US" sz="2600" dirty="0"/>
              <a:t>Khaled Mustafa Hussien Mahmoud</a:t>
            </a:r>
          </a:p>
          <a:p>
            <a:r>
              <a:rPr lang="en-US" sz="2600" dirty="0"/>
              <a:t>Khaled Nabil Hassan</a:t>
            </a:r>
          </a:p>
          <a:p>
            <a:r>
              <a:rPr lang="en-US" sz="2600" dirty="0"/>
              <a:t>Reham Raafat Shokry Garas</a:t>
            </a:r>
          </a:p>
          <a:p>
            <a:r>
              <a:rPr lang="en-US" sz="2600" dirty="0"/>
              <a:t>Rekah Mohamed Abd El-Fatah</a:t>
            </a:r>
          </a:p>
        </p:txBody>
      </p:sp>
    </p:spTree>
    <p:extLst>
      <p:ext uri="{BB962C8B-B14F-4D97-AF65-F5344CB8AC3E}">
        <p14:creationId xmlns:p14="http://schemas.microsoft.com/office/powerpoint/2010/main" val="1419829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21DB74-3813-448D-9E13-49F032EC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17" y="0"/>
            <a:ext cx="12231757" cy="6573078"/>
          </a:xfrm>
        </p:spPr>
        <p:txBody>
          <a:bodyPr>
            <a:normAutofit/>
          </a:bodyPr>
          <a:lstStyle/>
          <a:p>
            <a:endParaRPr lang="en-US" sz="36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Requirements:</a:t>
            </a:r>
          </a:p>
          <a:p>
            <a:r>
              <a:rPr lang="en-US" sz="3200" dirty="0"/>
              <a:t>In which what the system shall do .</a:t>
            </a:r>
          </a:p>
          <a:p>
            <a:endParaRPr lang="en-US" sz="3200" dirty="0"/>
          </a:p>
          <a:p>
            <a:r>
              <a:rPr lang="en-US" sz="2400" dirty="0"/>
              <a:t>Ex : </a:t>
            </a:r>
          </a:p>
          <a:p>
            <a:pPr lvl="1"/>
            <a:r>
              <a:rPr lang="en-US" sz="2400" b="1" dirty="0">
                <a:effectLst>
                  <a:glow>
                    <a:srgbClr val="000000"/>
                  </a:glow>
                  <a:outerShdw blurRad="38100" dist="19050" dir="2700000" algn="tl">
                    <a:schemeClr val="dk1">
                      <a:alpha val="40000"/>
                    </a:schemeClr>
                  </a:outerShdw>
                  <a:reflection stA="0" endPos="0" fadeDir="0" sx="0" sy="0"/>
                </a:effectLst>
              </a:rPr>
              <a:t>1.1</a:t>
            </a:r>
            <a:r>
              <a:rPr lang="en-US" sz="2400" dirty="0">
                <a:effectLst>
                  <a:glow>
                    <a:srgbClr val="000000"/>
                  </a:glow>
                  <a:outerShdw blurRad="38100" dist="19050" dir="2700000" algn="tl">
                    <a:schemeClr val="dk1">
                      <a:alpha val="40000"/>
                    </a:schemeClr>
                  </a:outerShdw>
                  <a:reflection stA="0" endPos="0" fadeDir="0" sx="0" sy="0"/>
                </a:effectLst>
              </a:rPr>
              <a:t>System will compare the name of client if exist or not.</a:t>
            </a:r>
            <a:endParaRPr lang="en-US" sz="2400" dirty="0">
              <a:effectLst>
                <a:glow>
                  <a:srgbClr val="000000"/>
                </a:glow>
                <a:outerShdw blurRad="38100" dist="25400" dir="5400000" algn="ctr">
                  <a:srgbClr val="6E747A">
                    <a:alpha val="43000"/>
                  </a:srgbClr>
                </a:outerShdw>
                <a:reflection stA="0" endPos="0" fadeDir="0" sx="0" sy="0"/>
              </a:effectLst>
            </a:endParaRPr>
          </a:p>
          <a:p>
            <a:pPr lvl="1"/>
            <a:r>
              <a:rPr lang="en-US" sz="2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2.1</a:t>
            </a: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-manage the details of customers, paintings and those paintings currently on hire to           customers.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5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21DB74-3813-448D-9E13-49F032EC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17" y="0"/>
            <a:ext cx="12231757" cy="6573078"/>
          </a:xfrm>
        </p:spPr>
        <p:txBody>
          <a:bodyPr>
            <a:normAutofit/>
          </a:bodyPr>
          <a:lstStyle/>
          <a:p>
            <a:endParaRPr lang="en-US" sz="36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Requirements:</a:t>
            </a:r>
          </a:p>
          <a:p>
            <a:r>
              <a:rPr lang="en-US" sz="3600" dirty="0"/>
              <a:t>In which what the User should do.</a:t>
            </a:r>
          </a:p>
          <a:p>
            <a:endParaRPr lang="en-US" sz="3200" dirty="0"/>
          </a:p>
          <a:p>
            <a:r>
              <a:rPr lang="en-US" sz="2400" dirty="0"/>
              <a:t>Ex : </a:t>
            </a:r>
          </a:p>
          <a:p>
            <a:r>
              <a:rPr lang="en-US" sz="2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25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1.1-</a:t>
            </a:r>
            <a:r>
              <a:rPr lang="en-US" sz="2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 admin will enter the name of clients. </a:t>
            </a:r>
            <a:endParaRPr lang="en-US" sz="2500" dirty="0"/>
          </a:p>
          <a:p>
            <a:r>
              <a:rPr lang="en-US" sz="2500" b="1" dirty="0"/>
              <a:t>     2.1-</a:t>
            </a:r>
            <a:r>
              <a:rPr lang="en-US" sz="2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Customers Take   discount of 0%, 5%, 10% or 15% respectively if chose categorized as </a:t>
            </a:r>
          </a:p>
          <a:p>
            <a:r>
              <a:rPr lang="en-US" sz="2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B(bronze), S (silver), G (gold) or P (platinum).</a:t>
            </a:r>
            <a:endParaRPr lang="en-US" sz="25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08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E224-A458-4EFD-9BBF-F284951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esign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05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ERD Diagram</a:t>
            </a:r>
          </a:p>
          <a:p>
            <a:r>
              <a:rPr lang="en-US" sz="3200" dirty="0"/>
              <a:t>Database Diagram</a:t>
            </a:r>
          </a:p>
          <a:p>
            <a:r>
              <a:rPr lang="en-US" sz="3200" dirty="0"/>
              <a:t>Schema</a:t>
            </a:r>
          </a:p>
          <a:p>
            <a:r>
              <a:rPr lang="en-US" sz="3200" dirty="0"/>
              <a:t>GUI ( Graphical User Interface)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6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1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BC629-C156-49BD-B474-F903845A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 d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iagram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280C425B-406F-4046-8D00-16E3F6E978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603275" cy="4295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70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B7E1B-9859-44CA-9202-8EA910C5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atabase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iagram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5C8DBFA4-BA3A-4304-A3B9-E69C7C80A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603274" cy="4308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51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chema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D80CEF-8C45-4837-89C9-281C66C3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2" y="1853754"/>
            <a:ext cx="6308035" cy="5004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422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pic>
        <p:nvPicPr>
          <p:cNvPr id="3" name="Picture 2" descr="A picture containing indoor, floor, table, wooden&#10;&#10;Description generated with very high confidence">
            <a:extLst>
              <a:ext uri="{FF2B5EF4-FFF2-40B4-BE49-F238E27FC236}">
                <a16:creationId xmlns:a16="http://schemas.microsoft.com/office/drawing/2014/main" xmlns="" id="{A2147051-F7C0-454E-9DC1-F124EC44A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8" y="2009166"/>
            <a:ext cx="5375002" cy="4044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the first form which appears to the user when he open the program </a:t>
            </a:r>
          </a:p>
        </p:txBody>
      </p:sp>
    </p:spTree>
    <p:extLst>
      <p:ext uri="{BB962C8B-B14F-4D97-AF65-F5344CB8AC3E}">
        <p14:creationId xmlns:p14="http://schemas.microsoft.com/office/powerpoint/2010/main" val="27923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Entering the correct password program turn to the next form of Artist</a:t>
            </a:r>
          </a:p>
        </p:txBody>
      </p:sp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xmlns="" id="{B75706E0-2C22-4EC5-A33D-72B8E1B750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2244729"/>
            <a:ext cx="6188765" cy="3599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73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887896" y="2504661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user checked insert button, program will turn to the next form ( customer form) </a:t>
            </a:r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xmlns="" id="{AD213288-CBED-4ED4-BFB0-2455FB6AC88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2237" b="1695"/>
          <a:stretch/>
        </p:blipFill>
        <p:spPr bwMode="auto">
          <a:xfrm>
            <a:off x="5870713" y="2038349"/>
            <a:ext cx="5842551" cy="40151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893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8C25-F843-4339-9303-FF5E3348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D95E1-2B6E-43F5-BDCC-2C3D0BFB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23003"/>
            <a:ext cx="4645152" cy="3445723"/>
          </a:xfrm>
        </p:spPr>
        <p:txBody>
          <a:bodyPr>
            <a:no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Problem Definition</a:t>
            </a:r>
          </a:p>
          <a:p>
            <a:r>
              <a:rPr lang="en-US" sz="2800" dirty="0"/>
              <a:t>Objectives</a:t>
            </a:r>
          </a:p>
          <a:p>
            <a:r>
              <a:rPr lang="en-US" sz="2800" dirty="0"/>
              <a:t>Related Works</a:t>
            </a:r>
          </a:p>
          <a:p>
            <a:r>
              <a:rPr lang="en-US" sz="2800" dirty="0"/>
              <a:t>Time Plan</a:t>
            </a:r>
          </a:p>
          <a:p>
            <a:r>
              <a:rPr lang="en-US" sz="2800" dirty="0"/>
              <a:t>System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6E0352-EF46-4C19-9D1C-6298D5043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013139"/>
            <a:ext cx="4645152" cy="3445723"/>
          </a:xfrm>
        </p:spPr>
        <p:txBody>
          <a:bodyPr>
            <a:normAutofit/>
          </a:bodyPr>
          <a:lstStyle/>
          <a:p>
            <a:r>
              <a:rPr lang="en-US" sz="3000" dirty="0"/>
              <a:t>System Design</a:t>
            </a:r>
          </a:p>
          <a:p>
            <a:r>
              <a:rPr lang="en-US" sz="3000" dirty="0"/>
              <a:t>Implementation</a:t>
            </a:r>
          </a:p>
          <a:p>
            <a:r>
              <a:rPr lang="en-US" sz="30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332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user check owner button, program will turn him to the next form ( owner form)</a:t>
            </a:r>
          </a:p>
        </p:txBody>
      </p:sp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xmlns="" id="{F17B6145-702F-48C5-8669-768641264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56" y="1982496"/>
            <a:ext cx="5943600" cy="4070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5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5B80C-A4C2-436B-9ACC-52BDBFD4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071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804519"/>
            <a:ext cx="10193463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In stored procedure (ad)</a:t>
            </a:r>
            <a:r>
              <a:rPr lang="en-US" dirty="0"/>
              <a:t/>
            </a:r>
            <a:br>
              <a:rPr lang="en-US" dirty="0"/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219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stored we add input data into our database in two table Customer and Hire.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2EBD4C-D3C8-4144-B82C-2446F1E5754F}"/>
              </a:ext>
            </a:extLst>
          </p:cNvPr>
          <p:cNvPicPr/>
          <p:nvPr/>
        </p:nvPicPr>
        <p:blipFill rotWithShape="1">
          <a:blip r:embed="rId2"/>
          <a:srcRect l="19238" t="16159" r="29461" b="54373"/>
          <a:stretch/>
        </p:blipFill>
        <p:spPr bwMode="auto">
          <a:xfrm>
            <a:off x="5698434" y="2345635"/>
            <a:ext cx="6493565" cy="37078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91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804519"/>
            <a:ext cx="10193463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In stored procedure (del)</a:t>
            </a:r>
            <a:r>
              <a:rPr lang="en-US" dirty="0"/>
              <a:t/>
            </a:r>
            <a:br>
              <a:rPr lang="en-US" dirty="0"/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Delete specific input user choose and delete all related data in other tables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CA0218-5123-443F-9DC2-B6265278CE91}"/>
              </a:ext>
            </a:extLst>
          </p:cNvPr>
          <p:cNvPicPr/>
          <p:nvPr/>
        </p:nvPicPr>
        <p:blipFill rotWithShape="1">
          <a:blip r:embed="rId2"/>
          <a:srcRect l="18590" t="14253" r="29327" b="50969"/>
          <a:stretch/>
        </p:blipFill>
        <p:spPr bwMode="auto">
          <a:xfrm>
            <a:off x="6096000" y="2125198"/>
            <a:ext cx="5993765" cy="39282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02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804519"/>
            <a:ext cx="10193463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In stored procedure (display)</a:t>
            </a:r>
            <a:r>
              <a:rPr lang="en-US" dirty="0"/>
              <a:t/>
            </a:r>
            <a:br>
              <a:rPr lang="en-US" dirty="0"/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will Display specific input data and show all data about it in the grid system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031D54-E6D5-425D-B4DA-247F7093FAB8}"/>
              </a:ext>
            </a:extLst>
          </p:cNvPr>
          <p:cNvPicPr/>
          <p:nvPr/>
        </p:nvPicPr>
        <p:blipFill rotWithShape="1">
          <a:blip r:embed="rId2"/>
          <a:srcRect l="18750" t="14823" r="29968" b="44413"/>
          <a:stretch/>
        </p:blipFill>
        <p:spPr bwMode="auto">
          <a:xfrm>
            <a:off x="5958122" y="2115364"/>
            <a:ext cx="6233878" cy="3938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43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804519"/>
            <a:ext cx="10193463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In stored procedure (search)</a:t>
            </a:r>
            <a:r>
              <a:rPr lang="en-US" dirty="0"/>
              <a:t/>
            </a:r>
            <a:br>
              <a:rPr lang="en-US" dirty="0"/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search a specific id and put all data belongs to this id in a specific text box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FAB83E-3AA3-4106-BFED-172980D93ABA}"/>
              </a:ext>
            </a:extLst>
          </p:cNvPr>
          <p:cNvPicPr/>
          <p:nvPr/>
        </p:nvPicPr>
        <p:blipFill rotWithShape="1">
          <a:blip r:embed="rId2"/>
          <a:srcRect l="17629" t="15393" r="28686" b="42132"/>
          <a:stretch/>
        </p:blipFill>
        <p:spPr bwMode="auto">
          <a:xfrm>
            <a:off x="6096000" y="2021839"/>
            <a:ext cx="6096000" cy="40316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96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804519"/>
            <a:ext cx="10193463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In stored procedure (up)</a:t>
            </a:r>
            <a:r>
              <a:rPr lang="en-US" dirty="0"/>
              <a:t/>
            </a:r>
            <a:br>
              <a:rPr lang="en-US" dirty="0"/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FAB83E-3AA3-4106-BFED-172980D93ABA}"/>
              </a:ext>
            </a:extLst>
          </p:cNvPr>
          <p:cNvPicPr/>
          <p:nvPr/>
        </p:nvPicPr>
        <p:blipFill rotWithShape="1">
          <a:blip r:embed="rId2"/>
          <a:srcRect l="17629" t="15393" r="28686" b="42132"/>
          <a:stretch/>
        </p:blipFill>
        <p:spPr bwMode="auto">
          <a:xfrm>
            <a:off x="6096000" y="2021839"/>
            <a:ext cx="6096000" cy="40316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3CEB09-2B61-4529-829D-A9101E2E91B0}"/>
              </a:ext>
            </a:extLst>
          </p:cNvPr>
          <p:cNvSpPr/>
          <p:nvPr/>
        </p:nvSpPr>
        <p:spPr>
          <a:xfrm>
            <a:off x="410818" y="2523632"/>
            <a:ext cx="6096000" cy="169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data which id user chose and update all data in database and save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8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51630-6AA3-45E0-B645-A5B9352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804519"/>
            <a:ext cx="10193463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In stored procedure (display all)</a:t>
            </a:r>
            <a:r>
              <a:rPr lang="en-US" dirty="0"/>
              <a:t/>
            </a:r>
            <a:br>
              <a:rPr lang="en-US" dirty="0"/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C30C6-0E0C-4152-BF5F-F3988ECBA74A}"/>
              </a:ext>
            </a:extLst>
          </p:cNvPr>
          <p:cNvSpPr txBox="1"/>
          <p:nvPr/>
        </p:nvSpPr>
        <p:spPr>
          <a:xfrm>
            <a:off x="689113" y="2345635"/>
            <a:ext cx="518160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In this stored we will Display data and show all in database in the grid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1F3A47-C1CA-4377-B84C-6F6C0629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3" y="1853754"/>
            <a:ext cx="6626087" cy="4199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95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5B80C-A4C2-436B-9ACC-52BDBFD4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921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Visual Studio 2015 (C#)</a:t>
            </a:r>
          </a:p>
          <a:p>
            <a:r>
              <a:rPr lang="en-US" sz="3600" dirty="0"/>
              <a:t>SQL Server 2012</a:t>
            </a:r>
          </a:p>
          <a:p>
            <a:r>
              <a:rPr lang="en-US" sz="3600" dirty="0"/>
              <a:t>Microsoft Project Management</a:t>
            </a:r>
            <a:endParaRPr lang="en-US" dirty="0"/>
          </a:p>
          <a:p>
            <a:r>
              <a:rPr lang="en-US" sz="4000" dirty="0">
                <a:hlinkClick r:id="rId2"/>
              </a:rPr>
              <a:t>https://dashboard.genmymodel.com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r>
              <a:rPr lang="en-US" sz="4000" smtClean="0"/>
              <a:t>Project Link : </a:t>
            </a:r>
            <a:r>
              <a:rPr lang="en-US" sz="4000" dirty="0" smtClean="0"/>
              <a:t>https</a:t>
            </a:r>
            <a:r>
              <a:rPr lang="en-US" sz="4000" dirty="0"/>
              <a:t>://drive.google.com/open?id=1Qp-1S0QX1FWpYFeGzUxgdyiazvR_Rb3O</a:t>
            </a:r>
            <a:endParaRPr lang="en-US" sz="4000" dirty="0"/>
          </a:p>
          <a:p>
            <a:endParaRPr lang="en-US" sz="3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CC80F-094A-4EB4-A247-491234C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ntroduction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4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E224-A458-4EFD-9BBF-F284951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hanks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1542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94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This system is a management system for painting hair foundation in which various sections of the administration. Each department contains information related to its owner. </a:t>
            </a:r>
          </a:p>
          <a:p>
            <a:pPr marL="0" indent="0">
              <a:buNone/>
            </a:pPr>
            <a:r>
              <a:rPr lang="en-US" sz="2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Each section is concerned with their data from name, date of attendance and date of arrival to the organization and color Chosen by its designer.</a:t>
            </a:r>
          </a:p>
          <a:p>
            <a:pPr marL="0" indent="0">
              <a:buNone/>
            </a:pPr>
            <a:r>
              <a:rPr lang="en-US" sz="2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System reduced paper based deals and makes managing of foundation be easier than it was before.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E224-A458-4EFD-9BBF-F284951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roblem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efinition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2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paper system founded on the basis of several institutions resulted in many mistakes, So, we developed a system automate data processes and manage the foundation easily with out missing the data or less occurrence which reduce possible errors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E224-A458-4EFD-9BBF-F284951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O</a:t>
            </a:r>
            <a:r>
              <a:rPr lang="en-US" sz="6600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bjectives</a:t>
            </a:r>
            <a:endParaRPr lang="en-US" sz="13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D43E5-B1C8-466C-B3DF-62FDC4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D8F94-7D12-41E9-A8DC-8B83D45F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Our system makes management fast and easily.</a:t>
            </a:r>
            <a:endParaRPr lang="en-US" sz="3200" dirty="0"/>
          </a:p>
          <a:p>
            <a:r>
              <a:rPr lang="en-US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Our system is Accurate in Accounting and Saving Data .</a:t>
            </a:r>
          </a:p>
          <a:p>
            <a:r>
              <a:rPr lang="en-US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 Customer Can Choose Requirements and Act With The System from The Internet.</a:t>
            </a:r>
          </a:p>
          <a:p>
            <a:r>
              <a:rPr lang="en-US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Implement This System to Get Project successful.</a:t>
            </a:r>
            <a:endParaRPr lang="en-US" sz="3200" dirty="0"/>
          </a:p>
          <a:p>
            <a:endParaRPr lang="en-US" sz="26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706</TotalTime>
  <Words>653</Words>
  <Application>Microsoft Office PowerPoint</Application>
  <PresentationFormat>Custom</PresentationFormat>
  <Paragraphs>123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Gallery</vt:lpstr>
      <vt:lpstr>Masterpieces Ltd</vt:lpstr>
      <vt:lpstr>Team’s Names</vt:lpstr>
      <vt:lpstr>Outline</vt:lpstr>
      <vt:lpstr>Introduction</vt:lpstr>
      <vt:lpstr>Introduction</vt:lpstr>
      <vt:lpstr>Problem Definition</vt:lpstr>
      <vt:lpstr>Problem Definition</vt:lpstr>
      <vt:lpstr>Objectives</vt:lpstr>
      <vt:lpstr>Objectives</vt:lpstr>
      <vt:lpstr>Related works</vt:lpstr>
      <vt:lpstr>Related Works</vt:lpstr>
      <vt:lpstr>Time Plan</vt:lpstr>
      <vt:lpstr>Time Plan </vt:lpstr>
      <vt:lpstr>Activity network</vt:lpstr>
      <vt:lpstr>Gantt Chart</vt:lpstr>
      <vt:lpstr>System Analysis</vt:lpstr>
      <vt:lpstr>System Analysis </vt:lpstr>
      <vt:lpstr>PowerPoint Presentation</vt:lpstr>
      <vt:lpstr>PowerPoint Presentation</vt:lpstr>
      <vt:lpstr>PowerPoint Presentation</vt:lpstr>
      <vt:lpstr>PowerPoint Presentation</vt:lpstr>
      <vt:lpstr>System Design</vt:lpstr>
      <vt:lpstr>System Designs </vt:lpstr>
      <vt:lpstr>ERD diagram</vt:lpstr>
      <vt:lpstr>Database Diagram</vt:lpstr>
      <vt:lpstr>Schema</vt:lpstr>
      <vt:lpstr>Gui</vt:lpstr>
      <vt:lpstr>Gui</vt:lpstr>
      <vt:lpstr>Gui</vt:lpstr>
      <vt:lpstr>Gui</vt:lpstr>
      <vt:lpstr>Implementation</vt:lpstr>
      <vt:lpstr>In stored procedure (ad) </vt:lpstr>
      <vt:lpstr>In stored procedure (del) </vt:lpstr>
      <vt:lpstr>In stored procedure (display) </vt:lpstr>
      <vt:lpstr>In stored procedure (search) </vt:lpstr>
      <vt:lpstr>In stored procedure (up) </vt:lpstr>
      <vt:lpstr>In stored procedure (display all) </vt:lpstr>
      <vt:lpstr>References</vt:lpstr>
      <vt:lpstr>References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Masterpieces Ltd</dc:title>
  <dc:creator>Reham Raafat</dc:creator>
  <cp:lastModifiedBy>khaled</cp:lastModifiedBy>
  <cp:revision>38</cp:revision>
  <dcterms:created xsi:type="dcterms:W3CDTF">2017-12-23T10:38:58Z</dcterms:created>
  <dcterms:modified xsi:type="dcterms:W3CDTF">2017-12-26T07:06:01Z</dcterms:modified>
</cp:coreProperties>
</file>