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6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5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2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2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5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2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1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8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7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6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&lt;Autonomous car&gt;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Khaled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Abdelnasser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ELshamndy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>
                <a:latin typeface="Rockwell" panose="02060603020205020403" pitchFamily="18" charset="0"/>
              </a:rPr>
              <a:t>Components: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9B41E8-A732-BB30-675A-19EBFB8D1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1. Ultrasonic HC- SR04.</a:t>
            </a:r>
          </a:p>
          <a:p>
            <a:r>
              <a:rPr lang="en-US">
                <a:solidFill>
                  <a:schemeClr val="tx1"/>
                </a:solidFill>
              </a:rPr>
              <a:t>2. Servo motor.</a:t>
            </a:r>
          </a:p>
          <a:p>
            <a:r>
              <a:rPr lang="en-US">
                <a:solidFill>
                  <a:schemeClr val="tx1"/>
                </a:solidFill>
              </a:rPr>
              <a:t>3. L293D.</a:t>
            </a:r>
          </a:p>
          <a:p>
            <a:r>
              <a:rPr lang="en-US">
                <a:solidFill>
                  <a:schemeClr val="tx1"/>
                </a:solidFill>
              </a:rPr>
              <a:t>4. 4WD RC CAR 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D126A-6827-25AF-1F9B-EAEDE82C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Project Photos: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7EE2DC-F139-7925-719D-794BD9D3B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017" y="484632"/>
            <a:ext cx="3629341" cy="3556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DE9CCE-76DB-19E9-8914-6183CF034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48" y="484632"/>
            <a:ext cx="3147728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8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F2539E-0FA4-16AE-8A5C-A69E97758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716" y="638174"/>
            <a:ext cx="4789994" cy="3388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15D198-F3FB-9B00-E733-D557599C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562562"/>
            <a:ext cx="4789992" cy="3400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E8923-CFE3-53F4-F007-DA12BC04B7E2}"/>
              </a:ext>
            </a:extLst>
          </p:cNvPr>
          <p:cNvSpPr txBox="1"/>
          <p:nvPr/>
        </p:nvSpPr>
        <p:spPr>
          <a:xfrm>
            <a:off x="171450" y="4610100"/>
            <a:ext cx="5800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Additional photos:</a:t>
            </a:r>
          </a:p>
        </p:txBody>
      </p:sp>
    </p:spTree>
    <p:extLst>
      <p:ext uri="{BB962C8B-B14F-4D97-AF65-F5344CB8AC3E}">
        <p14:creationId xmlns:p14="http://schemas.microsoft.com/office/powerpoint/2010/main" val="341314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69EC7-0EBA-60D5-24C1-FA13E711AFF3}"/>
              </a:ext>
            </a:extLst>
          </p:cNvPr>
          <p:cNvSpPr txBox="1"/>
          <p:nvPr/>
        </p:nvSpPr>
        <p:spPr>
          <a:xfrm>
            <a:off x="494260" y="1683144"/>
            <a:ext cx="2774922" cy="3491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6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 CONCEPT: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DFE76DAA-0E8D-46B7-5ED1-06B713C2C0A4}"/>
              </a:ext>
            </a:extLst>
          </p:cNvPr>
          <p:cNvSpPr txBox="1"/>
          <p:nvPr/>
        </p:nvSpPr>
        <p:spPr>
          <a:xfrm>
            <a:off x="4208490" y="1683143"/>
            <a:ext cx="6780494" cy="3383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arenR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car initially moves forward.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arenR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case that obstacle is detected (measured distance less than 40cm) 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servo motor moves left subsequently the ultrasonic measures the distance at the left of the car.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servo motor moves right subsequently the ultrasonic measures the distance at the right of the car.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car compares the two measured distances: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lphaUcPeriod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case the left distance is greater than right distance: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robot moves left and then forward [the direction will be displayed on the lcd].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case the right distance is greater than left distance: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robot moves right and then forward [the direction will be displayed on the lcd].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case both direction are less than 40 the robot moves back and then measures right and left distances   once more 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1722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right or left distances are &gt; 40 the robot will compare the distances and chose the further distance .</a:t>
            </a:r>
          </a:p>
          <a:p>
            <a:pPr marL="61722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 the robot will move back and evaluate the distance and the loop continues till one of the distances is &gt; 40 cm.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AFE25-34B9-9BAD-C174-F67899A9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Flow chart: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ACD979C-67A4-71E8-BF10-85586F562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2650" y="759599"/>
            <a:ext cx="5159501" cy="5330650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603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734E-A788-CB8C-5790-520E21C8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DB6D3-AF59-AF7D-3206-D513A434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987" y="3049587"/>
            <a:ext cx="8820735" cy="974976"/>
          </a:xfrm>
        </p:spPr>
        <p:txBody>
          <a:bodyPr/>
          <a:lstStyle/>
          <a:p>
            <a:r>
              <a:rPr lang="en-US" dirty="0"/>
              <a:t>https://github.com/khaledshamndy/Autonomus-Car</a:t>
            </a:r>
          </a:p>
        </p:txBody>
      </p:sp>
    </p:spTree>
    <p:extLst>
      <p:ext uri="{BB962C8B-B14F-4D97-AF65-F5344CB8AC3E}">
        <p14:creationId xmlns:p14="http://schemas.microsoft.com/office/powerpoint/2010/main" val="6640951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241</TotalTime>
  <Words>242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Rockwell</vt:lpstr>
      <vt:lpstr>Tahoma</vt:lpstr>
      <vt:lpstr>Wingdings 2</vt:lpstr>
      <vt:lpstr>Frame</vt:lpstr>
      <vt:lpstr>&lt;Autonomous car&gt;</vt:lpstr>
      <vt:lpstr>Components:</vt:lpstr>
      <vt:lpstr>Project Photos:</vt:lpstr>
      <vt:lpstr>PowerPoint Presentation</vt:lpstr>
      <vt:lpstr>PowerPoint Presentation</vt:lpstr>
      <vt:lpstr>Flow chart:</vt:lpstr>
      <vt:lpstr>GitHub link: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&lt;Autonomous car&gt;</dc:title>
  <dc:creator>omar ashraf</dc:creator>
  <cp:lastModifiedBy>omar ashraf</cp:lastModifiedBy>
  <cp:revision>3</cp:revision>
  <dcterms:created xsi:type="dcterms:W3CDTF">2023-02-06T18:38:27Z</dcterms:created>
  <dcterms:modified xsi:type="dcterms:W3CDTF">2023-02-18T20:43:10Z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