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walid0100iop@gmail.com" initials="k" lastIdx="1" clrIdx="0">
    <p:extLst>
      <p:ext uri="{19B8F6BF-5375-455C-9EA6-DF929625EA0E}">
        <p15:presenceInfo xmlns:p15="http://schemas.microsoft.com/office/powerpoint/2012/main" userId="a72acf389c081a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19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58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3932-1EEC-4ACB-A29D-5EA98CF6CF41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E97E02-D8EC-4792-96B3-747F2A05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controllerslab.com/electronics-projec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6D0D-3CA2-45B7-8470-FB8589BA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Smart cone pencil case</a:t>
            </a:r>
            <a:br>
              <a:rPr lang="en-US" u="sng" dirty="0">
                <a:solidFill>
                  <a:srgbClr val="FF0000"/>
                </a:solidFill>
              </a:rPr>
            </a:br>
            <a:r>
              <a:rPr lang="en-US" u="sng" dirty="0">
                <a:solidFill>
                  <a:srgbClr val="FF0000"/>
                </a:solidFill>
              </a:rPr>
              <a:t>proposal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A3EF4-8ED5-4540-AA18-58D3C0588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Khaled </a:t>
            </a:r>
            <a:r>
              <a:rPr lang="en-US" dirty="0" err="1"/>
              <a:t>walid</a:t>
            </a:r>
            <a:r>
              <a:rPr lang="en-US" dirty="0"/>
              <a:t> 222109</a:t>
            </a:r>
          </a:p>
        </p:txBody>
      </p:sp>
    </p:spTree>
    <p:extLst>
      <p:ext uri="{BB962C8B-B14F-4D97-AF65-F5344CB8AC3E}">
        <p14:creationId xmlns:p14="http://schemas.microsoft.com/office/powerpoint/2010/main" val="38619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85CE-3EE5-41C2-8363-99591813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18" y="73695"/>
            <a:ext cx="6125591" cy="1280890"/>
          </a:xfrm>
        </p:spPr>
        <p:txBody>
          <a:bodyPr>
            <a:normAutofit/>
          </a:bodyPr>
          <a:lstStyle/>
          <a:p>
            <a:r>
              <a:rPr lang="en-US" dirty="0"/>
              <a:t>Introduction to My idea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 is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E43B-EE25-4B43-9FD8-14971376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371" y="1476652"/>
            <a:ext cx="89154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dirty="0"/>
              <a:t>The </a:t>
            </a:r>
            <a:r>
              <a:rPr lang="en-US" sz="3500" u="sng" dirty="0">
                <a:solidFill>
                  <a:srgbClr val="FF0000"/>
                </a:solidFill>
              </a:rPr>
              <a:t>smart cone pencil case</a:t>
            </a:r>
            <a:r>
              <a:rPr lang="en-US" sz="3500" dirty="0"/>
              <a:t> is a device that allows users to :</a:t>
            </a:r>
          </a:p>
          <a:p>
            <a:pPr algn="just"/>
            <a:r>
              <a:rPr lang="en-US" sz="3500" dirty="0"/>
              <a:t> clean</a:t>
            </a:r>
          </a:p>
          <a:p>
            <a:pPr algn="just"/>
            <a:r>
              <a:rPr lang="en-US" sz="3500" dirty="0"/>
              <a:t> see in the darkness</a:t>
            </a:r>
          </a:p>
          <a:p>
            <a:pPr algn="just"/>
            <a:r>
              <a:rPr lang="en-US" sz="3500" dirty="0"/>
              <a:t> count the number of pencils that are currently inside this </a:t>
            </a:r>
            <a:r>
              <a:rPr lang="en-US" sz="3500" u="sng" dirty="0">
                <a:solidFill>
                  <a:srgbClr val="FF0000"/>
                </a:solidFill>
              </a:rPr>
              <a:t>cone pencil case</a:t>
            </a:r>
          </a:p>
          <a:p>
            <a:pPr algn="just"/>
            <a:r>
              <a:rPr lang="en-US" sz="3500" dirty="0"/>
              <a:t> to solve </a:t>
            </a:r>
            <a:r>
              <a:rPr lang="en-US" sz="3500" u="sng" dirty="0">
                <a:solidFill>
                  <a:srgbClr val="FF0000"/>
                </a:solidFill>
              </a:rPr>
              <a:t>Obsessive-Compulsive Disorder </a:t>
            </a:r>
            <a:r>
              <a:rPr lang="en-US" sz="3500" dirty="0"/>
              <a:t>(OCD) </a:t>
            </a:r>
          </a:p>
          <a:p>
            <a:pPr algn="just"/>
            <a:r>
              <a:rPr lang="en-US" sz="3500" dirty="0"/>
              <a:t>and make them less freaked out from using other people’s pencils since they can clean them before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187A-208E-4EA0-8DA4-8DEE8309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870" y="544211"/>
            <a:ext cx="5885250" cy="1280890"/>
          </a:xfrm>
        </p:spPr>
        <p:txBody>
          <a:bodyPr/>
          <a:lstStyle/>
          <a:p>
            <a:pPr algn="ctr"/>
            <a:r>
              <a:rPr lang="en-US" dirty="0"/>
              <a:t>How will the user interact with my device?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F5B4-FB3F-4DE7-81B3-6AA8CC7A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97" y="2465546"/>
            <a:ext cx="933931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Firstly: the user will interact with the user through </a:t>
            </a:r>
            <a:r>
              <a:rPr lang="en-US" sz="3200" u="sng" dirty="0">
                <a:solidFill>
                  <a:srgbClr val="FF0000"/>
                </a:solidFill>
              </a:rPr>
              <a:t>his voice </a:t>
            </a:r>
            <a:r>
              <a:rPr lang="en-US" sz="3200" dirty="0"/>
              <a:t>to tell him how many pencils are left</a:t>
            </a:r>
          </a:p>
          <a:p>
            <a:r>
              <a:rPr lang="en-US" sz="3200" dirty="0"/>
              <a:t>Secondly:  the user will interact with his hand by </a:t>
            </a:r>
            <a:r>
              <a:rPr lang="en-US" sz="3200" u="sng" dirty="0">
                <a:solidFill>
                  <a:srgbClr val="FF0000"/>
                </a:solidFill>
              </a:rPr>
              <a:t>pressing a button to clean</a:t>
            </a:r>
            <a:r>
              <a:rPr lang="en-US" sz="3200" dirty="0"/>
              <a:t> the pencils</a:t>
            </a:r>
          </a:p>
          <a:p>
            <a:r>
              <a:rPr lang="en-US" sz="3200" dirty="0"/>
              <a:t>Thirdly: the user will interact with this device by </a:t>
            </a:r>
            <a:r>
              <a:rPr lang="en-US" sz="3200" u="sng" dirty="0">
                <a:solidFill>
                  <a:srgbClr val="FF0000"/>
                </a:solidFill>
              </a:rPr>
              <a:t>pressing a button to see the light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0E071A-1E10-4645-92E8-74F834DCA5E3}"/>
              </a:ext>
            </a:extLst>
          </p:cNvPr>
          <p:cNvSpPr txBox="1">
            <a:spLocks/>
          </p:cNvSpPr>
          <p:nvPr/>
        </p:nvSpPr>
        <p:spPr>
          <a:xfrm>
            <a:off x="-221942" y="1825101"/>
            <a:ext cx="1361834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Human (</a:t>
            </a:r>
            <a:r>
              <a:rPr lang="en-US" sz="2800" u="sng" dirty="0">
                <a:solidFill>
                  <a:srgbClr val="FF0000"/>
                </a:solidFill>
              </a:rPr>
              <a:t>the end-user or the others in the organization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674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12EF-FD60-4A90-9881-D768442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senses for each </a:t>
            </a:r>
            <a:r>
              <a:rPr lang="en-US" u="sng" dirty="0">
                <a:solidFill>
                  <a:srgbClr val="FF0000"/>
                </a:solidFill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2A3F-8E42-46A7-B360-C5DC308C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Seeing </a:t>
            </a:r>
            <a:r>
              <a:rPr lang="en-US" sz="3200" u="sng" dirty="0">
                <a:solidFill>
                  <a:srgbClr val="FF0000"/>
                </a:solidFill>
              </a:rPr>
              <a:t>to see </a:t>
            </a:r>
            <a:r>
              <a:rPr lang="en-US" sz="3200" dirty="0"/>
              <a:t>the lights </a:t>
            </a:r>
          </a:p>
          <a:p>
            <a:r>
              <a:rPr lang="en-US" sz="3200" u="sng" dirty="0">
                <a:solidFill>
                  <a:srgbClr val="FF0000"/>
                </a:solidFill>
              </a:rPr>
              <a:t>Touch</a:t>
            </a:r>
            <a:r>
              <a:rPr lang="en-US" sz="3200" dirty="0"/>
              <a:t> press the button to start the cleaning process</a:t>
            </a:r>
          </a:p>
          <a:p>
            <a:r>
              <a:rPr lang="en-US" sz="3200" dirty="0"/>
              <a:t>Hearing </a:t>
            </a:r>
            <a:r>
              <a:rPr lang="en-US" sz="3200" u="sng" dirty="0">
                <a:solidFill>
                  <a:srgbClr val="FF0000"/>
                </a:solidFill>
              </a:rPr>
              <a:t>to speak </a:t>
            </a:r>
            <a:r>
              <a:rPr lang="en-US" sz="3200" dirty="0"/>
              <a:t>and tell the machine to count the pencils inside it </a:t>
            </a:r>
          </a:p>
        </p:txBody>
      </p:sp>
    </p:spTree>
    <p:extLst>
      <p:ext uri="{BB962C8B-B14F-4D97-AF65-F5344CB8AC3E}">
        <p14:creationId xmlns:p14="http://schemas.microsoft.com/office/powerpoint/2010/main" val="33113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4FF8-AC82-4A24-9140-CB21B76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19" y="499823"/>
            <a:ext cx="6808527" cy="1280890"/>
          </a:xfrm>
        </p:spPr>
        <p:txBody>
          <a:bodyPr/>
          <a:lstStyle/>
          <a:p>
            <a:pPr algn="ctr"/>
            <a:r>
              <a:rPr lang="en-US" dirty="0"/>
              <a:t>How </a:t>
            </a:r>
            <a:r>
              <a:rPr lang="en-US" u="sng" dirty="0">
                <a:solidFill>
                  <a:srgbClr val="FF0000"/>
                </a:solidFill>
              </a:rPr>
              <a:t>the device </a:t>
            </a:r>
            <a:r>
              <a:rPr lang="en-US" dirty="0"/>
              <a:t>will interact with the 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D5F4-30AB-43B3-AAEE-3DE7848C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Firstly: The screen will show the pencil count number </a:t>
            </a:r>
            <a:r>
              <a:rPr lang="en-US" u="sng" dirty="0">
                <a:solidFill>
                  <a:srgbClr val="FF0000"/>
                </a:solidFill>
              </a:rPr>
              <a:t>after my voice is heard  appears a voice saying that pencil counting has started </a:t>
            </a:r>
          </a:p>
          <a:p>
            <a:r>
              <a:rPr lang="en-US" dirty="0"/>
              <a:t>Secondly: When the button is pressed </a:t>
            </a:r>
            <a:r>
              <a:rPr lang="en-US" u="sng" dirty="0">
                <a:solidFill>
                  <a:srgbClr val="FF0000"/>
                </a:solidFill>
              </a:rPr>
              <a:t>the device starts the cleaning process</a:t>
            </a:r>
          </a:p>
          <a:p>
            <a:r>
              <a:rPr lang="en-US" dirty="0"/>
              <a:t>Thirdly: When the light is </a:t>
            </a:r>
            <a:r>
              <a:rPr lang="en-US" u="sng" dirty="0">
                <a:solidFill>
                  <a:srgbClr val="FF0000"/>
                </a:solidFill>
              </a:rPr>
              <a:t>red that means that the light needs charging</a:t>
            </a:r>
            <a:r>
              <a:rPr lang="en-US" dirty="0"/>
              <a:t>. When it is </a:t>
            </a:r>
            <a:r>
              <a:rPr lang="en-US" u="sng" dirty="0">
                <a:solidFill>
                  <a:srgbClr val="FF0000"/>
                </a:solidFill>
              </a:rPr>
              <a:t>green that makes the light on</a:t>
            </a:r>
            <a:r>
              <a:rPr lang="en-US" dirty="0"/>
              <a:t>. The light never stops glowing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F93-6131-4502-99DA-5B64ABF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outputs and inputs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B92B-E74D-4729-ABCD-AFBCC46A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u="sng" dirty="0">
                <a:solidFill>
                  <a:srgbClr val="FF0000"/>
                </a:solidFill>
              </a:rPr>
              <a:t> sensor is a button </a:t>
            </a:r>
            <a:r>
              <a:rPr lang="en-US" dirty="0"/>
              <a:t>that when pressed the cleaning process starts and it is an input</a:t>
            </a:r>
          </a:p>
          <a:p>
            <a:r>
              <a:rPr lang="en-US" u="sng" dirty="0">
                <a:solidFill>
                  <a:srgbClr val="FF0000"/>
                </a:solidFill>
              </a:rPr>
              <a:t>The mica is a voice </a:t>
            </a:r>
            <a:r>
              <a:rPr lang="en-US" dirty="0"/>
              <a:t>and it is an output that  counts the number of pencils stored through a screen </a:t>
            </a:r>
          </a:p>
          <a:p>
            <a:r>
              <a:rPr lang="en-US" u="sng" dirty="0">
                <a:solidFill>
                  <a:srgbClr val="FF0000"/>
                </a:solidFill>
              </a:rPr>
              <a:t>A bulb is an output  </a:t>
            </a:r>
            <a:r>
              <a:rPr lang="en-US" dirty="0"/>
              <a:t>that works through the colors of the lights and it remains open until the battery dies and charged afterwards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4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F806-9A83-4286-B6AB-405A9148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78544"/>
            <a:ext cx="8911687" cy="1280890"/>
          </a:xfrm>
        </p:spPr>
        <p:txBody>
          <a:bodyPr/>
          <a:lstStyle/>
          <a:p>
            <a:r>
              <a:rPr lang="en-US" dirty="0"/>
              <a:t>How will these interactions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819B-22E8-4CBF-A453-3F63ABFE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8989"/>
            <a:ext cx="8915400" cy="5681885"/>
          </a:xfrm>
        </p:spPr>
        <p:txBody>
          <a:bodyPr>
            <a:normAutofit/>
          </a:bodyPr>
          <a:lstStyle/>
          <a:p>
            <a:r>
              <a:rPr lang="en-US" dirty="0"/>
              <a:t>Firstly: the voice recognition system that is going to count the pencils involves biometric technology for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 projects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among engineering students. Through this system, the unique voice characteristics of an individual can be recognized</a:t>
            </a:r>
          </a:p>
          <a:p>
            <a:pPr fontAlgn="base"/>
            <a:r>
              <a:rPr lang="en-US" dirty="0"/>
              <a:t>Secondly: the button that starts the cleaning process is a Capacitive touch sensor consisting of copper pads connected to capacitive sensing controller input pins with traces. When a finger comes in contact with the overlay, it forms a simple parallel plate capacitor called finger capacitance. the presence of a finger the total sensor capacitance. The capacitive sensing controller monitors the sensor capacitance by converting the measured capacitance into a digital value. Most old-time applications used mechanical switches for their user interface, whether for channel/volume buttons for TV or remote. I am using it to start the cleaning process by pressing this button</a:t>
            </a:r>
          </a:p>
          <a:p>
            <a:pPr fontAlgn="base"/>
            <a:r>
              <a:rPr lang="en-US" dirty="0"/>
              <a:t>Thirdly: A light bulb is made when the metal filament is heated to the point at which the wire glows.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945D-8A9D-42A6-8995-51C9EA12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and their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BD7B-C920-4848-8AE0-FD2CDC8F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any person that </a:t>
            </a:r>
            <a:r>
              <a:rPr lang="en-US" u="sng" dirty="0">
                <a:solidFill>
                  <a:srgbClr val="FF0000"/>
                </a:solidFill>
              </a:rPr>
              <a:t>my device can solve</a:t>
            </a:r>
            <a:r>
              <a:rPr lang="en-US" dirty="0"/>
              <a:t> is as follows:</a:t>
            </a:r>
          </a:p>
          <a:p>
            <a:r>
              <a:rPr lang="en-US" dirty="0"/>
              <a:t>Firstly: Problem </a:t>
            </a:r>
            <a:r>
              <a:rPr lang="en-US" u="sng" dirty="0">
                <a:solidFill>
                  <a:srgbClr val="FF0000"/>
                </a:solidFill>
              </a:rPr>
              <a:t>interacting with other people</a:t>
            </a:r>
          </a:p>
          <a:p>
            <a:r>
              <a:rPr lang="en-US" dirty="0"/>
              <a:t>Secondly:  </a:t>
            </a:r>
            <a:r>
              <a:rPr lang="en-US" u="sng" dirty="0">
                <a:solidFill>
                  <a:srgbClr val="FF0000"/>
                </a:solidFill>
              </a:rPr>
              <a:t>problem with touching other people’s things </a:t>
            </a:r>
          </a:p>
          <a:p>
            <a:r>
              <a:rPr lang="en-US" dirty="0"/>
              <a:t>Thirdly: </a:t>
            </a:r>
            <a:r>
              <a:rPr lang="en-US" u="sng" dirty="0">
                <a:solidFill>
                  <a:srgbClr val="FF0000"/>
                </a:solidFill>
              </a:rPr>
              <a:t>the problem of not seeing your stuff when there is a power outage </a:t>
            </a:r>
            <a:r>
              <a:rPr lang="en-US" dirty="0"/>
              <a:t>could cause you to not be able to leave school</a:t>
            </a:r>
          </a:p>
          <a:p>
            <a:r>
              <a:rPr lang="en-US" dirty="0"/>
              <a:t>Fourthly: </a:t>
            </a:r>
            <a:r>
              <a:rPr lang="en-US" u="sng" dirty="0">
                <a:solidFill>
                  <a:srgbClr val="FF0000"/>
                </a:solidFill>
              </a:rPr>
              <a:t>not having extra pencils for schoolwork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E6ED2A-1A43-4AEE-AE98-3CCC0EC0AEE0}"/>
              </a:ext>
            </a:extLst>
          </p:cNvPr>
          <p:cNvSpPr txBox="1">
            <a:spLocks/>
          </p:cNvSpPr>
          <p:nvPr/>
        </p:nvSpPr>
        <p:spPr>
          <a:xfrm>
            <a:off x="2589212" y="4853640"/>
            <a:ext cx="933931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first problem’s solution is to be able to interact with people by </a:t>
            </a:r>
            <a:r>
              <a:rPr lang="en-US" u="sng" dirty="0">
                <a:solidFill>
                  <a:srgbClr val="FF0000"/>
                </a:solidFill>
              </a:rPr>
              <a:t>handing out pencils and asking from them</a:t>
            </a:r>
            <a:r>
              <a:rPr lang="en-US" dirty="0"/>
              <a:t>. Simple interaction could make you a ton of friends</a:t>
            </a:r>
          </a:p>
          <a:p>
            <a:r>
              <a:rPr lang="en-US" dirty="0"/>
              <a:t>For the second problem’s solution the smart pencil device can </a:t>
            </a:r>
            <a:r>
              <a:rPr lang="en-US" u="sng" dirty="0">
                <a:solidFill>
                  <a:srgbClr val="FF0000"/>
                </a:solidFill>
              </a:rPr>
              <a:t>clean the  pencils </a:t>
            </a:r>
            <a:r>
              <a:rPr lang="en-US" dirty="0"/>
              <a:t>so you don’t have to worry about germs and bacteria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4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AA51-C4DA-4837-8AFD-EC26DF7E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and their solutions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1262-AB27-404C-9B7A-3DE3D4FC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light from the smart cone pencil case  that it produces will </a:t>
            </a:r>
            <a:r>
              <a:rPr lang="en-US" sz="3200" u="sng" dirty="0">
                <a:solidFill>
                  <a:srgbClr val="FF0000"/>
                </a:solidFill>
              </a:rPr>
              <a:t>help you see in the dark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This device </a:t>
            </a:r>
            <a:r>
              <a:rPr lang="en-US" sz="3200" u="sng" dirty="0">
                <a:solidFill>
                  <a:srgbClr val="FF0000"/>
                </a:solidFill>
              </a:rPr>
              <a:t>provides 10 pencils </a:t>
            </a:r>
            <a:r>
              <a:rPr lang="en-US" sz="3200" dirty="0">
                <a:solidFill>
                  <a:schemeClr val="tx1"/>
                </a:solidFill>
              </a:rPr>
              <a:t>that are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31570101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660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Smart cone pencil case proposal   </vt:lpstr>
      <vt:lpstr>Introduction to My idea this project is as follows:</vt:lpstr>
      <vt:lpstr>How will the user interact with my device?</vt:lpstr>
      <vt:lpstr>The senses for each solutions</vt:lpstr>
      <vt:lpstr>How the device will interact with the human</vt:lpstr>
      <vt:lpstr>The outputs and inputs required </vt:lpstr>
      <vt:lpstr>How will these interactions happen?</vt:lpstr>
      <vt:lpstr>The problems and their solutions</vt:lpstr>
      <vt:lpstr>The problems and their solutions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pencil case</dc:title>
  <dc:creator>khaledwalid0100iop@gmail.com</dc:creator>
  <cp:lastModifiedBy>khaledwalid0100iop@gmail.com</cp:lastModifiedBy>
  <cp:revision>15</cp:revision>
  <dcterms:created xsi:type="dcterms:W3CDTF">2022-10-08T11:26:59Z</dcterms:created>
  <dcterms:modified xsi:type="dcterms:W3CDTF">2022-10-08T16:31:32Z</dcterms:modified>
</cp:coreProperties>
</file>