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Montserrat" panose="00000500000000000000" pitchFamily="2" charset="0"/>
      <p:regular r:id="rId7"/>
    </p:embeddedFont>
    <p:embeddedFont>
      <p:font typeface="Montserrat Bold" panose="00000800000000000000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ri Royal" userId="bfd5b1dabb66e264" providerId="LiveId" clId="{E5182EDD-897A-4139-BC8E-9A68C80AF556}"/>
    <pc:docChg chg="undo custSel modSld">
      <pc:chgData name="Giri Royal" userId="bfd5b1dabb66e264" providerId="LiveId" clId="{E5182EDD-897A-4139-BC8E-9A68C80AF556}" dt="2025-04-11T10:29:44.723" v="59" actId="1037"/>
      <pc:docMkLst>
        <pc:docMk/>
      </pc:docMkLst>
      <pc:sldChg chg="modSp mod">
        <pc:chgData name="Giri Royal" userId="bfd5b1dabb66e264" providerId="LiveId" clId="{E5182EDD-897A-4139-BC8E-9A68C80AF556}" dt="2025-04-11T10:28:40.881" v="13" actId="1076"/>
        <pc:sldMkLst>
          <pc:docMk/>
          <pc:sldMk cId="0" sldId="256"/>
        </pc:sldMkLst>
        <pc:spChg chg="mod">
          <ac:chgData name="Giri Royal" userId="bfd5b1dabb66e264" providerId="LiveId" clId="{E5182EDD-897A-4139-BC8E-9A68C80AF556}" dt="2025-04-11T10:28:40.881" v="13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Giri Royal" userId="bfd5b1dabb66e264" providerId="LiveId" clId="{E5182EDD-897A-4139-BC8E-9A68C80AF556}" dt="2025-04-11T10:28:40.470" v="12" actId="1076"/>
          <ac:spMkLst>
            <pc:docMk/>
            <pc:sldMk cId="0" sldId="256"/>
            <ac:spMk id="4" creationId="{00000000-0000-0000-0000-000000000000}"/>
          </ac:spMkLst>
        </pc:spChg>
      </pc:sldChg>
      <pc:sldChg chg="modSp mod">
        <pc:chgData name="Giri Royal" userId="bfd5b1dabb66e264" providerId="LiveId" clId="{E5182EDD-897A-4139-BC8E-9A68C80AF556}" dt="2025-04-11T10:29:44.723" v="59" actId="1037"/>
        <pc:sldMkLst>
          <pc:docMk/>
          <pc:sldMk cId="0" sldId="258"/>
        </pc:sldMkLst>
        <pc:spChg chg="mod">
          <ac:chgData name="Giri Royal" userId="bfd5b1dabb66e264" providerId="LiveId" clId="{E5182EDD-897A-4139-BC8E-9A68C80AF556}" dt="2025-04-11T10:29:44.723" v="59" actId="1037"/>
          <ac:spMkLst>
            <pc:docMk/>
            <pc:sldMk cId="0" sldId="258"/>
            <ac:spMk id="2" creationId="{00000000-0000-0000-0000-000000000000}"/>
          </ac:spMkLst>
        </pc:spChg>
        <pc:spChg chg="mod">
          <ac:chgData name="Giri Royal" userId="bfd5b1dabb66e264" providerId="LiveId" clId="{E5182EDD-897A-4139-BC8E-9A68C80AF556}" dt="2025-04-11T10:29:41.304" v="57" actId="1076"/>
          <ac:spMkLst>
            <pc:docMk/>
            <pc:sldMk cId="0" sldId="258"/>
            <ac:spMk id="16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10800000">
            <a:off x="-116336" y="-82397"/>
            <a:ext cx="5069335" cy="4961305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3443349" y="3224731"/>
            <a:ext cx="11401303" cy="16541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72"/>
              </a:lnSpc>
            </a:pPr>
            <a:r>
              <a:rPr lang="en-US" sz="12206" b="1" spc="451" dirty="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CODEGEN.AI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77504" y="6735675"/>
            <a:ext cx="14732991" cy="5266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75"/>
              </a:lnSpc>
            </a:pPr>
            <a:r>
              <a:rPr lang="en-US" sz="34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 Automation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642799" y="1764982"/>
            <a:ext cx="1100240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642799" y="4207380"/>
            <a:ext cx="11002403" cy="2233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59"/>
              </a:lnSpc>
            </a:pPr>
            <a:r>
              <a:rPr lang="en-US" sz="31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CodeGen.AI is a project developed by Shaik Khaleel.</a:t>
            </a:r>
          </a:p>
          <a:p>
            <a:pPr algn="ctr">
              <a:lnSpc>
                <a:spcPts val="4459"/>
              </a:lnSpc>
            </a:pPr>
            <a:endParaRPr lang="en-US" sz="3185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ts val="4459"/>
              </a:lnSpc>
            </a:pPr>
            <a:r>
              <a:rPr lang="en-US" sz="3185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It automates the processing of various PDFs by renaming them systematically.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818574" y="4239701"/>
            <a:ext cx="4349713" cy="4062716"/>
            <a:chOff x="0" y="0"/>
            <a:chExt cx="1145604" cy="107001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45604" cy="1070016"/>
            </a:xfrm>
            <a:custGeom>
              <a:avLst/>
              <a:gdLst/>
              <a:ahLst/>
              <a:cxnLst/>
              <a:rect l="l" t="t" r="r" b="b"/>
              <a:pathLst>
                <a:path w="1145604" h="1070016">
                  <a:moveTo>
                    <a:pt x="35597" y="0"/>
                  </a:moveTo>
                  <a:lnTo>
                    <a:pt x="1110006" y="0"/>
                  </a:lnTo>
                  <a:cubicBezTo>
                    <a:pt x="1119447" y="0"/>
                    <a:pt x="1128501" y="3750"/>
                    <a:pt x="1135177" y="10426"/>
                  </a:cubicBezTo>
                  <a:cubicBezTo>
                    <a:pt x="1141853" y="17102"/>
                    <a:pt x="1145604" y="26156"/>
                    <a:pt x="1145604" y="35597"/>
                  </a:cubicBezTo>
                  <a:lnTo>
                    <a:pt x="1145604" y="1034419"/>
                  </a:lnTo>
                  <a:cubicBezTo>
                    <a:pt x="1145604" y="1054078"/>
                    <a:pt x="1129666" y="1070016"/>
                    <a:pt x="1110006" y="1070016"/>
                  </a:cubicBezTo>
                  <a:lnTo>
                    <a:pt x="35597" y="1070016"/>
                  </a:lnTo>
                  <a:cubicBezTo>
                    <a:pt x="26156" y="1070016"/>
                    <a:pt x="17102" y="1066265"/>
                    <a:pt x="10426" y="1059590"/>
                  </a:cubicBezTo>
                  <a:cubicBezTo>
                    <a:pt x="3750" y="1052914"/>
                    <a:pt x="0" y="1043860"/>
                    <a:pt x="0" y="1034419"/>
                  </a:cubicBezTo>
                  <a:lnTo>
                    <a:pt x="0" y="35597"/>
                  </a:lnTo>
                  <a:cubicBezTo>
                    <a:pt x="0" y="26156"/>
                    <a:pt x="3750" y="17102"/>
                    <a:pt x="10426" y="10426"/>
                  </a:cubicBezTo>
                  <a:cubicBezTo>
                    <a:pt x="17102" y="3750"/>
                    <a:pt x="26156" y="0"/>
                    <a:pt x="3559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145604" cy="11081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376967" y="4239701"/>
            <a:ext cx="3699383" cy="4062716"/>
            <a:chOff x="0" y="0"/>
            <a:chExt cx="974323" cy="107001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4323" cy="1070016"/>
            </a:xfrm>
            <a:custGeom>
              <a:avLst/>
              <a:gdLst/>
              <a:ahLst/>
              <a:cxnLst/>
              <a:rect l="l" t="t" r="r" b="b"/>
              <a:pathLst>
                <a:path w="974323" h="1070016">
                  <a:moveTo>
                    <a:pt x="41855" y="0"/>
                  </a:moveTo>
                  <a:lnTo>
                    <a:pt x="932468" y="0"/>
                  </a:lnTo>
                  <a:cubicBezTo>
                    <a:pt x="955584" y="0"/>
                    <a:pt x="974323" y="18739"/>
                    <a:pt x="974323" y="41855"/>
                  </a:cubicBezTo>
                  <a:lnTo>
                    <a:pt x="974323" y="1028161"/>
                  </a:lnTo>
                  <a:cubicBezTo>
                    <a:pt x="974323" y="1051277"/>
                    <a:pt x="955584" y="1070016"/>
                    <a:pt x="932468" y="1070016"/>
                  </a:cubicBezTo>
                  <a:lnTo>
                    <a:pt x="41855" y="1070016"/>
                  </a:lnTo>
                  <a:cubicBezTo>
                    <a:pt x="30755" y="1070016"/>
                    <a:pt x="20108" y="1065606"/>
                    <a:pt x="12259" y="1057757"/>
                  </a:cubicBezTo>
                  <a:cubicBezTo>
                    <a:pt x="4410" y="1049907"/>
                    <a:pt x="0" y="1039261"/>
                    <a:pt x="0" y="1028161"/>
                  </a:cubicBezTo>
                  <a:lnTo>
                    <a:pt x="0" y="41855"/>
                  </a:lnTo>
                  <a:cubicBezTo>
                    <a:pt x="0" y="30755"/>
                    <a:pt x="4410" y="20108"/>
                    <a:pt x="12259" y="12259"/>
                  </a:cubicBezTo>
                  <a:cubicBezTo>
                    <a:pt x="20108" y="4410"/>
                    <a:pt x="30755" y="0"/>
                    <a:pt x="4185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74323" cy="11081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7765797" y="4239701"/>
            <a:ext cx="3888911" cy="4062716"/>
            <a:chOff x="0" y="0"/>
            <a:chExt cx="1024240" cy="107001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024240" cy="1070016"/>
            </a:xfrm>
            <a:custGeom>
              <a:avLst/>
              <a:gdLst/>
              <a:ahLst/>
              <a:cxnLst/>
              <a:rect l="l" t="t" r="r" b="b"/>
              <a:pathLst>
                <a:path w="1024240" h="1070016">
                  <a:moveTo>
                    <a:pt x="39815" y="0"/>
                  </a:moveTo>
                  <a:lnTo>
                    <a:pt x="984425" y="0"/>
                  </a:lnTo>
                  <a:cubicBezTo>
                    <a:pt x="1006414" y="0"/>
                    <a:pt x="1024240" y="17826"/>
                    <a:pt x="1024240" y="39815"/>
                  </a:cubicBezTo>
                  <a:lnTo>
                    <a:pt x="1024240" y="1030200"/>
                  </a:lnTo>
                  <a:cubicBezTo>
                    <a:pt x="1024240" y="1052190"/>
                    <a:pt x="1006414" y="1070016"/>
                    <a:pt x="984425" y="1070016"/>
                  </a:cubicBezTo>
                  <a:lnTo>
                    <a:pt x="39815" y="1070016"/>
                  </a:lnTo>
                  <a:cubicBezTo>
                    <a:pt x="17826" y="1070016"/>
                    <a:pt x="0" y="1052190"/>
                    <a:pt x="0" y="1030200"/>
                  </a:cubicBezTo>
                  <a:lnTo>
                    <a:pt x="0" y="39815"/>
                  </a:lnTo>
                  <a:cubicBezTo>
                    <a:pt x="0" y="17826"/>
                    <a:pt x="17826" y="0"/>
                    <a:pt x="39815" y="0"/>
                  </a:cubicBezTo>
                  <a:close/>
                </a:path>
              </a:pathLst>
            </a:custGeom>
            <a:solidFill>
              <a:srgbClr val="48699F">
                <a:alpha val="75686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024240" cy="11081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674749" y="1860757"/>
            <a:ext cx="12938502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75333" y="4754479"/>
            <a:ext cx="3236196" cy="2985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2"/>
              </a:lnSpc>
            </a:pPr>
            <a:r>
              <a:rPr lang="en-US" sz="2459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Rename and save files in a structured format.</a:t>
            </a:r>
          </a:p>
          <a:p>
            <a:pPr algn="ctr">
              <a:lnSpc>
                <a:spcPts val="3442"/>
              </a:lnSpc>
            </a:pPr>
            <a:r>
              <a:rPr lang="en-US" sz="2459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 Ex: asset, income , note Loannumber_asset_current date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73493" y="5674745"/>
            <a:ext cx="2439758" cy="127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2"/>
              </a:lnSpc>
            </a:pPr>
            <a:r>
              <a:rPr lang="en-US" sz="2459">
                <a:solidFill>
                  <a:srgbClr val="010F1F"/>
                </a:solidFill>
                <a:latin typeface="Montserrat"/>
                <a:ea typeface="Montserrat"/>
                <a:cs typeface="Montserrat"/>
                <a:sym typeface="Montserrat"/>
              </a:rPr>
              <a:t>Maintain high quality and reduce errors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126408" y="4721295"/>
            <a:ext cx="3167688" cy="3457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42"/>
              </a:lnSpc>
            </a:pPr>
            <a:endParaRPr dirty="0"/>
          </a:p>
          <a:p>
            <a:pPr algn="ctr">
              <a:lnSpc>
                <a:spcPts val="3442"/>
              </a:lnSpc>
            </a:pPr>
            <a:r>
              <a:rPr lang="en-US" sz="245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Improve efficiency in managing financial records.</a:t>
            </a:r>
            <a:br>
              <a:rPr lang="en-US" sz="245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US" sz="2459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Reduce Processing Time and Manual effort</a:t>
            </a:r>
          </a:p>
          <a:p>
            <a:pPr algn="ctr">
              <a:lnSpc>
                <a:spcPts val="3442"/>
              </a:lnSpc>
            </a:pPr>
            <a:endParaRPr lang="en-US" sz="2459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Freeform 17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r="-1250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07657" y="6134354"/>
            <a:ext cx="902541" cy="90254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785423" y="6222776"/>
            <a:ext cx="902541" cy="902541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596540" y="4039952"/>
            <a:ext cx="902541" cy="90254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977803" y="4028416"/>
            <a:ext cx="902541" cy="90254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11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642799" y="1430737"/>
            <a:ext cx="1100240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WORK FLOW</a:t>
            </a:r>
          </a:p>
        </p:txBody>
      </p:sp>
      <p:sp>
        <p:nvSpPr>
          <p:cNvPr id="16" name="Freeform 16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4123526" y="5611863"/>
            <a:ext cx="2611094" cy="1433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82"/>
              </a:lnSpc>
            </a:pPr>
            <a:endParaRPr/>
          </a:p>
          <a:p>
            <a:pPr algn="ctr">
              <a:lnSpc>
                <a:spcPts val="2882"/>
              </a:lnSpc>
            </a:pPr>
            <a:r>
              <a:rPr lang="en-US" sz="20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•The output will be displayed.</a:t>
            </a:r>
          </a:p>
          <a:p>
            <a:pPr algn="ctr">
              <a:lnSpc>
                <a:spcPts val="2882"/>
              </a:lnSpc>
            </a:pPr>
            <a:endParaRPr lang="en-US" sz="205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" name="AutoShape 18"/>
          <p:cNvSpPr/>
          <p:nvPr/>
        </p:nvSpPr>
        <p:spPr>
          <a:xfrm flipV="1">
            <a:off x="3334357" y="4479686"/>
            <a:ext cx="3112318" cy="1796897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19" name="AutoShape 19"/>
          <p:cNvSpPr/>
          <p:nvPr/>
        </p:nvSpPr>
        <p:spPr>
          <a:xfrm flipV="1">
            <a:off x="11761783" y="4651731"/>
            <a:ext cx="3112318" cy="1796897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20" name="AutoShape 20"/>
          <p:cNvSpPr/>
          <p:nvPr/>
        </p:nvSpPr>
        <p:spPr>
          <a:xfrm flipH="1" flipV="1">
            <a:off x="7667544" y="4504493"/>
            <a:ext cx="3110724" cy="1799655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oval" w="lg" len="lg"/>
            <a:tailEnd type="oval" w="lg" len="lg"/>
          </a:ln>
        </p:spPr>
      </p:sp>
      <p:sp>
        <p:nvSpPr>
          <p:cNvPr id="21" name="Freeform 21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407657" y="6324955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85423" y="6413377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596540" y="4230553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977803" y="4219017"/>
            <a:ext cx="902541" cy="475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0"/>
              </a:lnSpc>
            </a:pPr>
            <a:r>
              <a:rPr lang="en-US" sz="2814" b="1">
                <a:solidFill>
                  <a:srgbClr val="010F1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553380" y="7708276"/>
            <a:ext cx="2611094" cy="1135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</a:pPr>
            <a:r>
              <a:rPr lang="en-US" sz="21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•Open Codegen.ai website.</a:t>
            </a:r>
          </a:p>
          <a:p>
            <a:pPr algn="ctr">
              <a:lnSpc>
                <a:spcPts val="3022"/>
              </a:lnSpc>
            </a:pPr>
            <a:endParaRPr lang="en-US" sz="215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931147" y="7220567"/>
            <a:ext cx="2611094" cy="2278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</a:pPr>
            <a:r>
              <a:rPr lang="en-US" sz="21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•Click Generate code</a:t>
            </a:r>
          </a:p>
          <a:p>
            <a:pPr algn="ctr">
              <a:lnSpc>
                <a:spcPts val="3022"/>
              </a:lnSpc>
            </a:pPr>
            <a:r>
              <a:rPr lang="en-US" sz="21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•copy paste the generated code in powershell and run the code 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742263" y="5613875"/>
            <a:ext cx="2611094" cy="1897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22"/>
              </a:lnSpc>
            </a:pPr>
            <a:r>
              <a:rPr lang="en-US" sz="21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•Input path of the pdf’s  Ex: D:Folders/2165465_folder/</a:t>
            </a:r>
          </a:p>
          <a:p>
            <a:pPr algn="ctr">
              <a:lnSpc>
                <a:spcPts val="3022"/>
              </a:lnSpc>
            </a:pPr>
            <a:r>
              <a:rPr lang="en-US" sz="215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Input loan number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555" b="-555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727632" y="5538868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3"/>
                </a:lnTo>
                <a:lnTo>
                  <a:pt x="0" y="49132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858403" y="5019675"/>
            <a:ext cx="11002403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id="5" name="Freeform 5"/>
          <p:cNvSpPr/>
          <p:nvPr/>
        </p:nvSpPr>
        <p:spPr>
          <a:xfrm rot="-10800000">
            <a:off x="-116335" y="-82396"/>
            <a:ext cx="4697437" cy="4913254"/>
          </a:xfrm>
          <a:custGeom>
            <a:avLst/>
            <a:gdLst/>
            <a:ahLst/>
            <a:cxnLst/>
            <a:rect l="l" t="t" r="r" b="b"/>
            <a:pathLst>
              <a:path w="4697437" h="4913254">
                <a:moveTo>
                  <a:pt x="0" y="0"/>
                </a:moveTo>
                <a:lnTo>
                  <a:pt x="4697437" y="0"/>
                </a:lnTo>
                <a:lnTo>
                  <a:pt x="4697437" y="4913254"/>
                </a:lnTo>
                <a:lnTo>
                  <a:pt x="0" y="49132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4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131</Words>
  <Application>Microsoft Office PowerPoint</Application>
  <PresentationFormat>Custom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Montserrat</vt:lpstr>
      <vt:lpstr>Arial</vt:lpstr>
      <vt:lpstr>Montserrat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Futuristic Business Presentation</dc:title>
  <cp:lastModifiedBy>Giri Royal</cp:lastModifiedBy>
  <cp:revision>1</cp:revision>
  <dcterms:created xsi:type="dcterms:W3CDTF">2006-08-16T00:00:00Z</dcterms:created>
  <dcterms:modified xsi:type="dcterms:W3CDTF">2025-04-11T10:29:53Z</dcterms:modified>
  <dc:identifier>DAGkUp3Uuu4</dc:identifier>
</cp:coreProperties>
</file>