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3314-F91E-4CAF-933A-3D23C944544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9DE7-EEA6-4C06-A013-C0DAC43C1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2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3314-F91E-4CAF-933A-3D23C944544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9DE7-EEA6-4C06-A013-C0DAC43C1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31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3314-F91E-4CAF-933A-3D23C944544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9DE7-EEA6-4C06-A013-C0DAC43C1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5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3314-F91E-4CAF-933A-3D23C944544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9DE7-EEA6-4C06-A013-C0DAC43C1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64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3314-F91E-4CAF-933A-3D23C944544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9DE7-EEA6-4C06-A013-C0DAC43C1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2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3314-F91E-4CAF-933A-3D23C944544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9DE7-EEA6-4C06-A013-C0DAC43C1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3314-F91E-4CAF-933A-3D23C944544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9DE7-EEA6-4C06-A013-C0DAC43C1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4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3314-F91E-4CAF-933A-3D23C944544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9DE7-EEA6-4C06-A013-C0DAC43C1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27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3314-F91E-4CAF-933A-3D23C944544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9DE7-EEA6-4C06-A013-C0DAC43C1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9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3314-F91E-4CAF-933A-3D23C944544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9DE7-EEA6-4C06-A013-C0DAC43C1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77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3314-F91E-4CAF-933A-3D23C944544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9DE7-EEA6-4C06-A013-C0DAC43C1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69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A3314-F91E-4CAF-933A-3D23C944544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9DE7-EEA6-4C06-A013-C0DAC43C1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1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3040" y="1737360"/>
            <a:ext cx="92617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How many homes are listed per each home type?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What is the relationship between square feet and list price?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What is the relationship between square feet, beds, and list price?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How does the average list price compare by zip?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What is the trend of list price by year built and home type?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What is the distribution of list price by home type?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What is the maximum and minimum list price in each home type.?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-1358538" y="679268"/>
            <a:ext cx="813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0070C0"/>
                </a:solidFill>
              </a:rPr>
              <a:t>House Sales Data Set</a:t>
            </a:r>
            <a:endParaRPr lang="en-IN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5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1748" y="1810464"/>
            <a:ext cx="61047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1. </a:t>
            </a:r>
            <a:r>
              <a:rPr lang="en-GB" dirty="0"/>
              <a:t>Compare profit by quarter across each Year? </a:t>
            </a:r>
          </a:p>
          <a:p>
            <a:endParaRPr lang="en-GB" dirty="0"/>
          </a:p>
          <a:p>
            <a:r>
              <a:rPr lang="en-GB" dirty="0"/>
              <a:t>2. Find top 10 states by total quantity, average sales of orders.</a:t>
            </a:r>
          </a:p>
          <a:p>
            <a:endParaRPr lang="en-GB" dirty="0"/>
          </a:p>
          <a:p>
            <a:r>
              <a:rPr lang="en-GB" dirty="0"/>
              <a:t>3.show region wise sales by quarter in 2015</a:t>
            </a:r>
          </a:p>
          <a:p>
            <a:endParaRPr lang="en-GB" dirty="0"/>
          </a:p>
          <a:p>
            <a:r>
              <a:rPr lang="en-GB" dirty="0"/>
              <a:t>4. Find the top-8 customers in terms of orders placed.</a:t>
            </a:r>
          </a:p>
          <a:p>
            <a:endParaRPr lang="en-GB" dirty="0"/>
          </a:p>
          <a:p>
            <a:r>
              <a:rPr lang="en-GB" dirty="0"/>
              <a:t>5. Which Market has least profit margin by category?</a:t>
            </a:r>
          </a:p>
          <a:p>
            <a:endParaRPr lang="en-GB" dirty="0"/>
          </a:p>
          <a:p>
            <a:r>
              <a:rPr lang="en-GB" dirty="0"/>
              <a:t>6. Which region ships the most product?</a:t>
            </a:r>
          </a:p>
          <a:p>
            <a:endParaRPr lang="en-GB" dirty="0"/>
          </a:p>
          <a:p>
            <a:r>
              <a:rPr lang="en-GB" dirty="0"/>
              <a:t>7.Which market has seen the fastest growth since 2015?</a:t>
            </a:r>
          </a:p>
          <a:p>
            <a:endParaRPr lang="en-GB" dirty="0"/>
          </a:p>
          <a:p>
            <a:r>
              <a:rPr lang="en-GB" dirty="0"/>
              <a:t>8. Which region ships the most product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-561704" y="770708"/>
            <a:ext cx="813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0070C0"/>
                </a:solidFill>
              </a:rPr>
              <a:t>Global Super store dataset</a:t>
            </a:r>
            <a:endParaRPr lang="en-IN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175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2019-10-04T07:18:08Z</dcterms:created>
  <dcterms:modified xsi:type="dcterms:W3CDTF">2020-01-09T05:55:04Z</dcterms:modified>
</cp:coreProperties>
</file>