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43891200" cy="32735838"/>
  <p:notesSz cx="31918275" cy="43073638"/>
  <p:defaultTextStyle>
    <a:defPPr>
      <a:defRPr lang="en-US"/>
    </a:defPPr>
    <a:lvl1pPr algn="l" defTabSz="4298282" rtl="0" eaLnBrk="0" fontAlgn="base" hangingPunct="0">
      <a:spcBef>
        <a:spcPct val="0"/>
      </a:spcBef>
      <a:spcAft>
        <a:spcPct val="0"/>
      </a:spcAft>
      <a:defRPr sz="8485" kern="1200">
        <a:solidFill>
          <a:schemeClr val="tx1"/>
        </a:solidFill>
        <a:latin typeface="Arial" panose="020B0604020202020204" pitchFamily="34" charset="0"/>
        <a:ea typeface="MS PGothic" panose="020B0600070205080204" pitchFamily="34" charset="-128"/>
        <a:cs typeface="+mn-cs"/>
      </a:defRPr>
    </a:lvl1pPr>
    <a:lvl2pPr marL="2148461" indent="-1756595" algn="l" defTabSz="4298282" rtl="0" eaLnBrk="0" fontAlgn="base" hangingPunct="0">
      <a:spcBef>
        <a:spcPct val="0"/>
      </a:spcBef>
      <a:spcAft>
        <a:spcPct val="0"/>
      </a:spcAft>
      <a:defRPr sz="8485" kern="1200">
        <a:solidFill>
          <a:schemeClr val="tx1"/>
        </a:solidFill>
        <a:latin typeface="Arial" panose="020B0604020202020204" pitchFamily="34" charset="0"/>
        <a:ea typeface="MS PGothic" panose="020B0600070205080204" pitchFamily="34" charset="-128"/>
        <a:cs typeface="+mn-cs"/>
      </a:defRPr>
    </a:lvl2pPr>
    <a:lvl3pPr marL="4298282" indent="-3514550" algn="l" defTabSz="4298282" rtl="0" eaLnBrk="0" fontAlgn="base" hangingPunct="0">
      <a:spcBef>
        <a:spcPct val="0"/>
      </a:spcBef>
      <a:spcAft>
        <a:spcPct val="0"/>
      </a:spcAft>
      <a:defRPr sz="8485" kern="1200">
        <a:solidFill>
          <a:schemeClr val="tx1"/>
        </a:solidFill>
        <a:latin typeface="Arial" panose="020B0604020202020204" pitchFamily="34" charset="0"/>
        <a:ea typeface="MS PGothic" panose="020B0600070205080204" pitchFamily="34" charset="-128"/>
        <a:cs typeface="+mn-cs"/>
      </a:defRPr>
    </a:lvl3pPr>
    <a:lvl4pPr marL="6448103" indent="-5272505" algn="l" defTabSz="4298282" rtl="0" eaLnBrk="0" fontAlgn="base" hangingPunct="0">
      <a:spcBef>
        <a:spcPct val="0"/>
      </a:spcBef>
      <a:spcAft>
        <a:spcPct val="0"/>
      </a:spcAft>
      <a:defRPr sz="8485" kern="1200">
        <a:solidFill>
          <a:schemeClr val="tx1"/>
        </a:solidFill>
        <a:latin typeface="Arial" panose="020B0604020202020204" pitchFamily="34" charset="0"/>
        <a:ea typeface="MS PGothic" panose="020B0600070205080204" pitchFamily="34" charset="-128"/>
        <a:cs typeface="+mn-cs"/>
      </a:defRPr>
    </a:lvl4pPr>
    <a:lvl5pPr marL="8597924" indent="-7030460" algn="l" defTabSz="4298282" rtl="0" eaLnBrk="0" fontAlgn="base" hangingPunct="0">
      <a:spcBef>
        <a:spcPct val="0"/>
      </a:spcBef>
      <a:spcAft>
        <a:spcPct val="0"/>
      </a:spcAft>
      <a:defRPr sz="8485" kern="1200">
        <a:solidFill>
          <a:schemeClr val="tx1"/>
        </a:solidFill>
        <a:latin typeface="Arial" panose="020B0604020202020204" pitchFamily="34" charset="0"/>
        <a:ea typeface="MS PGothic" panose="020B0600070205080204" pitchFamily="34" charset="-128"/>
        <a:cs typeface="+mn-cs"/>
      </a:defRPr>
    </a:lvl5pPr>
    <a:lvl6pPr marL="1959331" algn="l" defTabSz="783732" rtl="0" eaLnBrk="1" latinLnBrk="0" hangingPunct="1">
      <a:defRPr sz="8485" kern="1200">
        <a:solidFill>
          <a:schemeClr val="tx1"/>
        </a:solidFill>
        <a:latin typeface="Arial" panose="020B0604020202020204" pitchFamily="34" charset="0"/>
        <a:ea typeface="MS PGothic" panose="020B0600070205080204" pitchFamily="34" charset="-128"/>
        <a:cs typeface="+mn-cs"/>
      </a:defRPr>
    </a:lvl6pPr>
    <a:lvl7pPr marL="2351197" algn="l" defTabSz="783732" rtl="0" eaLnBrk="1" latinLnBrk="0" hangingPunct="1">
      <a:defRPr sz="8485" kern="1200">
        <a:solidFill>
          <a:schemeClr val="tx1"/>
        </a:solidFill>
        <a:latin typeface="Arial" panose="020B0604020202020204" pitchFamily="34" charset="0"/>
        <a:ea typeface="MS PGothic" panose="020B0600070205080204" pitchFamily="34" charset="-128"/>
        <a:cs typeface="+mn-cs"/>
      </a:defRPr>
    </a:lvl7pPr>
    <a:lvl8pPr marL="2743063" algn="l" defTabSz="783732" rtl="0" eaLnBrk="1" latinLnBrk="0" hangingPunct="1">
      <a:defRPr sz="8485" kern="1200">
        <a:solidFill>
          <a:schemeClr val="tx1"/>
        </a:solidFill>
        <a:latin typeface="Arial" panose="020B0604020202020204" pitchFamily="34" charset="0"/>
        <a:ea typeface="MS PGothic" panose="020B0600070205080204" pitchFamily="34" charset="-128"/>
        <a:cs typeface="+mn-cs"/>
      </a:defRPr>
    </a:lvl8pPr>
    <a:lvl9pPr marL="3134929" algn="l" defTabSz="783732" rtl="0" eaLnBrk="1" latinLnBrk="0" hangingPunct="1">
      <a:defRPr sz="8485"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0311" userDrawn="1">
          <p15:clr>
            <a:srgbClr val="A4A3A4"/>
          </p15:clr>
        </p15:guide>
        <p15:guide id="2" pos="186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25"/>
    <a:srgbClr val="0A5220"/>
    <a:srgbClr val="FFFF66"/>
    <a:srgbClr val="FF99CC"/>
    <a:srgbClr val="FF66CC"/>
    <a:srgbClr val="66FF66"/>
    <a:srgbClr val="FFFFC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70"/>
    <p:restoredTop sz="94985" autoAdjust="0"/>
  </p:normalViewPr>
  <p:slideViewPr>
    <p:cSldViewPr>
      <p:cViewPr>
        <p:scale>
          <a:sx n="44" d="100"/>
          <a:sy n="44" d="100"/>
        </p:scale>
        <p:origin x="-568" y="-3944"/>
      </p:cViewPr>
      <p:guideLst>
        <p:guide orient="horz" pos="10311"/>
        <p:guide pos="1867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B292C0-BC8A-4194-9917-8C65BF9B9276}"/>
              </a:ext>
            </a:extLst>
          </p:cNvPr>
          <p:cNvSpPr>
            <a:spLocks noGrp="1"/>
          </p:cNvSpPr>
          <p:nvPr>
            <p:ph type="hdr" sz="quarter"/>
          </p:nvPr>
        </p:nvSpPr>
        <p:spPr>
          <a:xfrm>
            <a:off x="5" y="2"/>
            <a:ext cx="13831252" cy="2161164"/>
          </a:xfrm>
          <a:prstGeom prst="rect">
            <a:avLst/>
          </a:prstGeom>
        </p:spPr>
        <p:txBody>
          <a:bodyPr vert="horz" lIns="429562" tIns="214781" rIns="429562" bIns="214781" rtlCol="0"/>
          <a:lstStyle>
            <a:lvl1pPr algn="l" eaLnBrk="1" hangingPunct="1">
              <a:defRPr sz="5600">
                <a:latin typeface="Arial" panose="020B0604020202020204" pitchFamily="34" charset="0"/>
                <a:ea typeface="MS PGothic" panose="020B0600070205080204" pitchFamily="34" charset="-128"/>
                <a:cs typeface="+mn-cs"/>
              </a:defRPr>
            </a:lvl1pPr>
          </a:lstStyle>
          <a:p>
            <a:pPr>
              <a:defRPr/>
            </a:pPr>
            <a:endParaRPr lang="en-US"/>
          </a:p>
        </p:txBody>
      </p:sp>
      <p:sp>
        <p:nvSpPr>
          <p:cNvPr id="3" name="Date Placeholder 2">
            <a:extLst>
              <a:ext uri="{FF2B5EF4-FFF2-40B4-BE49-F238E27FC236}">
                <a16:creationId xmlns:a16="http://schemas.microsoft.com/office/drawing/2014/main" id="{74912C8E-F530-4AA5-88A6-57A34FC4B7B7}"/>
              </a:ext>
            </a:extLst>
          </p:cNvPr>
          <p:cNvSpPr>
            <a:spLocks noGrp="1"/>
          </p:cNvSpPr>
          <p:nvPr>
            <p:ph type="dt" idx="1"/>
          </p:nvPr>
        </p:nvSpPr>
        <p:spPr>
          <a:xfrm>
            <a:off x="18079643" y="2"/>
            <a:ext cx="13831252" cy="2161164"/>
          </a:xfrm>
          <a:prstGeom prst="rect">
            <a:avLst/>
          </a:prstGeom>
        </p:spPr>
        <p:txBody>
          <a:bodyPr vert="horz" wrap="square" lIns="429562" tIns="214781" rIns="429562" bIns="214781" numCol="1" anchor="t" anchorCtr="0" compatLnSpc="1">
            <a:prstTxWarp prst="textNoShape">
              <a:avLst/>
            </a:prstTxWarp>
          </a:bodyPr>
          <a:lstStyle>
            <a:lvl1pPr algn="r" eaLnBrk="1" hangingPunct="1">
              <a:defRPr sz="5600">
                <a:latin typeface="Arial" charset="0"/>
              </a:defRPr>
            </a:lvl1pPr>
          </a:lstStyle>
          <a:p>
            <a:pPr>
              <a:defRPr/>
            </a:pPr>
            <a:fld id="{6CD86FF0-F790-43FF-8418-A36B21601256}" type="datetimeFigureOut">
              <a:rPr lang="en-US" altLang="en-US"/>
              <a:pPr>
                <a:defRPr/>
              </a:pPr>
              <a:t>4/22/22</a:t>
            </a:fld>
            <a:endParaRPr lang="en-US" altLang="en-US"/>
          </a:p>
        </p:txBody>
      </p:sp>
      <p:sp>
        <p:nvSpPr>
          <p:cNvPr id="4" name="Slide Image Placeholder 3">
            <a:extLst>
              <a:ext uri="{FF2B5EF4-FFF2-40B4-BE49-F238E27FC236}">
                <a16:creationId xmlns:a16="http://schemas.microsoft.com/office/drawing/2014/main" id="{B8FFC63B-E491-4EAB-8EB2-6008255CC8DC}"/>
              </a:ext>
            </a:extLst>
          </p:cNvPr>
          <p:cNvSpPr>
            <a:spLocks noGrp="1" noRot="1" noChangeAspect="1"/>
          </p:cNvSpPr>
          <p:nvPr>
            <p:ph type="sldImg" idx="2"/>
          </p:nvPr>
        </p:nvSpPr>
        <p:spPr>
          <a:xfrm>
            <a:off x="6216650" y="5386388"/>
            <a:ext cx="19484975" cy="14533562"/>
          </a:xfrm>
          <a:prstGeom prst="rect">
            <a:avLst/>
          </a:prstGeom>
          <a:noFill/>
          <a:ln w="12700">
            <a:solidFill>
              <a:prstClr val="black"/>
            </a:solidFill>
          </a:ln>
        </p:spPr>
        <p:txBody>
          <a:bodyPr vert="horz" lIns="429562" tIns="214781" rIns="429562" bIns="214781" rtlCol="0" anchor="ctr"/>
          <a:lstStyle/>
          <a:p>
            <a:pPr lvl="0"/>
            <a:endParaRPr lang="en-US" noProof="0"/>
          </a:p>
        </p:txBody>
      </p:sp>
      <p:sp>
        <p:nvSpPr>
          <p:cNvPr id="5" name="Notes Placeholder 4">
            <a:extLst>
              <a:ext uri="{FF2B5EF4-FFF2-40B4-BE49-F238E27FC236}">
                <a16:creationId xmlns:a16="http://schemas.microsoft.com/office/drawing/2014/main" id="{6934F2A7-8874-412F-A4BC-449B7DF29B33}"/>
              </a:ext>
            </a:extLst>
          </p:cNvPr>
          <p:cNvSpPr>
            <a:spLocks noGrp="1"/>
          </p:cNvSpPr>
          <p:nvPr>
            <p:ph type="body" sz="quarter" idx="3"/>
          </p:nvPr>
        </p:nvSpPr>
        <p:spPr>
          <a:xfrm>
            <a:off x="3191831" y="20729191"/>
            <a:ext cx="25534619" cy="16960245"/>
          </a:xfrm>
          <a:prstGeom prst="rect">
            <a:avLst/>
          </a:prstGeom>
        </p:spPr>
        <p:txBody>
          <a:bodyPr vert="horz" lIns="429562" tIns="214781" rIns="429562" bIns="21478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A1FB08A-CEC5-48C2-87F7-C662ABFCB3C1}"/>
              </a:ext>
            </a:extLst>
          </p:cNvPr>
          <p:cNvSpPr>
            <a:spLocks noGrp="1"/>
          </p:cNvSpPr>
          <p:nvPr>
            <p:ph type="ftr" sz="quarter" idx="4"/>
          </p:nvPr>
        </p:nvSpPr>
        <p:spPr>
          <a:xfrm>
            <a:off x="5" y="40912488"/>
            <a:ext cx="13831252" cy="2161159"/>
          </a:xfrm>
          <a:prstGeom prst="rect">
            <a:avLst/>
          </a:prstGeom>
        </p:spPr>
        <p:txBody>
          <a:bodyPr vert="horz" lIns="429562" tIns="214781" rIns="429562" bIns="214781" rtlCol="0" anchor="b"/>
          <a:lstStyle>
            <a:lvl1pPr algn="l" eaLnBrk="1" hangingPunct="1">
              <a:defRPr sz="5600">
                <a:latin typeface="Arial" panose="020B0604020202020204" pitchFamily="34" charset="0"/>
                <a:ea typeface="MS PGothic" panose="020B0600070205080204" pitchFamily="34" charset="-128"/>
                <a:cs typeface="+mn-cs"/>
              </a:defRPr>
            </a:lvl1pPr>
          </a:lstStyle>
          <a:p>
            <a:pPr>
              <a:defRPr/>
            </a:pPr>
            <a:endParaRPr lang="en-US"/>
          </a:p>
        </p:txBody>
      </p:sp>
      <p:sp>
        <p:nvSpPr>
          <p:cNvPr id="7" name="Slide Number Placeholder 6">
            <a:extLst>
              <a:ext uri="{FF2B5EF4-FFF2-40B4-BE49-F238E27FC236}">
                <a16:creationId xmlns:a16="http://schemas.microsoft.com/office/drawing/2014/main" id="{D915F007-E065-4957-8FB8-ACCCE06EE3FB}"/>
              </a:ext>
            </a:extLst>
          </p:cNvPr>
          <p:cNvSpPr>
            <a:spLocks noGrp="1"/>
          </p:cNvSpPr>
          <p:nvPr>
            <p:ph type="sldNum" sz="quarter" idx="5"/>
          </p:nvPr>
        </p:nvSpPr>
        <p:spPr>
          <a:xfrm>
            <a:off x="18079643" y="40912488"/>
            <a:ext cx="13831252" cy="2161159"/>
          </a:xfrm>
          <a:prstGeom prst="rect">
            <a:avLst/>
          </a:prstGeom>
        </p:spPr>
        <p:txBody>
          <a:bodyPr vert="horz" wrap="square" lIns="429562" tIns="214781" rIns="429562" bIns="214781" numCol="1" anchor="b" anchorCtr="0" compatLnSpc="1">
            <a:prstTxWarp prst="textNoShape">
              <a:avLst/>
            </a:prstTxWarp>
          </a:bodyPr>
          <a:lstStyle>
            <a:lvl1pPr algn="r" eaLnBrk="1" hangingPunct="1">
              <a:defRPr sz="5600"/>
            </a:lvl1pPr>
          </a:lstStyle>
          <a:p>
            <a:fld id="{0945C59A-23CA-42D8-ABCB-0EF6F31C23F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29" kern="1200">
        <a:solidFill>
          <a:schemeClr val="tx1"/>
        </a:solidFill>
        <a:latin typeface="+mn-lt"/>
        <a:ea typeface="MS PGothic" pitchFamily="34" charset="-128"/>
        <a:cs typeface="MS PGothic" charset="0"/>
      </a:defRPr>
    </a:lvl1pPr>
    <a:lvl2pPr marL="391866" algn="l" rtl="0" eaLnBrk="0" fontAlgn="base" hangingPunct="0">
      <a:spcBef>
        <a:spcPct val="30000"/>
      </a:spcBef>
      <a:spcAft>
        <a:spcPct val="0"/>
      </a:spcAft>
      <a:defRPr sz="1029" kern="1200">
        <a:solidFill>
          <a:schemeClr val="tx1"/>
        </a:solidFill>
        <a:latin typeface="+mn-lt"/>
        <a:ea typeface="MS PGothic" pitchFamily="34" charset="-128"/>
        <a:cs typeface="MS PGothic" charset="0"/>
      </a:defRPr>
    </a:lvl2pPr>
    <a:lvl3pPr marL="783732" algn="l" rtl="0" eaLnBrk="0" fontAlgn="base" hangingPunct="0">
      <a:spcBef>
        <a:spcPct val="30000"/>
      </a:spcBef>
      <a:spcAft>
        <a:spcPct val="0"/>
      </a:spcAft>
      <a:defRPr sz="1029" kern="1200">
        <a:solidFill>
          <a:schemeClr val="tx1"/>
        </a:solidFill>
        <a:latin typeface="+mn-lt"/>
        <a:ea typeface="MS PGothic" pitchFamily="34" charset="-128"/>
        <a:cs typeface="MS PGothic" charset="0"/>
      </a:defRPr>
    </a:lvl3pPr>
    <a:lvl4pPr marL="1175598" algn="l" rtl="0" eaLnBrk="0" fontAlgn="base" hangingPunct="0">
      <a:spcBef>
        <a:spcPct val="30000"/>
      </a:spcBef>
      <a:spcAft>
        <a:spcPct val="0"/>
      </a:spcAft>
      <a:defRPr sz="1029" kern="1200">
        <a:solidFill>
          <a:schemeClr val="tx1"/>
        </a:solidFill>
        <a:latin typeface="+mn-lt"/>
        <a:ea typeface="MS PGothic" pitchFamily="34" charset="-128"/>
        <a:cs typeface="MS PGothic" charset="0"/>
      </a:defRPr>
    </a:lvl4pPr>
    <a:lvl5pPr marL="1567464" algn="l" rtl="0" eaLnBrk="0" fontAlgn="base" hangingPunct="0">
      <a:spcBef>
        <a:spcPct val="30000"/>
      </a:spcBef>
      <a:spcAft>
        <a:spcPct val="0"/>
      </a:spcAft>
      <a:defRPr sz="1029" kern="1200">
        <a:solidFill>
          <a:schemeClr val="tx1"/>
        </a:solidFill>
        <a:latin typeface="+mn-lt"/>
        <a:ea typeface="MS PGothic" pitchFamily="34" charset="-128"/>
        <a:cs typeface="MS PGothic" charset="0"/>
      </a:defRPr>
    </a:lvl5pPr>
    <a:lvl6pPr marL="1959331" algn="l" defTabSz="783732" rtl="0" eaLnBrk="1" latinLnBrk="0" hangingPunct="1">
      <a:defRPr sz="1029" kern="1200">
        <a:solidFill>
          <a:schemeClr val="tx1"/>
        </a:solidFill>
        <a:latin typeface="+mn-lt"/>
        <a:ea typeface="+mn-ea"/>
        <a:cs typeface="+mn-cs"/>
      </a:defRPr>
    </a:lvl6pPr>
    <a:lvl7pPr marL="2351197" algn="l" defTabSz="783732" rtl="0" eaLnBrk="1" latinLnBrk="0" hangingPunct="1">
      <a:defRPr sz="1029" kern="1200">
        <a:solidFill>
          <a:schemeClr val="tx1"/>
        </a:solidFill>
        <a:latin typeface="+mn-lt"/>
        <a:ea typeface="+mn-ea"/>
        <a:cs typeface="+mn-cs"/>
      </a:defRPr>
    </a:lvl7pPr>
    <a:lvl8pPr marL="2743063" algn="l" defTabSz="783732" rtl="0" eaLnBrk="1" latinLnBrk="0" hangingPunct="1">
      <a:defRPr sz="1029" kern="1200">
        <a:solidFill>
          <a:schemeClr val="tx1"/>
        </a:solidFill>
        <a:latin typeface="+mn-lt"/>
        <a:ea typeface="+mn-ea"/>
        <a:cs typeface="+mn-cs"/>
      </a:defRPr>
    </a:lvl8pPr>
    <a:lvl9pPr marL="3134929" algn="l" defTabSz="783732" rtl="0" eaLnBrk="1" latinLnBrk="0" hangingPunct="1">
      <a:defRPr sz="10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51385F0E-7210-4A24-9576-485392455AC9}"/>
              </a:ext>
            </a:extLst>
          </p:cNvPr>
          <p:cNvSpPr>
            <a:spLocks noGrp="1" noRot="1" noChangeAspect="1" noTextEdit="1"/>
          </p:cNvSpPr>
          <p:nvPr>
            <p:ph type="sldImg"/>
          </p:nvPr>
        </p:nvSpPr>
        <p:spPr bwMode="auto">
          <a:xfrm>
            <a:off x="6216650" y="5386388"/>
            <a:ext cx="19484975" cy="145335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51730C60-1813-42A1-99D9-6E72DECCA6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100" name="Slide Number Placeholder 3">
            <a:extLst>
              <a:ext uri="{FF2B5EF4-FFF2-40B4-BE49-F238E27FC236}">
                <a16:creationId xmlns:a16="http://schemas.microsoft.com/office/drawing/2014/main" id="{7CA92552-F50E-4DD7-BB78-1B1CEE0EC0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6400">
                <a:solidFill>
                  <a:schemeClr val="tx1"/>
                </a:solidFill>
                <a:latin typeface="Arial" panose="020B0604020202020204" pitchFamily="34" charset="0"/>
                <a:ea typeface="MS PGothic" panose="020B0600070205080204" pitchFamily="34" charset="-128"/>
              </a:defRPr>
            </a:lvl1pPr>
            <a:lvl2pPr marL="3490205" indent="-1342388">
              <a:defRPr sz="46400">
                <a:solidFill>
                  <a:schemeClr val="tx1"/>
                </a:solidFill>
                <a:latin typeface="Arial" panose="020B0604020202020204" pitchFamily="34" charset="0"/>
                <a:ea typeface="MS PGothic" panose="020B0600070205080204" pitchFamily="34" charset="-128"/>
              </a:defRPr>
            </a:lvl2pPr>
            <a:lvl3pPr marL="5369542" indent="-1073908">
              <a:defRPr sz="46400">
                <a:solidFill>
                  <a:schemeClr val="tx1"/>
                </a:solidFill>
                <a:latin typeface="Arial" panose="020B0604020202020204" pitchFamily="34" charset="0"/>
                <a:ea typeface="MS PGothic" panose="020B0600070205080204" pitchFamily="34" charset="-128"/>
              </a:defRPr>
            </a:lvl3pPr>
            <a:lvl4pPr marL="7517359" indent="-1073908">
              <a:defRPr sz="46400">
                <a:solidFill>
                  <a:schemeClr val="tx1"/>
                </a:solidFill>
                <a:latin typeface="Arial" panose="020B0604020202020204" pitchFamily="34" charset="0"/>
                <a:ea typeface="MS PGothic" panose="020B0600070205080204" pitchFamily="34" charset="-128"/>
              </a:defRPr>
            </a:lvl4pPr>
            <a:lvl5pPr marL="9665180" indent="-1073908">
              <a:defRPr sz="46400">
                <a:solidFill>
                  <a:schemeClr val="tx1"/>
                </a:solidFill>
                <a:latin typeface="Arial" panose="020B0604020202020204" pitchFamily="34" charset="0"/>
                <a:ea typeface="MS PGothic" panose="020B0600070205080204" pitchFamily="34" charset="-128"/>
              </a:defRPr>
            </a:lvl5pPr>
            <a:lvl6pPr marL="11812997" indent="-1073908" defTabSz="23558872" eaLnBrk="0" fontAlgn="base" hangingPunct="0">
              <a:spcBef>
                <a:spcPct val="0"/>
              </a:spcBef>
              <a:spcAft>
                <a:spcPct val="0"/>
              </a:spcAft>
              <a:defRPr sz="46400">
                <a:solidFill>
                  <a:schemeClr val="tx1"/>
                </a:solidFill>
                <a:latin typeface="Arial" panose="020B0604020202020204" pitchFamily="34" charset="0"/>
                <a:ea typeface="MS PGothic" panose="020B0600070205080204" pitchFamily="34" charset="-128"/>
              </a:defRPr>
            </a:lvl6pPr>
            <a:lvl7pPr marL="13960814" indent="-1073908" defTabSz="23558872" eaLnBrk="0" fontAlgn="base" hangingPunct="0">
              <a:spcBef>
                <a:spcPct val="0"/>
              </a:spcBef>
              <a:spcAft>
                <a:spcPct val="0"/>
              </a:spcAft>
              <a:defRPr sz="46400">
                <a:solidFill>
                  <a:schemeClr val="tx1"/>
                </a:solidFill>
                <a:latin typeface="Arial" panose="020B0604020202020204" pitchFamily="34" charset="0"/>
                <a:ea typeface="MS PGothic" panose="020B0600070205080204" pitchFamily="34" charset="-128"/>
              </a:defRPr>
            </a:lvl7pPr>
            <a:lvl8pPr marL="16108631" indent="-1073908" defTabSz="23558872" eaLnBrk="0" fontAlgn="base" hangingPunct="0">
              <a:spcBef>
                <a:spcPct val="0"/>
              </a:spcBef>
              <a:spcAft>
                <a:spcPct val="0"/>
              </a:spcAft>
              <a:defRPr sz="46400">
                <a:solidFill>
                  <a:schemeClr val="tx1"/>
                </a:solidFill>
                <a:latin typeface="Arial" panose="020B0604020202020204" pitchFamily="34" charset="0"/>
                <a:ea typeface="MS PGothic" panose="020B0600070205080204" pitchFamily="34" charset="-128"/>
              </a:defRPr>
            </a:lvl8pPr>
            <a:lvl9pPr marL="18256448" indent="-1073908" defTabSz="23558872" eaLnBrk="0" fontAlgn="base" hangingPunct="0">
              <a:spcBef>
                <a:spcPct val="0"/>
              </a:spcBef>
              <a:spcAft>
                <a:spcPct val="0"/>
              </a:spcAft>
              <a:defRPr sz="46400">
                <a:solidFill>
                  <a:schemeClr val="tx1"/>
                </a:solidFill>
                <a:latin typeface="Arial" panose="020B0604020202020204" pitchFamily="34" charset="0"/>
                <a:ea typeface="MS PGothic" panose="020B0600070205080204" pitchFamily="34" charset="-128"/>
              </a:defRPr>
            </a:lvl9pPr>
          </a:lstStyle>
          <a:p>
            <a:fld id="{E2B8AB28-AB03-45BD-929A-11363F533C72}" type="slidenum">
              <a:rPr lang="en-US" altLang="en-US" sz="5600"/>
              <a:pPr/>
              <a:t>1</a:t>
            </a:fld>
            <a:endParaRPr lang="en-US" altLang="en-US" sz="5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169332"/>
            <a:ext cx="37307520" cy="7016987"/>
          </a:xfrm>
        </p:spPr>
        <p:txBody>
          <a:bodyPr/>
          <a:lstStyle/>
          <a:p>
            <a:r>
              <a:rPr lang="en-US"/>
              <a:t>Click to edit Master title style</a:t>
            </a:r>
          </a:p>
        </p:txBody>
      </p:sp>
      <p:sp>
        <p:nvSpPr>
          <p:cNvPr id="3" name="Subtitle 2"/>
          <p:cNvSpPr>
            <a:spLocks noGrp="1"/>
          </p:cNvSpPr>
          <p:nvPr>
            <p:ph type="subTitle" idx="1"/>
          </p:nvPr>
        </p:nvSpPr>
        <p:spPr>
          <a:xfrm>
            <a:off x="6583680" y="18550308"/>
            <a:ext cx="30723840" cy="8365825"/>
          </a:xfrm>
        </p:spPr>
        <p:txBody>
          <a:bodyPr/>
          <a:lstStyle>
            <a:lvl1pPr marL="0" indent="0" algn="ctr">
              <a:buNone/>
              <a:defRPr>
                <a:solidFill>
                  <a:schemeClr val="tx1">
                    <a:tint val="75000"/>
                  </a:schemeClr>
                </a:solidFill>
              </a:defRPr>
            </a:lvl1pPr>
            <a:lvl2pPr marL="2018962" indent="0" algn="ctr">
              <a:buNone/>
              <a:defRPr>
                <a:solidFill>
                  <a:schemeClr val="tx1">
                    <a:tint val="75000"/>
                  </a:schemeClr>
                </a:solidFill>
              </a:defRPr>
            </a:lvl2pPr>
            <a:lvl3pPr marL="4037926" indent="0" algn="ctr">
              <a:buNone/>
              <a:defRPr>
                <a:solidFill>
                  <a:schemeClr val="tx1">
                    <a:tint val="75000"/>
                  </a:schemeClr>
                </a:solidFill>
              </a:defRPr>
            </a:lvl3pPr>
            <a:lvl4pPr marL="6056888" indent="0" algn="ctr">
              <a:buNone/>
              <a:defRPr>
                <a:solidFill>
                  <a:schemeClr val="tx1">
                    <a:tint val="75000"/>
                  </a:schemeClr>
                </a:solidFill>
              </a:defRPr>
            </a:lvl4pPr>
            <a:lvl5pPr marL="8075850" indent="0" algn="ctr">
              <a:buNone/>
              <a:defRPr>
                <a:solidFill>
                  <a:schemeClr val="tx1">
                    <a:tint val="75000"/>
                  </a:schemeClr>
                </a:solidFill>
              </a:defRPr>
            </a:lvl5pPr>
            <a:lvl6pPr marL="10094812" indent="0" algn="ctr">
              <a:buNone/>
              <a:defRPr>
                <a:solidFill>
                  <a:schemeClr val="tx1">
                    <a:tint val="75000"/>
                  </a:schemeClr>
                </a:solidFill>
              </a:defRPr>
            </a:lvl6pPr>
            <a:lvl7pPr marL="12113776" indent="0" algn="ctr">
              <a:buNone/>
              <a:defRPr>
                <a:solidFill>
                  <a:schemeClr val="tx1">
                    <a:tint val="75000"/>
                  </a:schemeClr>
                </a:solidFill>
              </a:defRPr>
            </a:lvl7pPr>
            <a:lvl8pPr marL="14132738" indent="0" algn="ctr">
              <a:buNone/>
              <a:defRPr>
                <a:solidFill>
                  <a:schemeClr val="tx1">
                    <a:tint val="75000"/>
                  </a:schemeClr>
                </a:solidFill>
              </a:defRPr>
            </a:lvl8pPr>
            <a:lvl9pPr marL="16151701"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DCB40471-D2F0-4BF9-8181-4FF8973BD257}"/>
              </a:ext>
            </a:extLst>
          </p:cNvPr>
          <p:cNvSpPr>
            <a:spLocks noGrp="1"/>
          </p:cNvSpPr>
          <p:nvPr>
            <p:ph type="dt" sz="half" idx="10"/>
          </p:nvPr>
        </p:nvSpPr>
        <p:spPr/>
        <p:txBody>
          <a:bodyPr/>
          <a:lstStyle>
            <a:lvl1pPr>
              <a:defRPr/>
            </a:lvl1pPr>
          </a:lstStyle>
          <a:p>
            <a:pPr>
              <a:defRPr/>
            </a:pPr>
            <a:fld id="{54FBA9C7-8A6B-48F2-A19C-6DA85C37B800}" type="datetimeFigureOut">
              <a:rPr lang="en-US" altLang="en-US"/>
              <a:pPr>
                <a:defRPr/>
              </a:pPr>
              <a:t>4/22/22</a:t>
            </a:fld>
            <a:endParaRPr lang="en-US" altLang="en-US"/>
          </a:p>
        </p:txBody>
      </p:sp>
      <p:sp>
        <p:nvSpPr>
          <p:cNvPr id="5" name="Footer Placeholder 4">
            <a:extLst>
              <a:ext uri="{FF2B5EF4-FFF2-40B4-BE49-F238E27FC236}">
                <a16:creationId xmlns:a16="http://schemas.microsoft.com/office/drawing/2014/main" id="{1BFAB3CD-D709-4A3C-AB6A-5BD5E1C2E59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8E37B0B-5C1B-4B94-9076-C4FB72A8FB23}"/>
              </a:ext>
            </a:extLst>
          </p:cNvPr>
          <p:cNvSpPr>
            <a:spLocks noGrp="1"/>
          </p:cNvSpPr>
          <p:nvPr>
            <p:ph type="sldNum" sz="quarter" idx="12"/>
          </p:nvPr>
        </p:nvSpPr>
        <p:spPr/>
        <p:txBody>
          <a:bodyPr/>
          <a:lstStyle>
            <a:lvl1pPr>
              <a:defRPr/>
            </a:lvl1pPr>
          </a:lstStyle>
          <a:p>
            <a:fld id="{3D37341D-E13F-4955-8066-EAF0652729B7}" type="slidenum">
              <a:rPr lang="en-US" altLang="en-US"/>
              <a:pPr/>
              <a:t>‹#›</a:t>
            </a:fld>
            <a:endParaRPr lang="en-US" altLang="en-US"/>
          </a:p>
        </p:txBody>
      </p:sp>
    </p:spTree>
    <p:extLst>
      <p:ext uri="{BB962C8B-B14F-4D97-AF65-F5344CB8AC3E}">
        <p14:creationId xmlns:p14="http://schemas.microsoft.com/office/powerpoint/2010/main" val="272258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BF2420-F55E-4F0F-A35C-37CC459654CC}"/>
              </a:ext>
            </a:extLst>
          </p:cNvPr>
          <p:cNvSpPr>
            <a:spLocks noGrp="1"/>
          </p:cNvSpPr>
          <p:nvPr>
            <p:ph type="dt" sz="half" idx="10"/>
          </p:nvPr>
        </p:nvSpPr>
        <p:spPr/>
        <p:txBody>
          <a:bodyPr/>
          <a:lstStyle>
            <a:lvl1pPr>
              <a:defRPr/>
            </a:lvl1pPr>
          </a:lstStyle>
          <a:p>
            <a:pPr>
              <a:defRPr/>
            </a:pPr>
            <a:fld id="{9A7E345A-8ACF-425D-B032-162FA858EAD2}" type="datetimeFigureOut">
              <a:rPr lang="en-US" altLang="en-US"/>
              <a:pPr>
                <a:defRPr/>
              </a:pPr>
              <a:t>4/22/22</a:t>
            </a:fld>
            <a:endParaRPr lang="en-US" altLang="en-US"/>
          </a:p>
        </p:txBody>
      </p:sp>
      <p:sp>
        <p:nvSpPr>
          <p:cNvPr id="5" name="Footer Placeholder 4">
            <a:extLst>
              <a:ext uri="{FF2B5EF4-FFF2-40B4-BE49-F238E27FC236}">
                <a16:creationId xmlns:a16="http://schemas.microsoft.com/office/drawing/2014/main" id="{152EDF80-8BC9-4FB2-8BA8-3C74FF6941D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42D3DF5-B514-494A-97DD-74F667ADC481}"/>
              </a:ext>
            </a:extLst>
          </p:cNvPr>
          <p:cNvSpPr>
            <a:spLocks noGrp="1"/>
          </p:cNvSpPr>
          <p:nvPr>
            <p:ph type="sldNum" sz="quarter" idx="12"/>
          </p:nvPr>
        </p:nvSpPr>
        <p:spPr/>
        <p:txBody>
          <a:bodyPr/>
          <a:lstStyle>
            <a:lvl1pPr>
              <a:defRPr/>
            </a:lvl1pPr>
          </a:lstStyle>
          <a:p>
            <a:fld id="{C20CBF4C-0049-42F4-ADE3-88E297F52C3B}" type="slidenum">
              <a:rPr lang="en-US" altLang="en-US"/>
              <a:pPr/>
              <a:t>‹#›</a:t>
            </a:fld>
            <a:endParaRPr lang="en-US" altLang="en-US"/>
          </a:p>
        </p:txBody>
      </p:sp>
    </p:spTree>
    <p:extLst>
      <p:ext uri="{BB962C8B-B14F-4D97-AF65-F5344CB8AC3E}">
        <p14:creationId xmlns:p14="http://schemas.microsoft.com/office/powerpoint/2010/main" val="165733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0955"/>
            <a:ext cx="9875520" cy="279315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0955"/>
            <a:ext cx="28895040" cy="279315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9BAA0-81A2-4A80-9EC8-FC025A8AF012}"/>
              </a:ext>
            </a:extLst>
          </p:cNvPr>
          <p:cNvSpPr>
            <a:spLocks noGrp="1"/>
          </p:cNvSpPr>
          <p:nvPr>
            <p:ph type="dt" sz="half" idx="10"/>
          </p:nvPr>
        </p:nvSpPr>
        <p:spPr/>
        <p:txBody>
          <a:bodyPr/>
          <a:lstStyle>
            <a:lvl1pPr>
              <a:defRPr/>
            </a:lvl1pPr>
          </a:lstStyle>
          <a:p>
            <a:pPr>
              <a:defRPr/>
            </a:pPr>
            <a:fld id="{EB8EEB24-048F-400B-BD35-6FEB05D8F66D}" type="datetimeFigureOut">
              <a:rPr lang="en-US" altLang="en-US"/>
              <a:pPr>
                <a:defRPr/>
              </a:pPr>
              <a:t>4/22/22</a:t>
            </a:fld>
            <a:endParaRPr lang="en-US" altLang="en-US"/>
          </a:p>
        </p:txBody>
      </p:sp>
      <p:sp>
        <p:nvSpPr>
          <p:cNvPr id="5" name="Footer Placeholder 4">
            <a:extLst>
              <a:ext uri="{FF2B5EF4-FFF2-40B4-BE49-F238E27FC236}">
                <a16:creationId xmlns:a16="http://schemas.microsoft.com/office/drawing/2014/main" id="{B01B3DC4-C352-4B75-A5EA-C4692ADBB02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A207BE7-90E2-4176-A621-08ABE9AF9A7A}"/>
              </a:ext>
            </a:extLst>
          </p:cNvPr>
          <p:cNvSpPr>
            <a:spLocks noGrp="1"/>
          </p:cNvSpPr>
          <p:nvPr>
            <p:ph type="sldNum" sz="quarter" idx="12"/>
          </p:nvPr>
        </p:nvSpPr>
        <p:spPr/>
        <p:txBody>
          <a:bodyPr/>
          <a:lstStyle>
            <a:lvl1pPr>
              <a:defRPr/>
            </a:lvl1pPr>
          </a:lstStyle>
          <a:p>
            <a:fld id="{A78FAC60-07B2-44A4-ABDD-D2C0D923B06D}" type="slidenum">
              <a:rPr lang="en-US" altLang="en-US"/>
              <a:pPr/>
              <a:t>‹#›</a:t>
            </a:fld>
            <a:endParaRPr lang="en-US" altLang="en-US"/>
          </a:p>
        </p:txBody>
      </p:sp>
    </p:spTree>
    <p:extLst>
      <p:ext uri="{BB962C8B-B14F-4D97-AF65-F5344CB8AC3E}">
        <p14:creationId xmlns:p14="http://schemas.microsoft.com/office/powerpoint/2010/main" val="275174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A2CB7-B74F-4246-8585-71D4AA7ED658}"/>
              </a:ext>
            </a:extLst>
          </p:cNvPr>
          <p:cNvSpPr>
            <a:spLocks noGrp="1"/>
          </p:cNvSpPr>
          <p:nvPr>
            <p:ph type="dt" sz="half" idx="10"/>
          </p:nvPr>
        </p:nvSpPr>
        <p:spPr/>
        <p:txBody>
          <a:bodyPr/>
          <a:lstStyle>
            <a:lvl1pPr>
              <a:defRPr/>
            </a:lvl1pPr>
          </a:lstStyle>
          <a:p>
            <a:pPr>
              <a:defRPr/>
            </a:pPr>
            <a:fld id="{F9C881BA-0D53-4EB5-979F-BB7BFC677550}" type="datetimeFigureOut">
              <a:rPr lang="en-US" altLang="en-US"/>
              <a:pPr>
                <a:defRPr/>
              </a:pPr>
              <a:t>4/22/22</a:t>
            </a:fld>
            <a:endParaRPr lang="en-US" altLang="en-US"/>
          </a:p>
        </p:txBody>
      </p:sp>
      <p:sp>
        <p:nvSpPr>
          <p:cNvPr id="5" name="Footer Placeholder 4">
            <a:extLst>
              <a:ext uri="{FF2B5EF4-FFF2-40B4-BE49-F238E27FC236}">
                <a16:creationId xmlns:a16="http://schemas.microsoft.com/office/drawing/2014/main" id="{57F431AB-F2C3-473B-AA4C-55CC63EF121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F70793E-AA31-450A-BEBF-B8E1D4169D21}"/>
              </a:ext>
            </a:extLst>
          </p:cNvPr>
          <p:cNvSpPr>
            <a:spLocks noGrp="1"/>
          </p:cNvSpPr>
          <p:nvPr>
            <p:ph type="sldNum" sz="quarter" idx="12"/>
          </p:nvPr>
        </p:nvSpPr>
        <p:spPr/>
        <p:txBody>
          <a:bodyPr/>
          <a:lstStyle>
            <a:lvl1pPr>
              <a:defRPr/>
            </a:lvl1pPr>
          </a:lstStyle>
          <a:p>
            <a:fld id="{B45FABF1-27E9-4111-9E8D-FF6C3300741D}" type="slidenum">
              <a:rPr lang="en-US" altLang="en-US"/>
              <a:pPr/>
              <a:t>‹#›</a:t>
            </a:fld>
            <a:endParaRPr lang="en-US" altLang="en-US"/>
          </a:p>
        </p:txBody>
      </p:sp>
    </p:spTree>
    <p:extLst>
      <p:ext uri="{BB962C8B-B14F-4D97-AF65-F5344CB8AC3E}">
        <p14:creationId xmlns:p14="http://schemas.microsoft.com/office/powerpoint/2010/main" val="2290306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035810"/>
            <a:ext cx="37307520" cy="6501701"/>
          </a:xfrm>
        </p:spPr>
        <p:txBody>
          <a:bodyPr anchor="t"/>
          <a:lstStyle>
            <a:lvl1pPr algn="l">
              <a:defRPr sz="17629" b="1" cap="all"/>
            </a:lvl1pPr>
          </a:lstStyle>
          <a:p>
            <a:r>
              <a:rPr lang="en-US"/>
              <a:t>Click to edit Master title style</a:t>
            </a:r>
          </a:p>
        </p:txBody>
      </p:sp>
      <p:sp>
        <p:nvSpPr>
          <p:cNvPr id="3" name="Text Placeholder 2"/>
          <p:cNvSpPr>
            <a:spLocks noGrp="1"/>
          </p:cNvSpPr>
          <p:nvPr>
            <p:ph type="body" idx="1"/>
          </p:nvPr>
        </p:nvSpPr>
        <p:spPr>
          <a:xfrm>
            <a:off x="3467103" y="13874850"/>
            <a:ext cx="37307520" cy="7160962"/>
          </a:xfrm>
        </p:spPr>
        <p:txBody>
          <a:bodyPr anchor="b"/>
          <a:lstStyle>
            <a:lvl1pPr marL="0" indent="0">
              <a:buNone/>
              <a:defRPr sz="8855">
                <a:solidFill>
                  <a:schemeClr val="tx1">
                    <a:tint val="75000"/>
                  </a:schemeClr>
                </a:solidFill>
              </a:defRPr>
            </a:lvl1pPr>
            <a:lvl2pPr marL="2018962" indent="0">
              <a:buNone/>
              <a:defRPr sz="7969">
                <a:solidFill>
                  <a:schemeClr val="tx1">
                    <a:tint val="75000"/>
                  </a:schemeClr>
                </a:solidFill>
              </a:defRPr>
            </a:lvl2pPr>
            <a:lvl3pPr marL="4037926" indent="0">
              <a:buNone/>
              <a:defRPr sz="7083">
                <a:solidFill>
                  <a:schemeClr val="tx1">
                    <a:tint val="75000"/>
                  </a:schemeClr>
                </a:solidFill>
              </a:defRPr>
            </a:lvl3pPr>
            <a:lvl4pPr marL="6056888" indent="0">
              <a:buNone/>
              <a:defRPr sz="6199">
                <a:solidFill>
                  <a:schemeClr val="tx1">
                    <a:tint val="75000"/>
                  </a:schemeClr>
                </a:solidFill>
              </a:defRPr>
            </a:lvl4pPr>
            <a:lvl5pPr marL="8075850" indent="0">
              <a:buNone/>
              <a:defRPr sz="6199">
                <a:solidFill>
                  <a:schemeClr val="tx1">
                    <a:tint val="75000"/>
                  </a:schemeClr>
                </a:solidFill>
              </a:defRPr>
            </a:lvl5pPr>
            <a:lvl6pPr marL="10094812" indent="0">
              <a:buNone/>
              <a:defRPr sz="6199">
                <a:solidFill>
                  <a:schemeClr val="tx1">
                    <a:tint val="75000"/>
                  </a:schemeClr>
                </a:solidFill>
              </a:defRPr>
            </a:lvl6pPr>
            <a:lvl7pPr marL="12113776" indent="0">
              <a:buNone/>
              <a:defRPr sz="6199">
                <a:solidFill>
                  <a:schemeClr val="tx1">
                    <a:tint val="75000"/>
                  </a:schemeClr>
                </a:solidFill>
              </a:defRPr>
            </a:lvl7pPr>
            <a:lvl8pPr marL="14132738" indent="0">
              <a:buNone/>
              <a:defRPr sz="6199">
                <a:solidFill>
                  <a:schemeClr val="tx1">
                    <a:tint val="75000"/>
                  </a:schemeClr>
                </a:solidFill>
              </a:defRPr>
            </a:lvl8pPr>
            <a:lvl9pPr marL="16151701" indent="0">
              <a:buNone/>
              <a:defRPr sz="6199">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4CCAEA-EE84-4694-A99F-A4EF3EE0FD26}"/>
              </a:ext>
            </a:extLst>
          </p:cNvPr>
          <p:cNvSpPr>
            <a:spLocks noGrp="1"/>
          </p:cNvSpPr>
          <p:nvPr>
            <p:ph type="dt" sz="half" idx="10"/>
          </p:nvPr>
        </p:nvSpPr>
        <p:spPr/>
        <p:txBody>
          <a:bodyPr/>
          <a:lstStyle>
            <a:lvl1pPr>
              <a:defRPr/>
            </a:lvl1pPr>
          </a:lstStyle>
          <a:p>
            <a:pPr>
              <a:defRPr/>
            </a:pPr>
            <a:fld id="{38517288-7E63-4823-B931-2A4E0F402AA1}" type="datetimeFigureOut">
              <a:rPr lang="en-US" altLang="en-US"/>
              <a:pPr>
                <a:defRPr/>
              </a:pPr>
              <a:t>4/22/22</a:t>
            </a:fld>
            <a:endParaRPr lang="en-US" altLang="en-US"/>
          </a:p>
        </p:txBody>
      </p:sp>
      <p:sp>
        <p:nvSpPr>
          <p:cNvPr id="5" name="Footer Placeholder 4">
            <a:extLst>
              <a:ext uri="{FF2B5EF4-FFF2-40B4-BE49-F238E27FC236}">
                <a16:creationId xmlns:a16="http://schemas.microsoft.com/office/drawing/2014/main" id="{F8C1B1FE-CC91-46B9-A7A5-DC2230C0278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6131B82-B296-4B55-A4F1-0A57A49C3005}"/>
              </a:ext>
            </a:extLst>
          </p:cNvPr>
          <p:cNvSpPr>
            <a:spLocks noGrp="1"/>
          </p:cNvSpPr>
          <p:nvPr>
            <p:ph type="sldNum" sz="quarter" idx="12"/>
          </p:nvPr>
        </p:nvSpPr>
        <p:spPr/>
        <p:txBody>
          <a:bodyPr/>
          <a:lstStyle>
            <a:lvl1pPr>
              <a:defRPr/>
            </a:lvl1pPr>
          </a:lstStyle>
          <a:p>
            <a:fld id="{8FB9F5CE-89C1-4977-8B2F-430AA55A757D}" type="slidenum">
              <a:rPr lang="en-US" altLang="en-US"/>
              <a:pPr/>
              <a:t>‹#›</a:t>
            </a:fld>
            <a:endParaRPr lang="en-US" altLang="en-US"/>
          </a:p>
        </p:txBody>
      </p:sp>
    </p:spTree>
    <p:extLst>
      <p:ext uri="{BB962C8B-B14F-4D97-AF65-F5344CB8AC3E}">
        <p14:creationId xmlns:p14="http://schemas.microsoft.com/office/powerpoint/2010/main" val="30237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38369"/>
            <a:ext cx="19385280" cy="21604141"/>
          </a:xfrm>
        </p:spPr>
        <p:txBody>
          <a:bodyPr/>
          <a:lstStyle>
            <a:lvl1pPr>
              <a:defRPr sz="12396"/>
            </a:lvl1pPr>
            <a:lvl2pPr>
              <a:defRPr sz="10625"/>
            </a:lvl2pPr>
            <a:lvl3pPr>
              <a:defRPr sz="8855"/>
            </a:lvl3pPr>
            <a:lvl4pPr>
              <a:defRPr sz="7969"/>
            </a:lvl4pPr>
            <a:lvl5pPr>
              <a:defRPr sz="7969"/>
            </a:lvl5pPr>
            <a:lvl6pPr>
              <a:defRPr sz="7969"/>
            </a:lvl6pPr>
            <a:lvl7pPr>
              <a:defRPr sz="7969"/>
            </a:lvl7pPr>
            <a:lvl8pPr>
              <a:defRPr sz="7969"/>
            </a:lvl8pPr>
            <a:lvl9pPr>
              <a:defRPr sz="79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38369"/>
            <a:ext cx="19385280" cy="21604141"/>
          </a:xfrm>
        </p:spPr>
        <p:txBody>
          <a:bodyPr/>
          <a:lstStyle>
            <a:lvl1pPr>
              <a:defRPr sz="12396"/>
            </a:lvl1pPr>
            <a:lvl2pPr>
              <a:defRPr sz="10625"/>
            </a:lvl2pPr>
            <a:lvl3pPr>
              <a:defRPr sz="8855"/>
            </a:lvl3pPr>
            <a:lvl4pPr>
              <a:defRPr sz="7969"/>
            </a:lvl4pPr>
            <a:lvl5pPr>
              <a:defRPr sz="7969"/>
            </a:lvl5pPr>
            <a:lvl6pPr>
              <a:defRPr sz="7969"/>
            </a:lvl6pPr>
            <a:lvl7pPr>
              <a:defRPr sz="7969"/>
            </a:lvl7pPr>
            <a:lvl8pPr>
              <a:defRPr sz="7969"/>
            </a:lvl8pPr>
            <a:lvl9pPr>
              <a:defRPr sz="79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9A0EC78-63DC-4260-9FDD-2F4FDAE1C0A9}"/>
              </a:ext>
            </a:extLst>
          </p:cNvPr>
          <p:cNvSpPr>
            <a:spLocks noGrp="1"/>
          </p:cNvSpPr>
          <p:nvPr>
            <p:ph type="dt" sz="half" idx="10"/>
          </p:nvPr>
        </p:nvSpPr>
        <p:spPr/>
        <p:txBody>
          <a:bodyPr/>
          <a:lstStyle>
            <a:lvl1pPr>
              <a:defRPr/>
            </a:lvl1pPr>
          </a:lstStyle>
          <a:p>
            <a:pPr>
              <a:defRPr/>
            </a:pPr>
            <a:fld id="{99553DDC-0235-4AF9-92CC-696AFA50AB73}" type="datetimeFigureOut">
              <a:rPr lang="en-US" altLang="en-US"/>
              <a:pPr>
                <a:defRPr/>
              </a:pPr>
              <a:t>4/22/22</a:t>
            </a:fld>
            <a:endParaRPr lang="en-US" altLang="en-US"/>
          </a:p>
        </p:txBody>
      </p:sp>
      <p:sp>
        <p:nvSpPr>
          <p:cNvPr id="6" name="Footer Placeholder 4">
            <a:extLst>
              <a:ext uri="{FF2B5EF4-FFF2-40B4-BE49-F238E27FC236}">
                <a16:creationId xmlns:a16="http://schemas.microsoft.com/office/drawing/2014/main" id="{D187B3AF-C763-4CCA-966F-95BD93DCD59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ABD5237-F4EE-4948-9FF1-23D2F675DF68}"/>
              </a:ext>
            </a:extLst>
          </p:cNvPr>
          <p:cNvSpPr>
            <a:spLocks noGrp="1"/>
          </p:cNvSpPr>
          <p:nvPr>
            <p:ph type="sldNum" sz="quarter" idx="12"/>
          </p:nvPr>
        </p:nvSpPr>
        <p:spPr/>
        <p:txBody>
          <a:bodyPr/>
          <a:lstStyle>
            <a:lvl1pPr>
              <a:defRPr/>
            </a:lvl1pPr>
          </a:lstStyle>
          <a:p>
            <a:fld id="{0E98A221-4D60-495C-B03B-CC209EE64866}" type="slidenum">
              <a:rPr lang="en-US" altLang="en-US"/>
              <a:pPr/>
              <a:t>‹#›</a:t>
            </a:fld>
            <a:endParaRPr lang="en-US" altLang="en-US"/>
          </a:p>
        </p:txBody>
      </p:sp>
    </p:spTree>
    <p:extLst>
      <p:ext uri="{BB962C8B-B14F-4D97-AF65-F5344CB8AC3E}">
        <p14:creationId xmlns:p14="http://schemas.microsoft.com/office/powerpoint/2010/main" val="260270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5" y="7327680"/>
            <a:ext cx="19392903" cy="3053826"/>
          </a:xfrm>
        </p:spPr>
        <p:txBody>
          <a:bodyPr anchor="b"/>
          <a:lstStyle>
            <a:lvl1pPr marL="0" indent="0">
              <a:buNone/>
              <a:defRPr sz="10625" b="1"/>
            </a:lvl1pPr>
            <a:lvl2pPr marL="2018962" indent="0">
              <a:buNone/>
              <a:defRPr sz="8855" b="1"/>
            </a:lvl2pPr>
            <a:lvl3pPr marL="4037926" indent="0">
              <a:buNone/>
              <a:defRPr sz="7969" b="1"/>
            </a:lvl3pPr>
            <a:lvl4pPr marL="6056888" indent="0">
              <a:buNone/>
              <a:defRPr sz="7083" b="1"/>
            </a:lvl4pPr>
            <a:lvl5pPr marL="8075850" indent="0">
              <a:buNone/>
              <a:defRPr sz="7083" b="1"/>
            </a:lvl5pPr>
            <a:lvl6pPr marL="10094812" indent="0">
              <a:buNone/>
              <a:defRPr sz="7083" b="1"/>
            </a:lvl6pPr>
            <a:lvl7pPr marL="12113776" indent="0">
              <a:buNone/>
              <a:defRPr sz="7083" b="1"/>
            </a:lvl7pPr>
            <a:lvl8pPr marL="14132738" indent="0">
              <a:buNone/>
              <a:defRPr sz="7083" b="1"/>
            </a:lvl8pPr>
            <a:lvl9pPr marL="16151701" indent="0">
              <a:buNone/>
              <a:defRPr sz="7083" b="1"/>
            </a:lvl9pPr>
          </a:lstStyle>
          <a:p>
            <a:pPr lvl="0"/>
            <a:r>
              <a:rPr lang="en-US"/>
              <a:t>Click to edit Master text styles</a:t>
            </a:r>
          </a:p>
        </p:txBody>
      </p:sp>
      <p:sp>
        <p:nvSpPr>
          <p:cNvPr id="4" name="Content Placeholder 3"/>
          <p:cNvSpPr>
            <a:spLocks noGrp="1"/>
          </p:cNvSpPr>
          <p:nvPr>
            <p:ph sz="half" idx="2"/>
          </p:nvPr>
        </p:nvSpPr>
        <p:spPr>
          <a:xfrm>
            <a:off x="2194565" y="10381506"/>
            <a:ext cx="19392903" cy="18860999"/>
          </a:xfrm>
        </p:spPr>
        <p:txBody>
          <a:bodyPr/>
          <a:lstStyle>
            <a:lvl1pPr>
              <a:defRPr sz="10625"/>
            </a:lvl1pPr>
            <a:lvl2pPr>
              <a:defRPr sz="8855"/>
            </a:lvl2pPr>
            <a:lvl3pPr>
              <a:defRPr sz="7969"/>
            </a:lvl3pPr>
            <a:lvl4pPr>
              <a:defRPr sz="7083"/>
            </a:lvl4pPr>
            <a:lvl5pPr>
              <a:defRPr sz="7083"/>
            </a:lvl5pPr>
            <a:lvl6pPr>
              <a:defRPr sz="7083"/>
            </a:lvl6pPr>
            <a:lvl7pPr>
              <a:defRPr sz="7083"/>
            </a:lvl7pPr>
            <a:lvl8pPr>
              <a:defRPr sz="7083"/>
            </a:lvl8pPr>
            <a:lvl9pPr>
              <a:defRPr sz="7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27680"/>
            <a:ext cx="19400520" cy="3053826"/>
          </a:xfrm>
        </p:spPr>
        <p:txBody>
          <a:bodyPr anchor="b"/>
          <a:lstStyle>
            <a:lvl1pPr marL="0" indent="0">
              <a:buNone/>
              <a:defRPr sz="10625" b="1"/>
            </a:lvl1pPr>
            <a:lvl2pPr marL="2018962" indent="0">
              <a:buNone/>
              <a:defRPr sz="8855" b="1"/>
            </a:lvl2pPr>
            <a:lvl3pPr marL="4037926" indent="0">
              <a:buNone/>
              <a:defRPr sz="7969" b="1"/>
            </a:lvl3pPr>
            <a:lvl4pPr marL="6056888" indent="0">
              <a:buNone/>
              <a:defRPr sz="7083" b="1"/>
            </a:lvl4pPr>
            <a:lvl5pPr marL="8075850" indent="0">
              <a:buNone/>
              <a:defRPr sz="7083" b="1"/>
            </a:lvl5pPr>
            <a:lvl6pPr marL="10094812" indent="0">
              <a:buNone/>
              <a:defRPr sz="7083" b="1"/>
            </a:lvl6pPr>
            <a:lvl7pPr marL="12113776" indent="0">
              <a:buNone/>
              <a:defRPr sz="7083" b="1"/>
            </a:lvl7pPr>
            <a:lvl8pPr marL="14132738" indent="0">
              <a:buNone/>
              <a:defRPr sz="7083" b="1"/>
            </a:lvl8pPr>
            <a:lvl9pPr marL="16151701" indent="0">
              <a:buNone/>
              <a:defRPr sz="7083" b="1"/>
            </a:lvl9pPr>
          </a:lstStyle>
          <a:p>
            <a:pPr lvl="0"/>
            <a:r>
              <a:rPr lang="en-US"/>
              <a:t>Click to edit Master text styles</a:t>
            </a:r>
          </a:p>
        </p:txBody>
      </p:sp>
      <p:sp>
        <p:nvSpPr>
          <p:cNvPr id="6" name="Content Placeholder 5"/>
          <p:cNvSpPr>
            <a:spLocks noGrp="1"/>
          </p:cNvSpPr>
          <p:nvPr>
            <p:ph sz="quarter" idx="4"/>
          </p:nvPr>
        </p:nvSpPr>
        <p:spPr>
          <a:xfrm>
            <a:off x="22296123" y="10381506"/>
            <a:ext cx="19400520" cy="18860999"/>
          </a:xfrm>
        </p:spPr>
        <p:txBody>
          <a:bodyPr/>
          <a:lstStyle>
            <a:lvl1pPr>
              <a:defRPr sz="10625"/>
            </a:lvl1pPr>
            <a:lvl2pPr>
              <a:defRPr sz="8855"/>
            </a:lvl2pPr>
            <a:lvl3pPr>
              <a:defRPr sz="7969"/>
            </a:lvl3pPr>
            <a:lvl4pPr>
              <a:defRPr sz="7083"/>
            </a:lvl4pPr>
            <a:lvl5pPr>
              <a:defRPr sz="7083"/>
            </a:lvl5pPr>
            <a:lvl6pPr>
              <a:defRPr sz="7083"/>
            </a:lvl6pPr>
            <a:lvl7pPr>
              <a:defRPr sz="7083"/>
            </a:lvl7pPr>
            <a:lvl8pPr>
              <a:defRPr sz="7083"/>
            </a:lvl8pPr>
            <a:lvl9pPr>
              <a:defRPr sz="7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3B2D06C-A04F-4B46-9AAF-465D7F056716}"/>
              </a:ext>
            </a:extLst>
          </p:cNvPr>
          <p:cNvSpPr>
            <a:spLocks noGrp="1"/>
          </p:cNvSpPr>
          <p:nvPr>
            <p:ph type="dt" sz="half" idx="10"/>
          </p:nvPr>
        </p:nvSpPr>
        <p:spPr/>
        <p:txBody>
          <a:bodyPr/>
          <a:lstStyle>
            <a:lvl1pPr>
              <a:defRPr/>
            </a:lvl1pPr>
          </a:lstStyle>
          <a:p>
            <a:pPr>
              <a:defRPr/>
            </a:pPr>
            <a:fld id="{321587F5-C149-4D6A-B5F4-7CD36044D2BB}" type="datetimeFigureOut">
              <a:rPr lang="en-US" altLang="en-US"/>
              <a:pPr>
                <a:defRPr/>
              </a:pPr>
              <a:t>4/22/22</a:t>
            </a:fld>
            <a:endParaRPr lang="en-US" altLang="en-US"/>
          </a:p>
        </p:txBody>
      </p:sp>
      <p:sp>
        <p:nvSpPr>
          <p:cNvPr id="8" name="Footer Placeholder 4">
            <a:extLst>
              <a:ext uri="{FF2B5EF4-FFF2-40B4-BE49-F238E27FC236}">
                <a16:creationId xmlns:a16="http://schemas.microsoft.com/office/drawing/2014/main" id="{29B33F6E-E6D1-4272-BED7-E04EA47FD2D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E2BC359-6DBD-48D8-BF01-AFB1DBF3D311}"/>
              </a:ext>
            </a:extLst>
          </p:cNvPr>
          <p:cNvSpPr>
            <a:spLocks noGrp="1"/>
          </p:cNvSpPr>
          <p:nvPr>
            <p:ph type="sldNum" sz="quarter" idx="12"/>
          </p:nvPr>
        </p:nvSpPr>
        <p:spPr/>
        <p:txBody>
          <a:bodyPr/>
          <a:lstStyle>
            <a:lvl1pPr>
              <a:defRPr/>
            </a:lvl1pPr>
          </a:lstStyle>
          <a:p>
            <a:fld id="{8F7F3221-9AF3-4AD3-BDD4-57302D3ABFFF}" type="slidenum">
              <a:rPr lang="en-US" altLang="en-US"/>
              <a:pPr/>
              <a:t>‹#›</a:t>
            </a:fld>
            <a:endParaRPr lang="en-US" altLang="en-US"/>
          </a:p>
        </p:txBody>
      </p:sp>
    </p:spTree>
    <p:extLst>
      <p:ext uri="{BB962C8B-B14F-4D97-AF65-F5344CB8AC3E}">
        <p14:creationId xmlns:p14="http://schemas.microsoft.com/office/powerpoint/2010/main" val="212680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B635D9C-5DCF-4CBF-9E38-C033FE0B1663}"/>
              </a:ext>
            </a:extLst>
          </p:cNvPr>
          <p:cNvSpPr>
            <a:spLocks noGrp="1"/>
          </p:cNvSpPr>
          <p:nvPr>
            <p:ph type="dt" sz="half" idx="10"/>
          </p:nvPr>
        </p:nvSpPr>
        <p:spPr/>
        <p:txBody>
          <a:bodyPr/>
          <a:lstStyle>
            <a:lvl1pPr>
              <a:defRPr/>
            </a:lvl1pPr>
          </a:lstStyle>
          <a:p>
            <a:pPr>
              <a:defRPr/>
            </a:pPr>
            <a:fld id="{DBE785EF-D1E7-4F8E-905E-3F3DD25BF560}" type="datetimeFigureOut">
              <a:rPr lang="en-US" altLang="en-US"/>
              <a:pPr>
                <a:defRPr/>
              </a:pPr>
              <a:t>4/22/22</a:t>
            </a:fld>
            <a:endParaRPr lang="en-US" altLang="en-US"/>
          </a:p>
        </p:txBody>
      </p:sp>
      <p:sp>
        <p:nvSpPr>
          <p:cNvPr id="4" name="Footer Placeholder 4">
            <a:extLst>
              <a:ext uri="{FF2B5EF4-FFF2-40B4-BE49-F238E27FC236}">
                <a16:creationId xmlns:a16="http://schemas.microsoft.com/office/drawing/2014/main" id="{B00290D2-BDC9-47A2-BEDE-C8764DFAA8C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A7AF785-A4E2-4F52-B4D2-12DF39FDB2F3}"/>
              </a:ext>
            </a:extLst>
          </p:cNvPr>
          <p:cNvSpPr>
            <a:spLocks noGrp="1"/>
          </p:cNvSpPr>
          <p:nvPr>
            <p:ph type="sldNum" sz="quarter" idx="12"/>
          </p:nvPr>
        </p:nvSpPr>
        <p:spPr/>
        <p:txBody>
          <a:bodyPr/>
          <a:lstStyle>
            <a:lvl1pPr>
              <a:defRPr/>
            </a:lvl1pPr>
          </a:lstStyle>
          <a:p>
            <a:fld id="{D449A2AB-0646-4FB5-948C-22F0CEE96CF4}" type="slidenum">
              <a:rPr lang="en-US" altLang="en-US"/>
              <a:pPr/>
              <a:t>‹#›</a:t>
            </a:fld>
            <a:endParaRPr lang="en-US" altLang="en-US"/>
          </a:p>
        </p:txBody>
      </p:sp>
    </p:spTree>
    <p:extLst>
      <p:ext uri="{BB962C8B-B14F-4D97-AF65-F5344CB8AC3E}">
        <p14:creationId xmlns:p14="http://schemas.microsoft.com/office/powerpoint/2010/main" val="356452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B9184A0-5D07-47A7-817C-4BD8DDBA665F}"/>
              </a:ext>
            </a:extLst>
          </p:cNvPr>
          <p:cNvSpPr>
            <a:spLocks noGrp="1"/>
          </p:cNvSpPr>
          <p:nvPr>
            <p:ph type="dt" sz="half" idx="10"/>
          </p:nvPr>
        </p:nvSpPr>
        <p:spPr/>
        <p:txBody>
          <a:bodyPr/>
          <a:lstStyle>
            <a:lvl1pPr>
              <a:defRPr/>
            </a:lvl1pPr>
          </a:lstStyle>
          <a:p>
            <a:pPr>
              <a:defRPr/>
            </a:pPr>
            <a:fld id="{A25CC6A7-D58F-4BA8-AFC5-76B67833E3E7}" type="datetimeFigureOut">
              <a:rPr lang="en-US" altLang="en-US"/>
              <a:pPr>
                <a:defRPr/>
              </a:pPr>
              <a:t>4/22/22</a:t>
            </a:fld>
            <a:endParaRPr lang="en-US" altLang="en-US"/>
          </a:p>
        </p:txBody>
      </p:sp>
      <p:sp>
        <p:nvSpPr>
          <p:cNvPr id="3" name="Footer Placeholder 4">
            <a:extLst>
              <a:ext uri="{FF2B5EF4-FFF2-40B4-BE49-F238E27FC236}">
                <a16:creationId xmlns:a16="http://schemas.microsoft.com/office/drawing/2014/main" id="{7B0FF497-7A46-4A7D-B44C-9A61951528A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4C1A2E3-E6F0-4071-A44D-012AA363A905}"/>
              </a:ext>
            </a:extLst>
          </p:cNvPr>
          <p:cNvSpPr>
            <a:spLocks noGrp="1"/>
          </p:cNvSpPr>
          <p:nvPr>
            <p:ph type="sldNum" sz="quarter" idx="12"/>
          </p:nvPr>
        </p:nvSpPr>
        <p:spPr/>
        <p:txBody>
          <a:bodyPr/>
          <a:lstStyle>
            <a:lvl1pPr>
              <a:defRPr/>
            </a:lvl1pPr>
          </a:lstStyle>
          <a:p>
            <a:fld id="{8934EDC0-BE23-48AA-BF4C-BA42B11AE97E}" type="slidenum">
              <a:rPr lang="en-US" altLang="en-US"/>
              <a:pPr/>
              <a:t>‹#›</a:t>
            </a:fld>
            <a:endParaRPr lang="en-US" altLang="en-US"/>
          </a:p>
        </p:txBody>
      </p:sp>
    </p:spTree>
    <p:extLst>
      <p:ext uri="{BB962C8B-B14F-4D97-AF65-F5344CB8AC3E}">
        <p14:creationId xmlns:p14="http://schemas.microsoft.com/office/powerpoint/2010/main" val="391515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0" y="1303371"/>
            <a:ext cx="14439903" cy="5546906"/>
          </a:xfrm>
        </p:spPr>
        <p:txBody>
          <a:bodyPr anchor="b"/>
          <a:lstStyle>
            <a:lvl1pPr algn="l">
              <a:defRPr sz="8855" b="1"/>
            </a:lvl1pPr>
          </a:lstStyle>
          <a:p>
            <a:r>
              <a:rPr lang="en-US"/>
              <a:t>Click to edit Master title style</a:t>
            </a:r>
          </a:p>
        </p:txBody>
      </p:sp>
      <p:sp>
        <p:nvSpPr>
          <p:cNvPr id="3" name="Content Placeholder 2"/>
          <p:cNvSpPr>
            <a:spLocks noGrp="1"/>
          </p:cNvSpPr>
          <p:nvPr>
            <p:ph idx="1"/>
          </p:nvPr>
        </p:nvSpPr>
        <p:spPr>
          <a:xfrm>
            <a:off x="17160240" y="1303375"/>
            <a:ext cx="24536400" cy="27939131"/>
          </a:xfrm>
        </p:spPr>
        <p:txBody>
          <a:bodyPr/>
          <a:lstStyle>
            <a:lvl1pPr>
              <a:defRPr sz="14169"/>
            </a:lvl1pPr>
            <a:lvl2pPr>
              <a:defRPr sz="12396"/>
            </a:lvl2pPr>
            <a:lvl3pPr>
              <a:defRPr sz="10625"/>
            </a:lvl3pPr>
            <a:lvl4pPr>
              <a:defRPr sz="8855"/>
            </a:lvl4pPr>
            <a:lvl5pPr>
              <a:defRPr sz="8855"/>
            </a:lvl5pPr>
            <a:lvl6pPr>
              <a:defRPr sz="8855"/>
            </a:lvl6pPr>
            <a:lvl7pPr>
              <a:defRPr sz="8855"/>
            </a:lvl7pPr>
            <a:lvl8pPr>
              <a:defRPr sz="8855"/>
            </a:lvl8pPr>
            <a:lvl9pPr>
              <a:defRPr sz="88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0" y="6850280"/>
            <a:ext cx="14439903" cy="22392226"/>
          </a:xfrm>
        </p:spPr>
        <p:txBody>
          <a:bodyPr/>
          <a:lstStyle>
            <a:lvl1pPr marL="0" indent="0">
              <a:buNone/>
              <a:defRPr sz="6199"/>
            </a:lvl1pPr>
            <a:lvl2pPr marL="2018962" indent="0">
              <a:buNone/>
              <a:defRPr sz="5314"/>
            </a:lvl2pPr>
            <a:lvl3pPr marL="4037926" indent="0">
              <a:buNone/>
              <a:defRPr sz="4428"/>
            </a:lvl3pPr>
            <a:lvl4pPr marL="6056888" indent="0">
              <a:buNone/>
              <a:defRPr sz="3944"/>
            </a:lvl4pPr>
            <a:lvl5pPr marL="8075850" indent="0">
              <a:buNone/>
              <a:defRPr sz="3944"/>
            </a:lvl5pPr>
            <a:lvl6pPr marL="10094812" indent="0">
              <a:buNone/>
              <a:defRPr sz="3944"/>
            </a:lvl6pPr>
            <a:lvl7pPr marL="12113776" indent="0">
              <a:buNone/>
              <a:defRPr sz="3944"/>
            </a:lvl7pPr>
            <a:lvl8pPr marL="14132738" indent="0">
              <a:buNone/>
              <a:defRPr sz="3944"/>
            </a:lvl8pPr>
            <a:lvl9pPr marL="16151701" indent="0">
              <a:buNone/>
              <a:defRPr sz="3944"/>
            </a:lvl9pPr>
          </a:lstStyle>
          <a:p>
            <a:pPr lvl="0"/>
            <a:r>
              <a:rPr lang="en-US"/>
              <a:t>Click to edit Master text styles</a:t>
            </a:r>
          </a:p>
        </p:txBody>
      </p:sp>
      <p:sp>
        <p:nvSpPr>
          <p:cNvPr id="5" name="Date Placeholder 3">
            <a:extLst>
              <a:ext uri="{FF2B5EF4-FFF2-40B4-BE49-F238E27FC236}">
                <a16:creationId xmlns:a16="http://schemas.microsoft.com/office/drawing/2014/main" id="{70ACD4E1-801D-4F92-8447-CBAAFF2B027D}"/>
              </a:ext>
            </a:extLst>
          </p:cNvPr>
          <p:cNvSpPr>
            <a:spLocks noGrp="1"/>
          </p:cNvSpPr>
          <p:nvPr>
            <p:ph type="dt" sz="half" idx="10"/>
          </p:nvPr>
        </p:nvSpPr>
        <p:spPr/>
        <p:txBody>
          <a:bodyPr/>
          <a:lstStyle>
            <a:lvl1pPr>
              <a:defRPr/>
            </a:lvl1pPr>
          </a:lstStyle>
          <a:p>
            <a:pPr>
              <a:defRPr/>
            </a:pPr>
            <a:fld id="{4D880332-13B6-4CD2-A880-3C48A514EC64}" type="datetimeFigureOut">
              <a:rPr lang="en-US" altLang="en-US"/>
              <a:pPr>
                <a:defRPr/>
              </a:pPr>
              <a:t>4/22/22</a:t>
            </a:fld>
            <a:endParaRPr lang="en-US" altLang="en-US"/>
          </a:p>
        </p:txBody>
      </p:sp>
      <p:sp>
        <p:nvSpPr>
          <p:cNvPr id="6" name="Footer Placeholder 4">
            <a:extLst>
              <a:ext uri="{FF2B5EF4-FFF2-40B4-BE49-F238E27FC236}">
                <a16:creationId xmlns:a16="http://schemas.microsoft.com/office/drawing/2014/main" id="{FD669A28-17EE-4B7B-A50F-64B306179EB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601E975-D4D0-449B-87B5-C32B8DD26395}"/>
              </a:ext>
            </a:extLst>
          </p:cNvPr>
          <p:cNvSpPr>
            <a:spLocks noGrp="1"/>
          </p:cNvSpPr>
          <p:nvPr>
            <p:ph type="sldNum" sz="quarter" idx="12"/>
          </p:nvPr>
        </p:nvSpPr>
        <p:spPr/>
        <p:txBody>
          <a:bodyPr/>
          <a:lstStyle>
            <a:lvl1pPr>
              <a:defRPr/>
            </a:lvl1pPr>
          </a:lstStyle>
          <a:p>
            <a:fld id="{3219DBB7-14DE-427F-A6BC-33E5B5917426}" type="slidenum">
              <a:rPr lang="en-US" altLang="en-US"/>
              <a:pPr/>
              <a:t>‹#›</a:t>
            </a:fld>
            <a:endParaRPr lang="en-US" altLang="en-US"/>
          </a:p>
        </p:txBody>
      </p:sp>
    </p:spTree>
    <p:extLst>
      <p:ext uri="{BB962C8B-B14F-4D97-AF65-F5344CB8AC3E}">
        <p14:creationId xmlns:p14="http://schemas.microsoft.com/office/powerpoint/2010/main" val="124983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2915088"/>
            <a:ext cx="26334720" cy="2705256"/>
          </a:xfrm>
        </p:spPr>
        <p:txBody>
          <a:bodyPr anchor="b"/>
          <a:lstStyle>
            <a:lvl1pPr algn="l">
              <a:defRPr sz="8855" b="1"/>
            </a:lvl1pPr>
          </a:lstStyle>
          <a:p>
            <a:r>
              <a:rPr lang="en-US"/>
              <a:t>Click to edit Master title style</a:t>
            </a:r>
          </a:p>
        </p:txBody>
      </p:sp>
      <p:sp>
        <p:nvSpPr>
          <p:cNvPr id="3" name="Picture Placeholder 2"/>
          <p:cNvSpPr>
            <a:spLocks noGrp="1"/>
          </p:cNvSpPr>
          <p:nvPr>
            <p:ph type="pic" idx="1"/>
          </p:nvPr>
        </p:nvSpPr>
        <p:spPr>
          <a:xfrm>
            <a:off x="8602983" y="2925008"/>
            <a:ext cx="26334720" cy="19641503"/>
          </a:xfrm>
        </p:spPr>
        <p:txBody>
          <a:bodyPr rtlCol="0">
            <a:normAutofit/>
          </a:bodyPr>
          <a:lstStyle>
            <a:lvl1pPr marL="0" indent="0">
              <a:buNone/>
              <a:defRPr sz="14169"/>
            </a:lvl1pPr>
            <a:lvl2pPr marL="2018962" indent="0">
              <a:buNone/>
              <a:defRPr sz="12396"/>
            </a:lvl2pPr>
            <a:lvl3pPr marL="4037926" indent="0">
              <a:buNone/>
              <a:defRPr sz="10625"/>
            </a:lvl3pPr>
            <a:lvl4pPr marL="6056888" indent="0">
              <a:buNone/>
              <a:defRPr sz="8855"/>
            </a:lvl4pPr>
            <a:lvl5pPr marL="8075850" indent="0">
              <a:buNone/>
              <a:defRPr sz="8855"/>
            </a:lvl5pPr>
            <a:lvl6pPr marL="10094812" indent="0">
              <a:buNone/>
              <a:defRPr sz="8855"/>
            </a:lvl6pPr>
            <a:lvl7pPr marL="12113776" indent="0">
              <a:buNone/>
              <a:defRPr sz="8855"/>
            </a:lvl7pPr>
            <a:lvl8pPr marL="14132738" indent="0">
              <a:buNone/>
              <a:defRPr sz="8855"/>
            </a:lvl8pPr>
            <a:lvl9pPr marL="16151701" indent="0">
              <a:buNone/>
              <a:defRPr sz="8855"/>
            </a:lvl9pPr>
          </a:lstStyle>
          <a:p>
            <a:pPr lvl="0"/>
            <a:endParaRPr lang="en-US" noProof="0"/>
          </a:p>
        </p:txBody>
      </p:sp>
      <p:sp>
        <p:nvSpPr>
          <p:cNvPr id="4" name="Text Placeholder 3"/>
          <p:cNvSpPr>
            <a:spLocks noGrp="1"/>
          </p:cNvSpPr>
          <p:nvPr>
            <p:ph type="body" sz="half" idx="2"/>
          </p:nvPr>
        </p:nvSpPr>
        <p:spPr>
          <a:xfrm>
            <a:off x="8602983" y="25620345"/>
            <a:ext cx="26334720" cy="3841911"/>
          </a:xfrm>
        </p:spPr>
        <p:txBody>
          <a:bodyPr/>
          <a:lstStyle>
            <a:lvl1pPr marL="0" indent="0">
              <a:buNone/>
              <a:defRPr sz="6199"/>
            </a:lvl1pPr>
            <a:lvl2pPr marL="2018962" indent="0">
              <a:buNone/>
              <a:defRPr sz="5314"/>
            </a:lvl2pPr>
            <a:lvl3pPr marL="4037926" indent="0">
              <a:buNone/>
              <a:defRPr sz="4428"/>
            </a:lvl3pPr>
            <a:lvl4pPr marL="6056888" indent="0">
              <a:buNone/>
              <a:defRPr sz="3944"/>
            </a:lvl4pPr>
            <a:lvl5pPr marL="8075850" indent="0">
              <a:buNone/>
              <a:defRPr sz="3944"/>
            </a:lvl5pPr>
            <a:lvl6pPr marL="10094812" indent="0">
              <a:buNone/>
              <a:defRPr sz="3944"/>
            </a:lvl6pPr>
            <a:lvl7pPr marL="12113776" indent="0">
              <a:buNone/>
              <a:defRPr sz="3944"/>
            </a:lvl7pPr>
            <a:lvl8pPr marL="14132738" indent="0">
              <a:buNone/>
              <a:defRPr sz="3944"/>
            </a:lvl8pPr>
            <a:lvl9pPr marL="16151701" indent="0">
              <a:buNone/>
              <a:defRPr sz="3944"/>
            </a:lvl9pPr>
          </a:lstStyle>
          <a:p>
            <a:pPr lvl="0"/>
            <a:r>
              <a:rPr lang="en-US"/>
              <a:t>Click to edit Master text styles</a:t>
            </a:r>
          </a:p>
        </p:txBody>
      </p:sp>
      <p:sp>
        <p:nvSpPr>
          <p:cNvPr id="5" name="Date Placeholder 3">
            <a:extLst>
              <a:ext uri="{FF2B5EF4-FFF2-40B4-BE49-F238E27FC236}">
                <a16:creationId xmlns:a16="http://schemas.microsoft.com/office/drawing/2014/main" id="{C36B7F16-3EA7-472B-B289-931558C32FF0}"/>
              </a:ext>
            </a:extLst>
          </p:cNvPr>
          <p:cNvSpPr>
            <a:spLocks noGrp="1"/>
          </p:cNvSpPr>
          <p:nvPr>
            <p:ph type="dt" sz="half" idx="10"/>
          </p:nvPr>
        </p:nvSpPr>
        <p:spPr/>
        <p:txBody>
          <a:bodyPr/>
          <a:lstStyle>
            <a:lvl1pPr>
              <a:defRPr/>
            </a:lvl1pPr>
          </a:lstStyle>
          <a:p>
            <a:pPr>
              <a:defRPr/>
            </a:pPr>
            <a:fld id="{7AF7B304-F8B5-4E6F-98F7-57B888F2CFD7}" type="datetimeFigureOut">
              <a:rPr lang="en-US" altLang="en-US"/>
              <a:pPr>
                <a:defRPr/>
              </a:pPr>
              <a:t>4/22/22</a:t>
            </a:fld>
            <a:endParaRPr lang="en-US" altLang="en-US"/>
          </a:p>
        </p:txBody>
      </p:sp>
      <p:sp>
        <p:nvSpPr>
          <p:cNvPr id="6" name="Footer Placeholder 4">
            <a:extLst>
              <a:ext uri="{FF2B5EF4-FFF2-40B4-BE49-F238E27FC236}">
                <a16:creationId xmlns:a16="http://schemas.microsoft.com/office/drawing/2014/main" id="{D6E69FD7-7189-4F96-AA6F-23F3F733E34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1720273-AFDA-4452-A4B9-99C88A7BB72D}"/>
              </a:ext>
            </a:extLst>
          </p:cNvPr>
          <p:cNvSpPr>
            <a:spLocks noGrp="1"/>
          </p:cNvSpPr>
          <p:nvPr>
            <p:ph type="sldNum" sz="quarter" idx="12"/>
          </p:nvPr>
        </p:nvSpPr>
        <p:spPr/>
        <p:txBody>
          <a:bodyPr/>
          <a:lstStyle>
            <a:lvl1pPr>
              <a:defRPr/>
            </a:lvl1pPr>
          </a:lstStyle>
          <a:p>
            <a:fld id="{91CFF075-A374-47D4-8932-B7F3B2422A86}" type="slidenum">
              <a:rPr lang="en-US" altLang="en-US"/>
              <a:pPr/>
              <a:t>‹#›</a:t>
            </a:fld>
            <a:endParaRPr lang="en-US" altLang="en-US"/>
          </a:p>
        </p:txBody>
      </p:sp>
    </p:spTree>
    <p:extLst>
      <p:ext uri="{BB962C8B-B14F-4D97-AF65-F5344CB8AC3E}">
        <p14:creationId xmlns:p14="http://schemas.microsoft.com/office/powerpoint/2010/main" val="227922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D53FC23-0399-4159-B1D4-C504BDF87F70}"/>
              </a:ext>
            </a:extLst>
          </p:cNvPr>
          <p:cNvSpPr>
            <a:spLocks noGrp="1"/>
          </p:cNvSpPr>
          <p:nvPr>
            <p:ph type="title"/>
          </p:nvPr>
        </p:nvSpPr>
        <p:spPr bwMode="auto">
          <a:xfrm>
            <a:off x="2194833" y="1311221"/>
            <a:ext cx="39501536" cy="545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1612" tIns="250806" rIns="501612" bIns="250806"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659D71C-377E-4FC8-83BB-5C033266EEA9}"/>
              </a:ext>
            </a:extLst>
          </p:cNvPr>
          <p:cNvSpPr>
            <a:spLocks noGrp="1"/>
          </p:cNvSpPr>
          <p:nvPr>
            <p:ph type="body" idx="1"/>
          </p:nvPr>
        </p:nvSpPr>
        <p:spPr bwMode="auto">
          <a:xfrm>
            <a:off x="2194833" y="7638635"/>
            <a:ext cx="39501536" cy="216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1612" tIns="250806" rIns="501612" bIns="25080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7EA5475-E6A1-4632-A599-51D3971EAEFD}"/>
              </a:ext>
            </a:extLst>
          </p:cNvPr>
          <p:cNvSpPr>
            <a:spLocks noGrp="1"/>
          </p:cNvSpPr>
          <p:nvPr>
            <p:ph type="dt" sz="half" idx="2"/>
          </p:nvPr>
        </p:nvSpPr>
        <p:spPr>
          <a:xfrm>
            <a:off x="2194833" y="30340732"/>
            <a:ext cx="10240736" cy="1742880"/>
          </a:xfrm>
          <a:prstGeom prst="rect">
            <a:avLst/>
          </a:prstGeom>
        </p:spPr>
        <p:txBody>
          <a:bodyPr vert="horz" wrap="square" lIns="501612" tIns="250806" rIns="501612" bIns="250806" numCol="1" anchor="ctr" anchorCtr="0" compatLnSpc="1">
            <a:prstTxWarp prst="textNoShape">
              <a:avLst/>
            </a:prstTxWarp>
          </a:bodyPr>
          <a:lstStyle>
            <a:lvl1pPr eaLnBrk="1" hangingPunct="1">
              <a:defRPr sz="5314">
                <a:solidFill>
                  <a:srgbClr val="898989"/>
                </a:solidFill>
                <a:latin typeface="Calibri" pitchFamily="34" charset="0"/>
              </a:defRPr>
            </a:lvl1pPr>
          </a:lstStyle>
          <a:p>
            <a:pPr>
              <a:defRPr/>
            </a:pPr>
            <a:fld id="{EDF278D9-5454-4384-82DE-53DEA631CE37}" type="datetimeFigureOut">
              <a:rPr lang="en-US" altLang="en-US"/>
              <a:pPr>
                <a:defRPr/>
              </a:pPr>
              <a:t>4/22/22</a:t>
            </a:fld>
            <a:endParaRPr lang="en-US" altLang="en-US"/>
          </a:p>
        </p:txBody>
      </p:sp>
      <p:sp>
        <p:nvSpPr>
          <p:cNvPr id="5" name="Footer Placeholder 4">
            <a:extLst>
              <a:ext uri="{FF2B5EF4-FFF2-40B4-BE49-F238E27FC236}">
                <a16:creationId xmlns:a16="http://schemas.microsoft.com/office/drawing/2014/main" id="{A3D19818-A41D-4554-B35D-453B38D548DB}"/>
              </a:ext>
            </a:extLst>
          </p:cNvPr>
          <p:cNvSpPr>
            <a:spLocks noGrp="1"/>
          </p:cNvSpPr>
          <p:nvPr>
            <p:ph type="ftr" sz="quarter" idx="3"/>
          </p:nvPr>
        </p:nvSpPr>
        <p:spPr>
          <a:xfrm>
            <a:off x="14996433" y="30340732"/>
            <a:ext cx="13898336" cy="1742880"/>
          </a:xfrm>
          <a:prstGeom prst="rect">
            <a:avLst/>
          </a:prstGeom>
        </p:spPr>
        <p:txBody>
          <a:bodyPr vert="horz" lIns="501612" tIns="250806" rIns="501612" bIns="250806" rtlCol="0" anchor="ctr"/>
          <a:lstStyle>
            <a:lvl1pPr algn="ctr" defTabSz="4037926" eaLnBrk="1" fontAlgn="auto" hangingPunct="1">
              <a:spcBef>
                <a:spcPts val="0"/>
              </a:spcBef>
              <a:spcAft>
                <a:spcPts val="0"/>
              </a:spcAft>
              <a:defRPr sz="5314">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BD508799-08F0-4985-BFDF-D13F73D23895}"/>
              </a:ext>
            </a:extLst>
          </p:cNvPr>
          <p:cNvSpPr>
            <a:spLocks noGrp="1"/>
          </p:cNvSpPr>
          <p:nvPr>
            <p:ph type="sldNum" sz="quarter" idx="4"/>
          </p:nvPr>
        </p:nvSpPr>
        <p:spPr>
          <a:xfrm>
            <a:off x="31455633" y="30340732"/>
            <a:ext cx="10240736" cy="1742880"/>
          </a:xfrm>
          <a:prstGeom prst="rect">
            <a:avLst/>
          </a:prstGeom>
        </p:spPr>
        <p:txBody>
          <a:bodyPr vert="horz" wrap="square" lIns="501612" tIns="250806" rIns="501612" bIns="250806" numCol="1" anchor="ctr" anchorCtr="0" compatLnSpc="1">
            <a:prstTxWarp prst="textNoShape">
              <a:avLst/>
            </a:prstTxWarp>
          </a:bodyPr>
          <a:lstStyle>
            <a:lvl1pPr algn="r" eaLnBrk="1" hangingPunct="1">
              <a:defRPr sz="5314">
                <a:solidFill>
                  <a:srgbClr val="898989"/>
                </a:solidFill>
                <a:latin typeface="Calibri" panose="020F0502020204030204" pitchFamily="34" charset="0"/>
              </a:defRPr>
            </a:lvl1pPr>
          </a:lstStyle>
          <a:p>
            <a:fld id="{62C77EB1-3A55-4F7D-9403-49730D54308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36951" rtl="0" eaLnBrk="0" fontAlgn="base" hangingPunct="0">
        <a:spcBef>
          <a:spcPct val="0"/>
        </a:spcBef>
        <a:spcAft>
          <a:spcPct val="0"/>
        </a:spcAft>
        <a:defRPr sz="19401" kern="1200">
          <a:solidFill>
            <a:schemeClr val="tx1"/>
          </a:solidFill>
          <a:latin typeface="+mj-lt"/>
          <a:ea typeface="MS PGothic" panose="020B0600070205080204" pitchFamily="34" charset="-128"/>
          <a:cs typeface="MS PGothic" charset="0"/>
        </a:defRPr>
      </a:lvl1pPr>
      <a:lvl2pPr algn="ctr" defTabSz="4036951" rtl="0" eaLnBrk="0" fontAlgn="base" hangingPunct="0">
        <a:spcBef>
          <a:spcPct val="0"/>
        </a:spcBef>
        <a:spcAft>
          <a:spcPct val="0"/>
        </a:spcAft>
        <a:defRPr sz="19401">
          <a:solidFill>
            <a:schemeClr val="tx1"/>
          </a:solidFill>
          <a:latin typeface="Calibri" charset="0"/>
          <a:ea typeface="MS PGothic" panose="020B0600070205080204" pitchFamily="34" charset="-128"/>
          <a:cs typeface="MS PGothic" charset="0"/>
        </a:defRPr>
      </a:lvl2pPr>
      <a:lvl3pPr algn="ctr" defTabSz="4036951" rtl="0" eaLnBrk="0" fontAlgn="base" hangingPunct="0">
        <a:spcBef>
          <a:spcPct val="0"/>
        </a:spcBef>
        <a:spcAft>
          <a:spcPct val="0"/>
        </a:spcAft>
        <a:defRPr sz="19401">
          <a:solidFill>
            <a:schemeClr val="tx1"/>
          </a:solidFill>
          <a:latin typeface="Calibri" charset="0"/>
          <a:ea typeface="MS PGothic" panose="020B0600070205080204" pitchFamily="34" charset="-128"/>
          <a:cs typeface="MS PGothic" charset="0"/>
        </a:defRPr>
      </a:lvl3pPr>
      <a:lvl4pPr algn="ctr" defTabSz="4036951" rtl="0" eaLnBrk="0" fontAlgn="base" hangingPunct="0">
        <a:spcBef>
          <a:spcPct val="0"/>
        </a:spcBef>
        <a:spcAft>
          <a:spcPct val="0"/>
        </a:spcAft>
        <a:defRPr sz="19401">
          <a:solidFill>
            <a:schemeClr val="tx1"/>
          </a:solidFill>
          <a:latin typeface="Calibri" charset="0"/>
          <a:ea typeface="MS PGothic" panose="020B0600070205080204" pitchFamily="34" charset="-128"/>
          <a:cs typeface="MS PGothic" charset="0"/>
        </a:defRPr>
      </a:lvl4pPr>
      <a:lvl5pPr algn="ctr" defTabSz="4036951" rtl="0" eaLnBrk="0" fontAlgn="base" hangingPunct="0">
        <a:spcBef>
          <a:spcPct val="0"/>
        </a:spcBef>
        <a:spcAft>
          <a:spcPct val="0"/>
        </a:spcAft>
        <a:defRPr sz="19401">
          <a:solidFill>
            <a:schemeClr val="tx1"/>
          </a:solidFill>
          <a:latin typeface="Calibri" charset="0"/>
          <a:ea typeface="MS PGothic" panose="020B0600070205080204" pitchFamily="34" charset="-128"/>
          <a:cs typeface="MS PGothic" charset="0"/>
        </a:defRPr>
      </a:lvl5pPr>
      <a:lvl6pPr marL="368041" algn="ctr" defTabSz="4036951" rtl="0" fontAlgn="base">
        <a:spcBef>
          <a:spcPct val="0"/>
        </a:spcBef>
        <a:spcAft>
          <a:spcPct val="0"/>
        </a:spcAft>
        <a:defRPr sz="19401">
          <a:solidFill>
            <a:schemeClr val="tx1"/>
          </a:solidFill>
          <a:latin typeface="Calibri" charset="0"/>
          <a:ea typeface="ＭＳ Ｐゴシック" charset="0"/>
        </a:defRPr>
      </a:lvl6pPr>
      <a:lvl7pPr marL="736081" algn="ctr" defTabSz="4036951" rtl="0" fontAlgn="base">
        <a:spcBef>
          <a:spcPct val="0"/>
        </a:spcBef>
        <a:spcAft>
          <a:spcPct val="0"/>
        </a:spcAft>
        <a:defRPr sz="19401">
          <a:solidFill>
            <a:schemeClr val="tx1"/>
          </a:solidFill>
          <a:latin typeface="Calibri" charset="0"/>
          <a:ea typeface="ＭＳ Ｐゴシック" charset="0"/>
        </a:defRPr>
      </a:lvl7pPr>
      <a:lvl8pPr marL="1104123" algn="ctr" defTabSz="4036951" rtl="0" fontAlgn="base">
        <a:spcBef>
          <a:spcPct val="0"/>
        </a:spcBef>
        <a:spcAft>
          <a:spcPct val="0"/>
        </a:spcAft>
        <a:defRPr sz="19401">
          <a:solidFill>
            <a:schemeClr val="tx1"/>
          </a:solidFill>
          <a:latin typeface="Calibri" charset="0"/>
          <a:ea typeface="ＭＳ Ｐゴシック" charset="0"/>
        </a:defRPr>
      </a:lvl8pPr>
      <a:lvl9pPr marL="1472164" algn="ctr" defTabSz="4036951" rtl="0" fontAlgn="base">
        <a:spcBef>
          <a:spcPct val="0"/>
        </a:spcBef>
        <a:spcAft>
          <a:spcPct val="0"/>
        </a:spcAft>
        <a:defRPr sz="19401">
          <a:solidFill>
            <a:schemeClr val="tx1"/>
          </a:solidFill>
          <a:latin typeface="Calibri" charset="0"/>
          <a:ea typeface="ＭＳ Ｐゴシック" charset="0"/>
        </a:defRPr>
      </a:lvl9pPr>
    </p:titleStyle>
    <p:bodyStyle>
      <a:lvl1pPr marL="1513057" indent="-1513057" algn="l" defTabSz="4036951" rtl="0" eaLnBrk="0" fontAlgn="base" hangingPunct="0">
        <a:spcBef>
          <a:spcPct val="20000"/>
        </a:spcBef>
        <a:spcAft>
          <a:spcPct val="0"/>
        </a:spcAft>
        <a:buFont typeface="Arial" panose="020B0604020202020204" pitchFamily="34" charset="0"/>
        <a:buChar char="•"/>
        <a:defRPr sz="14169" kern="1200">
          <a:solidFill>
            <a:schemeClr val="tx1"/>
          </a:solidFill>
          <a:latin typeface="+mn-lt"/>
          <a:ea typeface="MS PGothic" panose="020B0600070205080204" pitchFamily="34" charset="-128"/>
          <a:cs typeface="MS PGothic" charset="0"/>
        </a:defRPr>
      </a:lvl1pPr>
      <a:lvl2pPr marL="3280422" indent="-1261307" algn="l" defTabSz="4036951" rtl="0" eaLnBrk="0" fontAlgn="base" hangingPunct="0">
        <a:spcBef>
          <a:spcPct val="20000"/>
        </a:spcBef>
        <a:spcAft>
          <a:spcPct val="0"/>
        </a:spcAft>
        <a:buFont typeface="Arial" panose="020B0604020202020204" pitchFamily="34" charset="0"/>
        <a:buChar char="–"/>
        <a:defRPr sz="12396" kern="1200">
          <a:solidFill>
            <a:schemeClr val="tx1"/>
          </a:solidFill>
          <a:latin typeface="+mn-lt"/>
          <a:ea typeface="MS PGothic" panose="020B0600070205080204" pitchFamily="34" charset="-128"/>
          <a:cs typeface="MS PGothic" charset="0"/>
        </a:defRPr>
      </a:lvl2pPr>
      <a:lvl3pPr marL="5046507" indent="-1008279" algn="l" defTabSz="4036951" rtl="0" eaLnBrk="0" fontAlgn="base" hangingPunct="0">
        <a:spcBef>
          <a:spcPct val="20000"/>
        </a:spcBef>
        <a:spcAft>
          <a:spcPct val="0"/>
        </a:spcAft>
        <a:buFont typeface="Arial" panose="020B0604020202020204" pitchFamily="34" charset="0"/>
        <a:buChar char="•"/>
        <a:defRPr sz="10625" kern="1200">
          <a:solidFill>
            <a:schemeClr val="tx1"/>
          </a:solidFill>
          <a:latin typeface="+mn-lt"/>
          <a:ea typeface="MS PGothic" panose="020B0600070205080204" pitchFamily="34" charset="-128"/>
          <a:cs typeface="MS PGothic" charset="0"/>
        </a:defRPr>
      </a:lvl3pPr>
      <a:lvl4pPr marL="7065621" indent="-1008279" algn="l" defTabSz="4036951" rtl="0" eaLnBrk="0" fontAlgn="base" hangingPunct="0">
        <a:spcBef>
          <a:spcPct val="20000"/>
        </a:spcBef>
        <a:spcAft>
          <a:spcPct val="0"/>
        </a:spcAft>
        <a:buFont typeface="Arial" panose="020B0604020202020204" pitchFamily="34" charset="0"/>
        <a:buChar char="–"/>
        <a:defRPr sz="8855" kern="1200">
          <a:solidFill>
            <a:schemeClr val="tx1"/>
          </a:solidFill>
          <a:latin typeface="+mn-lt"/>
          <a:ea typeface="MS PGothic" panose="020B0600070205080204" pitchFamily="34" charset="-128"/>
          <a:cs typeface="MS PGothic" charset="0"/>
        </a:defRPr>
      </a:lvl4pPr>
      <a:lvl5pPr marL="9084736" indent="-1008279" algn="l" defTabSz="4036951" rtl="0" eaLnBrk="0" fontAlgn="base" hangingPunct="0">
        <a:spcBef>
          <a:spcPct val="20000"/>
        </a:spcBef>
        <a:spcAft>
          <a:spcPct val="0"/>
        </a:spcAft>
        <a:buFont typeface="Arial" panose="020B0604020202020204" pitchFamily="34" charset="0"/>
        <a:buChar char="»"/>
        <a:defRPr sz="8855" kern="1200">
          <a:solidFill>
            <a:schemeClr val="tx1"/>
          </a:solidFill>
          <a:latin typeface="+mn-lt"/>
          <a:ea typeface="MS PGothic" panose="020B0600070205080204" pitchFamily="34" charset="-128"/>
          <a:cs typeface="MS PGothic" charset="0"/>
        </a:defRPr>
      </a:lvl5pPr>
      <a:lvl6pPr marL="11104295" indent="-1009481" algn="l" defTabSz="4037926" rtl="0" eaLnBrk="1" latinLnBrk="0" hangingPunct="1">
        <a:spcBef>
          <a:spcPct val="20000"/>
        </a:spcBef>
        <a:buFont typeface="Arial" pitchFamily="34" charset="0"/>
        <a:buChar char="•"/>
        <a:defRPr sz="8855" kern="1200">
          <a:solidFill>
            <a:schemeClr val="tx1"/>
          </a:solidFill>
          <a:latin typeface="+mn-lt"/>
          <a:ea typeface="+mn-ea"/>
          <a:cs typeface="+mn-cs"/>
        </a:defRPr>
      </a:lvl6pPr>
      <a:lvl7pPr marL="13123257" indent="-1009481" algn="l" defTabSz="4037926" rtl="0" eaLnBrk="1" latinLnBrk="0" hangingPunct="1">
        <a:spcBef>
          <a:spcPct val="20000"/>
        </a:spcBef>
        <a:buFont typeface="Arial" pitchFamily="34" charset="0"/>
        <a:buChar char="•"/>
        <a:defRPr sz="8855" kern="1200">
          <a:solidFill>
            <a:schemeClr val="tx1"/>
          </a:solidFill>
          <a:latin typeface="+mn-lt"/>
          <a:ea typeface="+mn-ea"/>
          <a:cs typeface="+mn-cs"/>
        </a:defRPr>
      </a:lvl7pPr>
      <a:lvl8pPr marL="15142220" indent="-1009481" algn="l" defTabSz="4037926" rtl="0" eaLnBrk="1" latinLnBrk="0" hangingPunct="1">
        <a:spcBef>
          <a:spcPct val="20000"/>
        </a:spcBef>
        <a:buFont typeface="Arial" pitchFamily="34" charset="0"/>
        <a:buChar char="•"/>
        <a:defRPr sz="8855" kern="1200">
          <a:solidFill>
            <a:schemeClr val="tx1"/>
          </a:solidFill>
          <a:latin typeface="+mn-lt"/>
          <a:ea typeface="+mn-ea"/>
          <a:cs typeface="+mn-cs"/>
        </a:defRPr>
      </a:lvl8pPr>
      <a:lvl9pPr marL="17161181" indent="-1009481" algn="l" defTabSz="4037926" rtl="0" eaLnBrk="1" latinLnBrk="0" hangingPunct="1">
        <a:spcBef>
          <a:spcPct val="20000"/>
        </a:spcBef>
        <a:buFont typeface="Arial" pitchFamily="34" charset="0"/>
        <a:buChar char="•"/>
        <a:defRPr sz="8855" kern="1200">
          <a:solidFill>
            <a:schemeClr val="tx1"/>
          </a:solidFill>
          <a:latin typeface="+mn-lt"/>
          <a:ea typeface="+mn-ea"/>
          <a:cs typeface="+mn-cs"/>
        </a:defRPr>
      </a:lvl9pPr>
    </p:bodyStyle>
    <p:otherStyle>
      <a:defPPr>
        <a:defRPr lang="en-US"/>
      </a:defPPr>
      <a:lvl1pPr marL="0" algn="l" defTabSz="4037926" rtl="0" eaLnBrk="1" latinLnBrk="0" hangingPunct="1">
        <a:defRPr sz="7969" kern="1200">
          <a:solidFill>
            <a:schemeClr val="tx1"/>
          </a:solidFill>
          <a:latin typeface="+mn-lt"/>
          <a:ea typeface="+mn-ea"/>
          <a:cs typeface="+mn-cs"/>
        </a:defRPr>
      </a:lvl1pPr>
      <a:lvl2pPr marL="2018962" algn="l" defTabSz="4037926" rtl="0" eaLnBrk="1" latinLnBrk="0" hangingPunct="1">
        <a:defRPr sz="7969" kern="1200">
          <a:solidFill>
            <a:schemeClr val="tx1"/>
          </a:solidFill>
          <a:latin typeface="+mn-lt"/>
          <a:ea typeface="+mn-ea"/>
          <a:cs typeface="+mn-cs"/>
        </a:defRPr>
      </a:lvl2pPr>
      <a:lvl3pPr marL="4037926" algn="l" defTabSz="4037926" rtl="0" eaLnBrk="1" latinLnBrk="0" hangingPunct="1">
        <a:defRPr sz="7969" kern="1200">
          <a:solidFill>
            <a:schemeClr val="tx1"/>
          </a:solidFill>
          <a:latin typeface="+mn-lt"/>
          <a:ea typeface="+mn-ea"/>
          <a:cs typeface="+mn-cs"/>
        </a:defRPr>
      </a:lvl3pPr>
      <a:lvl4pPr marL="6056888" algn="l" defTabSz="4037926" rtl="0" eaLnBrk="1" latinLnBrk="0" hangingPunct="1">
        <a:defRPr sz="7969" kern="1200">
          <a:solidFill>
            <a:schemeClr val="tx1"/>
          </a:solidFill>
          <a:latin typeface="+mn-lt"/>
          <a:ea typeface="+mn-ea"/>
          <a:cs typeface="+mn-cs"/>
        </a:defRPr>
      </a:lvl4pPr>
      <a:lvl5pPr marL="8075850" algn="l" defTabSz="4037926" rtl="0" eaLnBrk="1" latinLnBrk="0" hangingPunct="1">
        <a:defRPr sz="7969" kern="1200">
          <a:solidFill>
            <a:schemeClr val="tx1"/>
          </a:solidFill>
          <a:latin typeface="+mn-lt"/>
          <a:ea typeface="+mn-ea"/>
          <a:cs typeface="+mn-cs"/>
        </a:defRPr>
      </a:lvl5pPr>
      <a:lvl6pPr marL="10094812" algn="l" defTabSz="4037926" rtl="0" eaLnBrk="1" latinLnBrk="0" hangingPunct="1">
        <a:defRPr sz="7969" kern="1200">
          <a:solidFill>
            <a:schemeClr val="tx1"/>
          </a:solidFill>
          <a:latin typeface="+mn-lt"/>
          <a:ea typeface="+mn-ea"/>
          <a:cs typeface="+mn-cs"/>
        </a:defRPr>
      </a:lvl6pPr>
      <a:lvl7pPr marL="12113776" algn="l" defTabSz="4037926" rtl="0" eaLnBrk="1" latinLnBrk="0" hangingPunct="1">
        <a:defRPr sz="7969" kern="1200">
          <a:solidFill>
            <a:schemeClr val="tx1"/>
          </a:solidFill>
          <a:latin typeface="+mn-lt"/>
          <a:ea typeface="+mn-ea"/>
          <a:cs typeface="+mn-cs"/>
        </a:defRPr>
      </a:lvl7pPr>
      <a:lvl8pPr marL="14132738" algn="l" defTabSz="4037926" rtl="0" eaLnBrk="1" latinLnBrk="0" hangingPunct="1">
        <a:defRPr sz="7969" kern="1200">
          <a:solidFill>
            <a:schemeClr val="tx1"/>
          </a:solidFill>
          <a:latin typeface="+mn-lt"/>
          <a:ea typeface="+mn-ea"/>
          <a:cs typeface="+mn-cs"/>
        </a:defRPr>
      </a:lvl8pPr>
      <a:lvl9pPr marL="16151701" algn="l" defTabSz="4037926" rtl="0" eaLnBrk="1" latinLnBrk="0" hangingPunct="1">
        <a:defRPr sz="7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11DA9F96-60F3-F20F-561C-CFD1EE2C64CD}"/>
              </a:ext>
            </a:extLst>
          </p:cNvPr>
          <p:cNvSpPr/>
          <p:nvPr/>
        </p:nvSpPr>
        <p:spPr>
          <a:xfrm>
            <a:off x="10344666" y="6591916"/>
            <a:ext cx="22806321" cy="23203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037926" eaLnBrk="1" fontAlgn="auto" hangingPunct="1">
              <a:spcBef>
                <a:spcPts val="0"/>
              </a:spcBef>
              <a:spcAft>
                <a:spcPts val="0"/>
              </a:spcAft>
              <a:defRPr/>
            </a:pPr>
            <a:endParaRPr lang="en-US" sz="6830" dirty="0"/>
          </a:p>
        </p:txBody>
      </p:sp>
      <p:sp>
        <p:nvSpPr>
          <p:cNvPr id="53" name="Rectangle 52">
            <a:extLst>
              <a:ext uri="{FF2B5EF4-FFF2-40B4-BE49-F238E27FC236}">
                <a16:creationId xmlns:a16="http://schemas.microsoft.com/office/drawing/2014/main" id="{C1408322-C3C2-4A6F-AADC-6ABDA8014DF3}"/>
              </a:ext>
            </a:extLst>
          </p:cNvPr>
          <p:cNvSpPr/>
          <p:nvPr/>
        </p:nvSpPr>
        <p:spPr>
          <a:xfrm>
            <a:off x="9375775" y="6298588"/>
            <a:ext cx="23529838" cy="23890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037926" eaLnBrk="1" fontAlgn="auto" hangingPunct="1">
              <a:spcBef>
                <a:spcPts val="0"/>
              </a:spcBef>
              <a:spcAft>
                <a:spcPts val="0"/>
              </a:spcAft>
              <a:defRPr/>
            </a:pPr>
            <a:endParaRPr lang="en-US" sz="6830"/>
          </a:p>
        </p:txBody>
      </p:sp>
      <p:sp>
        <p:nvSpPr>
          <p:cNvPr id="5" name="Rectangle 4">
            <a:extLst>
              <a:ext uri="{FF2B5EF4-FFF2-40B4-BE49-F238E27FC236}">
                <a16:creationId xmlns:a16="http://schemas.microsoft.com/office/drawing/2014/main" id="{6D0F1B7B-E672-4FC9-9FF2-A6AFDB1FB83B}"/>
              </a:ext>
            </a:extLst>
          </p:cNvPr>
          <p:cNvSpPr/>
          <p:nvPr/>
        </p:nvSpPr>
        <p:spPr>
          <a:xfrm>
            <a:off x="1334147" y="5617454"/>
            <a:ext cx="41222906" cy="25457598"/>
          </a:xfrm>
          <a:prstGeom prst="rect">
            <a:avLst/>
          </a:prstGeom>
          <a:solidFill>
            <a:srgbClr val="0A522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037926" eaLnBrk="1" fontAlgn="auto" hangingPunct="1">
              <a:spcBef>
                <a:spcPts val="0"/>
              </a:spcBef>
              <a:spcAft>
                <a:spcPts val="0"/>
              </a:spcAft>
              <a:defRPr/>
            </a:pPr>
            <a:r>
              <a:rPr lang="en-US" sz="1932" dirty="0">
                <a:latin typeface="Times New Roman" pitchFamily="18" charset="0"/>
                <a:cs typeface="Times New Roman" pitchFamily="18" charset="0"/>
              </a:rPr>
              <a:t>j</a:t>
            </a:r>
          </a:p>
        </p:txBody>
      </p:sp>
      <p:sp>
        <p:nvSpPr>
          <p:cNvPr id="692" name="Rectangle 691">
            <a:extLst>
              <a:ext uri="{FF2B5EF4-FFF2-40B4-BE49-F238E27FC236}">
                <a16:creationId xmlns:a16="http://schemas.microsoft.com/office/drawing/2014/main" id="{CA8EA6C9-93F4-4C2F-ADEB-859378D11E6C}"/>
              </a:ext>
            </a:extLst>
          </p:cNvPr>
          <p:cNvSpPr/>
          <p:nvPr/>
        </p:nvSpPr>
        <p:spPr>
          <a:xfrm>
            <a:off x="1579521" y="6491601"/>
            <a:ext cx="7667951" cy="9328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037926" eaLnBrk="1" fontAlgn="auto" hangingPunct="1">
              <a:spcBef>
                <a:spcPts val="0"/>
              </a:spcBef>
              <a:spcAft>
                <a:spcPts val="0"/>
              </a:spcAft>
              <a:defRPr/>
            </a:pPr>
            <a:endParaRPr lang="en-US" sz="6830"/>
          </a:p>
        </p:txBody>
      </p:sp>
      <p:sp>
        <p:nvSpPr>
          <p:cNvPr id="3076" name="TextBox 206">
            <a:extLst>
              <a:ext uri="{FF2B5EF4-FFF2-40B4-BE49-F238E27FC236}">
                <a16:creationId xmlns:a16="http://schemas.microsoft.com/office/drawing/2014/main" id="{5E3EFC03-69FE-442D-9341-664A7AF3E216}"/>
              </a:ext>
            </a:extLst>
          </p:cNvPr>
          <p:cNvSpPr txBox="1">
            <a:spLocks noChangeArrowheads="1"/>
          </p:cNvSpPr>
          <p:nvPr/>
        </p:nvSpPr>
        <p:spPr bwMode="auto">
          <a:xfrm>
            <a:off x="1824898" y="7322291"/>
            <a:ext cx="7177203" cy="849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Arial" panose="020B0604020202020204" pitchFamily="34" charset="0"/>
                <a:ea typeface="MS PGothic" panose="020B0600070205080204" pitchFamily="34" charset="-128"/>
              </a:defRPr>
            </a:lvl1pPr>
            <a:lvl2pPr marL="742950" indent="-285750">
              <a:defRPr sz="9900">
                <a:solidFill>
                  <a:schemeClr val="tx1"/>
                </a:solidFill>
                <a:latin typeface="Arial" panose="020B0604020202020204" pitchFamily="34" charset="0"/>
                <a:ea typeface="MS PGothic" panose="020B0600070205080204" pitchFamily="34" charset="-128"/>
              </a:defRPr>
            </a:lvl2pPr>
            <a:lvl3pPr marL="1143000" indent="-228600">
              <a:defRPr sz="9900">
                <a:solidFill>
                  <a:schemeClr val="tx1"/>
                </a:solidFill>
                <a:latin typeface="Arial" panose="020B0604020202020204" pitchFamily="34" charset="0"/>
                <a:ea typeface="MS PGothic" panose="020B0600070205080204" pitchFamily="34" charset="-128"/>
              </a:defRPr>
            </a:lvl3pPr>
            <a:lvl4pPr marL="1600200" indent="-228600">
              <a:defRPr sz="9900">
                <a:solidFill>
                  <a:schemeClr val="tx1"/>
                </a:solidFill>
                <a:latin typeface="Arial" panose="020B0604020202020204" pitchFamily="34" charset="0"/>
                <a:ea typeface="MS PGothic" panose="020B0600070205080204" pitchFamily="34" charset="-128"/>
              </a:defRPr>
            </a:lvl4pPr>
            <a:lvl5pPr marL="2057400" indent="-228600">
              <a:defRPr sz="9900">
                <a:solidFill>
                  <a:schemeClr val="tx1"/>
                </a:solidFill>
                <a:latin typeface="Arial" panose="020B0604020202020204" pitchFamily="34" charset="0"/>
                <a:ea typeface="MS PGothic" panose="020B0600070205080204" pitchFamily="34" charset="-128"/>
              </a:defRPr>
            </a:lvl5pPr>
            <a:lvl6pPr marL="25146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6pPr>
            <a:lvl7pPr marL="29718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7pPr>
            <a:lvl8pPr marL="34290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8pPr>
            <a:lvl9pPr marL="38862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9pPr>
          </a:lstStyle>
          <a:p>
            <a:pPr marL="342900" marR="0" indent="-342900">
              <a:lnSpc>
                <a:spcPct val="107000"/>
              </a:lnSpc>
              <a:spcBef>
                <a:spcPts val="0"/>
              </a:spcBef>
              <a:spcAft>
                <a:spcPts val="800"/>
              </a:spcAft>
              <a:buFont typeface="Arial" panose="020B0604020202020204" pitchFamily="34" charset="0"/>
              <a:buChar char="•"/>
            </a:pPr>
            <a:r>
              <a:rPr lang="en-US" sz="2400" dirty="0">
                <a:solidFill>
                  <a:srgbClr val="444444"/>
                </a:solidFill>
                <a:latin typeface="Times New Roman" panose="02020603050405020304" pitchFamily="18" charset="0"/>
                <a:ea typeface="Calibri" panose="020F0502020204030204" pitchFamily="34" charset="0"/>
                <a:cs typeface="Times New Roman" panose="02020603050405020304" pitchFamily="18" charset="0"/>
              </a:rPr>
              <a:t>With</a:t>
            </a:r>
            <a:r>
              <a:rPr lang="en-US" sz="24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widespread availability of data and API libraries for complex tasks such as image, natural language processing</a:t>
            </a:r>
          </a:p>
          <a:p>
            <a:pPr marL="1085850" lvl="1" indent="-342900">
              <a:lnSpc>
                <a:spcPct val="107000"/>
              </a:lnSpc>
              <a:spcBef>
                <a:spcPts val="0"/>
              </a:spcBef>
              <a:spcAft>
                <a:spcPts val="800"/>
              </a:spcAft>
              <a:buFont typeface="Arial" panose="020B0604020202020204" pitchFamily="34" charset="0"/>
              <a:buChar char="•"/>
            </a:pPr>
            <a:r>
              <a:rPr lang="en-US" sz="24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build powerful applications. </a:t>
            </a:r>
          </a:p>
          <a:p>
            <a:pPr marL="342900" marR="0" indent="-342900">
              <a:lnSpc>
                <a:spcPct val="107000"/>
              </a:lnSpc>
              <a:spcBef>
                <a:spcPts val="0"/>
              </a:spcBef>
              <a:spcAft>
                <a:spcPts val="800"/>
              </a:spcAft>
              <a:buFont typeface="Arial" panose="020B0604020202020204" pitchFamily="34" charset="0"/>
              <a:buChar char="•"/>
            </a:pPr>
            <a:r>
              <a:rPr lang="en-US" sz="24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While Python packages provide an extensive library for these APIs, manually writing these application workflows that consume and/or invoke is a cumbersome task. </a:t>
            </a:r>
          </a:p>
          <a:p>
            <a:pPr marL="342900" marR="0" indent="-342900">
              <a:lnSpc>
                <a:spcPct val="107000"/>
              </a:lnSpc>
              <a:spcBef>
                <a:spcPts val="0"/>
              </a:spcBef>
              <a:spcAft>
                <a:spcPts val="800"/>
              </a:spcAft>
              <a:buFont typeface="Arial" panose="020B0604020202020204" pitchFamily="34" charset="0"/>
              <a:buChar char="•"/>
            </a:pPr>
            <a:r>
              <a:rPr lang="en-US" sz="24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Optimizing such workflows is challenging,</a:t>
            </a:r>
          </a:p>
          <a:p>
            <a:pPr marL="1085850" lvl="1" indent="-342900">
              <a:lnSpc>
                <a:spcPct val="107000"/>
              </a:lnSpc>
              <a:spcBef>
                <a:spcPts val="0"/>
              </a:spcBef>
              <a:spcAft>
                <a:spcPts val="800"/>
              </a:spcAft>
              <a:buFont typeface="Arial" panose="020B0604020202020204" pitchFamily="34" charset="0"/>
              <a:buChar char="•"/>
            </a:pPr>
            <a:r>
              <a:rPr lang="en-US" sz="24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 due to the arbitrary cost model and inconspicuous relations among these functions.</a:t>
            </a:r>
          </a:p>
          <a:p>
            <a:pPr marL="342900" marR="0" indent="-342900">
              <a:lnSpc>
                <a:spcPct val="107000"/>
              </a:lnSpc>
              <a:spcBef>
                <a:spcPts val="0"/>
              </a:spcBef>
              <a:spcAft>
                <a:spcPts val="800"/>
              </a:spcAft>
              <a:buFont typeface="Arial" panose="020B0604020202020204" pitchFamily="34" charset="0"/>
              <a:buChar char="•"/>
            </a:pPr>
            <a:r>
              <a:rPr lang="en-US" sz="2400" dirty="0">
                <a:solidFill>
                  <a:srgbClr val="444444"/>
                </a:solidFill>
                <a:latin typeface="Times New Roman" panose="02020603050405020304" pitchFamily="18" charset="0"/>
                <a:ea typeface="Calibri" panose="020F0502020204030204" pitchFamily="34" charset="0"/>
                <a:cs typeface="Times New Roman" panose="02020603050405020304" pitchFamily="18" charset="0"/>
              </a:rPr>
              <a:t>We are proposing a declarative framework to generate optimized python code from a SQL-like query language framework, to enable</a:t>
            </a:r>
          </a:p>
          <a:p>
            <a:pPr marL="457200" indent="-457200">
              <a:lnSpc>
                <a:spcPct val="107000"/>
              </a:lnSpc>
              <a:spcBef>
                <a:spcPts val="0"/>
              </a:spcBef>
              <a:spcAft>
                <a:spcPts val="800"/>
              </a:spcAft>
              <a:buFont typeface="+mj-lt"/>
              <a:buAutoNum type="arabicPeriod"/>
            </a:pPr>
            <a:r>
              <a:rPr lang="en-US" sz="2400" dirty="0">
                <a:solidFill>
                  <a:srgbClr val="444444"/>
                </a:solidFill>
                <a:latin typeface="Times New Roman" panose="02020603050405020304" pitchFamily="18" charset="0"/>
                <a:ea typeface="Calibri" panose="020F0502020204030204" pitchFamily="34" charset="0"/>
                <a:cs typeface="Times New Roman" panose="02020603050405020304" pitchFamily="18" charset="0"/>
              </a:rPr>
              <a:t>support heterogeneous data structures</a:t>
            </a:r>
          </a:p>
          <a:p>
            <a:pPr marL="457200" indent="-457200">
              <a:lnSpc>
                <a:spcPct val="107000"/>
              </a:lnSpc>
              <a:spcBef>
                <a:spcPts val="0"/>
              </a:spcBef>
              <a:spcAft>
                <a:spcPts val="800"/>
              </a:spcAft>
              <a:buFont typeface="+mj-lt"/>
              <a:buAutoNum type="arabicPeriod"/>
            </a:pPr>
            <a:r>
              <a:rPr lang="en-US" sz="2400" dirty="0">
                <a:solidFill>
                  <a:srgbClr val="444444"/>
                </a:solidFill>
                <a:latin typeface="Times New Roman" panose="02020603050405020304" pitchFamily="18" charset="0"/>
                <a:ea typeface="Calibri" panose="020F0502020204030204" pitchFamily="34" charset="0"/>
                <a:cs typeface="Times New Roman" panose="02020603050405020304" pitchFamily="18" charset="0"/>
              </a:rPr>
              <a:t> avoids coupling function calls provided by the APIs,</a:t>
            </a:r>
          </a:p>
          <a:p>
            <a:pPr marL="457200" indent="-457200">
              <a:lnSpc>
                <a:spcPct val="107000"/>
              </a:lnSpc>
              <a:spcBef>
                <a:spcPts val="0"/>
              </a:spcBef>
              <a:spcAft>
                <a:spcPts val="800"/>
              </a:spcAft>
              <a:buFont typeface="+mj-lt"/>
              <a:buAutoNum type="arabicPeriod"/>
            </a:pPr>
            <a:r>
              <a:rPr lang="en-US" sz="2400" dirty="0">
                <a:solidFill>
                  <a:srgbClr val="444444"/>
                </a:solidFill>
                <a:latin typeface="Times New Roman" panose="02020603050405020304" pitchFamily="18" charset="0"/>
                <a:ea typeface="Calibri" panose="020F0502020204030204" pitchFamily="34" charset="0"/>
                <a:cs typeface="Times New Roman" panose="02020603050405020304" pitchFamily="18" charset="0"/>
              </a:rPr>
              <a:t>hides the details of error handling, and user authentication, and call rate limits. </a:t>
            </a:r>
          </a:p>
          <a:p>
            <a:pPr marL="342900" marR="0" indent="-342900">
              <a:lnSpc>
                <a:spcPct val="107000"/>
              </a:lnSpc>
              <a:spcBef>
                <a:spcPts val="0"/>
              </a:spcBef>
              <a:spcAft>
                <a:spcPts val="800"/>
              </a:spcAft>
              <a:buFont typeface="Arial" panose="020B0604020202020204" pitchFamily="34" charset="0"/>
              <a:buChar char="•"/>
            </a:pPr>
            <a:endParaRPr lang="en-US" sz="24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53" name="TextBox 3">
            <a:extLst>
              <a:ext uri="{FF2B5EF4-FFF2-40B4-BE49-F238E27FC236}">
                <a16:creationId xmlns:a16="http://schemas.microsoft.com/office/drawing/2014/main" id="{D834992F-3134-4C1B-BCBD-124EEC3A5525}"/>
              </a:ext>
            </a:extLst>
          </p:cNvPr>
          <p:cNvSpPr txBox="1">
            <a:spLocks noChangeAspect="1" noChangeArrowheads="1"/>
          </p:cNvSpPr>
          <p:nvPr/>
        </p:nvSpPr>
        <p:spPr bwMode="auto">
          <a:xfrm>
            <a:off x="2070273" y="1456313"/>
            <a:ext cx="39750660" cy="41801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Arial" charset="0"/>
                <a:ea typeface="MS PGothic" pitchFamily="34" charset="-128"/>
              </a:defRPr>
            </a:lvl1pPr>
            <a:lvl2pPr marL="742950" indent="-285750">
              <a:defRPr sz="9900">
                <a:solidFill>
                  <a:schemeClr val="tx1"/>
                </a:solidFill>
                <a:latin typeface="Arial" charset="0"/>
                <a:ea typeface="MS PGothic" pitchFamily="34" charset="-128"/>
              </a:defRPr>
            </a:lvl2pPr>
            <a:lvl3pPr marL="1143000" indent="-228600">
              <a:defRPr sz="9900">
                <a:solidFill>
                  <a:schemeClr val="tx1"/>
                </a:solidFill>
                <a:latin typeface="Arial" charset="0"/>
                <a:ea typeface="MS PGothic" pitchFamily="34" charset="-128"/>
              </a:defRPr>
            </a:lvl3pPr>
            <a:lvl4pPr marL="1600200" indent="-228600">
              <a:defRPr sz="9900">
                <a:solidFill>
                  <a:schemeClr val="tx1"/>
                </a:solidFill>
                <a:latin typeface="Arial" charset="0"/>
                <a:ea typeface="MS PGothic" pitchFamily="34" charset="-128"/>
              </a:defRPr>
            </a:lvl4pPr>
            <a:lvl5pPr marL="2057400" indent="-228600">
              <a:defRPr sz="9900">
                <a:solidFill>
                  <a:schemeClr val="tx1"/>
                </a:solidFill>
                <a:latin typeface="Arial" charset="0"/>
                <a:ea typeface="MS PGothic" pitchFamily="34" charset="-128"/>
              </a:defRPr>
            </a:lvl5pPr>
            <a:lvl6pPr marL="2514600" indent="-228600" defTabSz="5014913" eaLnBrk="0" fontAlgn="base" hangingPunct="0">
              <a:spcBef>
                <a:spcPct val="0"/>
              </a:spcBef>
              <a:spcAft>
                <a:spcPct val="0"/>
              </a:spcAft>
              <a:defRPr sz="9900">
                <a:solidFill>
                  <a:schemeClr val="tx1"/>
                </a:solidFill>
                <a:latin typeface="Arial" charset="0"/>
                <a:ea typeface="MS PGothic" pitchFamily="34" charset="-128"/>
              </a:defRPr>
            </a:lvl6pPr>
            <a:lvl7pPr marL="2971800" indent="-228600" defTabSz="5014913" eaLnBrk="0" fontAlgn="base" hangingPunct="0">
              <a:spcBef>
                <a:spcPct val="0"/>
              </a:spcBef>
              <a:spcAft>
                <a:spcPct val="0"/>
              </a:spcAft>
              <a:defRPr sz="9900">
                <a:solidFill>
                  <a:schemeClr val="tx1"/>
                </a:solidFill>
                <a:latin typeface="Arial" charset="0"/>
                <a:ea typeface="MS PGothic" pitchFamily="34" charset="-128"/>
              </a:defRPr>
            </a:lvl7pPr>
            <a:lvl8pPr marL="3429000" indent="-228600" defTabSz="5014913" eaLnBrk="0" fontAlgn="base" hangingPunct="0">
              <a:spcBef>
                <a:spcPct val="0"/>
              </a:spcBef>
              <a:spcAft>
                <a:spcPct val="0"/>
              </a:spcAft>
              <a:defRPr sz="9900">
                <a:solidFill>
                  <a:schemeClr val="tx1"/>
                </a:solidFill>
                <a:latin typeface="Arial" charset="0"/>
                <a:ea typeface="MS PGothic" pitchFamily="34" charset="-128"/>
              </a:defRPr>
            </a:lvl8pPr>
            <a:lvl9pPr marL="3886200" indent="-228600" defTabSz="5014913" eaLnBrk="0" fontAlgn="base" hangingPunct="0">
              <a:spcBef>
                <a:spcPct val="0"/>
              </a:spcBef>
              <a:spcAft>
                <a:spcPct val="0"/>
              </a:spcAft>
              <a:defRPr sz="9900">
                <a:solidFill>
                  <a:schemeClr val="tx1"/>
                </a:solidFill>
                <a:latin typeface="Arial" charset="0"/>
                <a:ea typeface="MS PGothic" pitchFamily="34" charset="-128"/>
              </a:defRPr>
            </a:lvl9pPr>
          </a:lstStyle>
          <a:p>
            <a:pPr algn="ctr" eaLnBrk="1" hangingPunct="1">
              <a:defRPr/>
            </a:pPr>
            <a:r>
              <a:rPr lang="en-US" altLang="en-US" sz="7083" b="1" dirty="0">
                <a:solidFill>
                  <a:srgbClr val="006325"/>
                </a:solidFill>
                <a:effectLst>
                  <a:outerShdw blurRad="38100" dist="38100" dir="2700000" algn="tl">
                    <a:srgbClr val="000000">
                      <a:alpha val="43137"/>
                    </a:srgbClr>
                  </a:outerShdw>
                </a:effectLst>
                <a:latin typeface="Times New Roman" pitchFamily="18" charset="0"/>
                <a:cs typeface="Times New Roman" pitchFamily="18" charset="0"/>
              </a:rPr>
              <a:t>       Towards a Declarative Support for Function APIs </a:t>
            </a:r>
          </a:p>
          <a:p>
            <a:pPr algn="ctr" eaLnBrk="1" hangingPunct="1">
              <a:defRPr/>
            </a:pPr>
            <a:endParaRPr lang="en-US" altLang="en-US" sz="7083" b="1" baseline="30000" dirty="0">
              <a:effectLst>
                <a:outerShdw blurRad="38100" dist="38100" dir="2700000" algn="tl">
                  <a:srgbClr val="000000">
                    <a:alpha val="43137"/>
                  </a:srgbClr>
                </a:outerShdw>
              </a:effectLst>
              <a:latin typeface="Times New Roman" pitchFamily="18" charset="0"/>
              <a:cs typeface="Times New Roman" pitchFamily="18" charset="0"/>
            </a:endParaRPr>
          </a:p>
          <a:p>
            <a:pPr algn="ctr" eaLnBrk="1" hangingPunct="1">
              <a:defRPr/>
            </a:pPr>
            <a:r>
              <a:rPr lang="en-US" altLang="en-US" sz="7083" b="1" baseline="30000" dirty="0">
                <a:effectLst>
                  <a:outerShdw blurRad="38100" dist="38100" dir="2700000" algn="tl">
                    <a:srgbClr val="000000">
                      <a:alpha val="43137"/>
                    </a:srgbClr>
                  </a:outerShdw>
                </a:effectLst>
                <a:latin typeface="Times New Roman" pitchFamily="18" charset="0"/>
                <a:cs typeface="Times New Roman" pitchFamily="18" charset="0"/>
              </a:rPr>
              <a:t>Gustavo Frances, Mohammed Uwais</a:t>
            </a:r>
          </a:p>
          <a:p>
            <a:pPr algn="ctr" eaLnBrk="1" hangingPunct="1">
              <a:defRPr/>
            </a:pPr>
            <a:r>
              <a:rPr lang="en-US" altLang="en-US" sz="7083" b="1" baseline="30000" dirty="0">
                <a:effectLst>
                  <a:outerShdw blurRad="38100" dist="38100" dir="2700000" algn="tl">
                    <a:srgbClr val="000000">
                      <a:alpha val="43137"/>
                    </a:srgbClr>
                  </a:outerShdw>
                </a:effectLst>
                <a:latin typeface="Times New Roman" pitchFamily="18" charset="0"/>
                <a:cs typeface="Times New Roman" pitchFamily="18" charset="0"/>
              </a:rPr>
              <a:t>Mentor: Mohamed E. Khalefa</a:t>
            </a:r>
          </a:p>
          <a:p>
            <a:pPr algn="ctr" eaLnBrk="1" hangingPunct="1">
              <a:defRPr/>
            </a:pPr>
            <a:r>
              <a:rPr lang="en-US" altLang="en-US" sz="5314" b="1" i="1" dirty="0">
                <a:effectLst>
                  <a:outerShdw blurRad="38100" dist="38100" dir="2700000" algn="tl">
                    <a:srgbClr val="000000">
                      <a:alpha val="43137"/>
                    </a:srgbClr>
                  </a:outerShdw>
                </a:effectLst>
                <a:latin typeface="Times New Roman" pitchFamily="18" charset="0"/>
                <a:cs typeface="Times New Roman" pitchFamily="18" charset="0"/>
              </a:rPr>
              <a:t>SUNY Old Westbury, NY</a:t>
            </a:r>
            <a:endParaRPr lang="en-US" altLang="en-US" sz="5314"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078" name="TextBox 210">
            <a:extLst>
              <a:ext uri="{FF2B5EF4-FFF2-40B4-BE49-F238E27FC236}">
                <a16:creationId xmlns:a16="http://schemas.microsoft.com/office/drawing/2014/main" id="{D9155FF4-0ADC-429C-A3E0-B9C3B8B28D51}"/>
              </a:ext>
            </a:extLst>
          </p:cNvPr>
          <p:cNvSpPr txBox="1">
            <a:spLocks noChangeArrowheads="1"/>
          </p:cNvSpPr>
          <p:nvPr/>
        </p:nvSpPr>
        <p:spPr bwMode="auto">
          <a:xfrm>
            <a:off x="34160609" y="20636307"/>
            <a:ext cx="8038569" cy="24709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Arial" panose="020B0604020202020204" pitchFamily="34" charset="0"/>
                <a:ea typeface="MS PGothic" panose="020B0600070205080204" pitchFamily="34" charset="-128"/>
              </a:defRPr>
            </a:lvl1pPr>
            <a:lvl2pPr marL="742950" indent="-285750">
              <a:defRPr sz="9900">
                <a:solidFill>
                  <a:schemeClr val="tx1"/>
                </a:solidFill>
                <a:latin typeface="Arial" panose="020B0604020202020204" pitchFamily="34" charset="0"/>
                <a:ea typeface="MS PGothic" panose="020B0600070205080204" pitchFamily="34" charset="-128"/>
              </a:defRPr>
            </a:lvl2pPr>
            <a:lvl3pPr marL="1143000" indent="-228600">
              <a:defRPr sz="9900">
                <a:solidFill>
                  <a:schemeClr val="tx1"/>
                </a:solidFill>
                <a:latin typeface="Arial" panose="020B0604020202020204" pitchFamily="34" charset="0"/>
                <a:ea typeface="MS PGothic" panose="020B0600070205080204" pitchFamily="34" charset="-128"/>
              </a:defRPr>
            </a:lvl3pPr>
            <a:lvl4pPr marL="1600200" indent="-228600">
              <a:defRPr sz="9900">
                <a:solidFill>
                  <a:schemeClr val="tx1"/>
                </a:solidFill>
                <a:latin typeface="Arial" panose="020B0604020202020204" pitchFamily="34" charset="0"/>
                <a:ea typeface="MS PGothic" panose="020B0600070205080204" pitchFamily="34" charset="-128"/>
              </a:defRPr>
            </a:lvl4pPr>
            <a:lvl5pPr marL="2057400" indent="-228600">
              <a:defRPr sz="9900">
                <a:solidFill>
                  <a:schemeClr val="tx1"/>
                </a:solidFill>
                <a:latin typeface="Arial" panose="020B0604020202020204" pitchFamily="34" charset="0"/>
                <a:ea typeface="MS PGothic" panose="020B0600070205080204" pitchFamily="34" charset="-128"/>
              </a:defRPr>
            </a:lvl5pPr>
            <a:lvl6pPr marL="25146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6pPr>
            <a:lvl7pPr marL="29718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7pPr>
            <a:lvl8pPr marL="34290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8pPr>
            <a:lvl9pPr marL="38862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3220" b="1" dirty="0">
              <a:latin typeface="Times New Roman" panose="02020603050405020304" pitchFamily="18" charset="0"/>
              <a:cs typeface="Times New Roman" panose="02020603050405020304" pitchFamily="18" charset="0"/>
            </a:endParaRPr>
          </a:p>
          <a:p>
            <a:pPr algn="ctr" eaLnBrk="1" hangingPunct="1"/>
            <a:r>
              <a:rPr lang="en-US" altLang="en-US" sz="3220" b="1" dirty="0">
                <a:latin typeface="Times New Roman" panose="02020603050405020304" pitchFamily="18" charset="0"/>
                <a:cs typeface="Times New Roman" panose="02020603050405020304" pitchFamily="18" charset="0"/>
              </a:rPr>
              <a:t>Acknowledgements:</a:t>
            </a:r>
          </a:p>
          <a:p>
            <a:pPr algn="just" eaLnBrk="1" hangingPunct="1"/>
            <a:r>
              <a:rPr lang="en-US" altLang="en-US" sz="2254" dirty="0">
                <a:latin typeface="Times New Roman" panose="02020603050405020304" pitchFamily="18" charset="0"/>
                <a:cs typeface="Times New Roman" panose="02020603050405020304" pitchFamily="18" charset="0"/>
              </a:rPr>
              <a:t>We would like to thank our professors at SUNY college at Old Westbury, and special thanks to Prof. Ebrahimi and Prof. Betty Berbari for making it possible for us to be here today.</a:t>
            </a:r>
            <a:endParaRPr lang="en-US" altLang="en-US" sz="2400" b="1" dirty="0">
              <a:latin typeface="Times New Roman" panose="02020603050405020304" pitchFamily="18" charset="0"/>
              <a:cs typeface="Times New Roman" panose="02020603050405020304" pitchFamily="18" charset="0"/>
            </a:endParaRPr>
          </a:p>
          <a:p>
            <a:pPr algn="ctr" eaLnBrk="1" hangingPunct="1"/>
            <a:endParaRPr lang="en-US" altLang="en-US" sz="2254" dirty="0">
              <a:latin typeface="Times New Roman" panose="02020603050405020304" pitchFamily="18" charset="0"/>
              <a:cs typeface="Times New Roman" panose="02020603050405020304" pitchFamily="18" charset="0"/>
            </a:endParaRPr>
          </a:p>
        </p:txBody>
      </p:sp>
      <p:sp>
        <p:nvSpPr>
          <p:cNvPr id="3079" name="TextBox 418">
            <a:extLst>
              <a:ext uri="{FF2B5EF4-FFF2-40B4-BE49-F238E27FC236}">
                <a16:creationId xmlns:a16="http://schemas.microsoft.com/office/drawing/2014/main" id="{0EF501E4-89C8-43BF-8A75-1082E623F1F8}"/>
              </a:ext>
            </a:extLst>
          </p:cNvPr>
          <p:cNvSpPr txBox="1">
            <a:spLocks noChangeArrowheads="1"/>
          </p:cNvSpPr>
          <p:nvPr/>
        </p:nvSpPr>
        <p:spPr bwMode="auto">
          <a:xfrm>
            <a:off x="4128089" y="6613020"/>
            <a:ext cx="2453745"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Arial" panose="020B0604020202020204" pitchFamily="34" charset="0"/>
                <a:ea typeface="MS PGothic" panose="020B0600070205080204" pitchFamily="34" charset="-128"/>
              </a:defRPr>
            </a:lvl1pPr>
            <a:lvl2pPr marL="742950" indent="-285750">
              <a:defRPr sz="9900">
                <a:solidFill>
                  <a:schemeClr val="tx1"/>
                </a:solidFill>
                <a:latin typeface="Arial" panose="020B0604020202020204" pitchFamily="34" charset="0"/>
                <a:ea typeface="MS PGothic" panose="020B0600070205080204" pitchFamily="34" charset="-128"/>
              </a:defRPr>
            </a:lvl2pPr>
            <a:lvl3pPr marL="1143000" indent="-228600">
              <a:defRPr sz="9900">
                <a:solidFill>
                  <a:schemeClr val="tx1"/>
                </a:solidFill>
                <a:latin typeface="Arial" panose="020B0604020202020204" pitchFamily="34" charset="0"/>
                <a:ea typeface="MS PGothic" panose="020B0600070205080204" pitchFamily="34" charset="-128"/>
              </a:defRPr>
            </a:lvl3pPr>
            <a:lvl4pPr marL="1600200" indent="-228600">
              <a:defRPr sz="9900">
                <a:solidFill>
                  <a:schemeClr val="tx1"/>
                </a:solidFill>
                <a:latin typeface="Arial" panose="020B0604020202020204" pitchFamily="34" charset="0"/>
                <a:ea typeface="MS PGothic" panose="020B0600070205080204" pitchFamily="34" charset="-128"/>
              </a:defRPr>
            </a:lvl4pPr>
            <a:lvl5pPr marL="2057400" indent="-228600">
              <a:defRPr sz="9900">
                <a:solidFill>
                  <a:schemeClr val="tx1"/>
                </a:solidFill>
                <a:latin typeface="Arial" panose="020B0604020202020204" pitchFamily="34" charset="0"/>
                <a:ea typeface="MS PGothic" panose="020B0600070205080204" pitchFamily="34" charset="-128"/>
              </a:defRPr>
            </a:lvl5pPr>
            <a:lvl6pPr marL="25146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6pPr>
            <a:lvl7pPr marL="29718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7pPr>
            <a:lvl8pPr marL="34290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8pPr>
            <a:lvl9pPr marL="38862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9pPr>
          </a:lstStyle>
          <a:p>
            <a:pPr eaLnBrk="1" hangingPunct="1"/>
            <a:r>
              <a:rPr lang="en-US" altLang="en-US" sz="3220" b="1" dirty="0">
                <a:latin typeface="Times New Roman" panose="02020603050405020304" pitchFamily="18" charset="0"/>
                <a:cs typeface="Times New Roman" panose="02020603050405020304" pitchFamily="18" charset="0"/>
              </a:rPr>
              <a:t>Introduction</a:t>
            </a:r>
          </a:p>
        </p:txBody>
      </p:sp>
      <p:sp>
        <p:nvSpPr>
          <p:cNvPr id="672" name="Rectangle 671">
            <a:extLst>
              <a:ext uri="{FF2B5EF4-FFF2-40B4-BE49-F238E27FC236}">
                <a16:creationId xmlns:a16="http://schemas.microsoft.com/office/drawing/2014/main" id="{9F5A0312-489C-4B1F-BF56-5E17A70D51FC}"/>
              </a:ext>
            </a:extLst>
          </p:cNvPr>
          <p:cNvSpPr/>
          <p:nvPr/>
        </p:nvSpPr>
        <p:spPr>
          <a:xfrm>
            <a:off x="1668114" y="16367919"/>
            <a:ext cx="7667951" cy="14500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037926" eaLnBrk="1" fontAlgn="auto" hangingPunct="1">
              <a:spcBef>
                <a:spcPts val="0"/>
              </a:spcBef>
              <a:spcAft>
                <a:spcPts val="0"/>
              </a:spcAft>
              <a:defRPr/>
            </a:pPr>
            <a:endParaRPr lang="en-US" sz="6830" dirty="0"/>
          </a:p>
        </p:txBody>
      </p:sp>
      <p:sp>
        <p:nvSpPr>
          <p:cNvPr id="3083" name="TextBox 205">
            <a:extLst>
              <a:ext uri="{FF2B5EF4-FFF2-40B4-BE49-F238E27FC236}">
                <a16:creationId xmlns:a16="http://schemas.microsoft.com/office/drawing/2014/main" id="{F642DF86-A6A1-4D26-8552-46DE74F819CF}"/>
              </a:ext>
            </a:extLst>
          </p:cNvPr>
          <p:cNvSpPr txBox="1">
            <a:spLocks noChangeArrowheads="1"/>
          </p:cNvSpPr>
          <p:nvPr/>
        </p:nvSpPr>
        <p:spPr bwMode="auto">
          <a:xfrm>
            <a:off x="2966168" y="16473074"/>
            <a:ext cx="4359110" cy="11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9900">
                <a:solidFill>
                  <a:schemeClr val="tx1"/>
                </a:solidFill>
                <a:latin typeface="Arial" panose="020B0604020202020204" pitchFamily="34" charset="0"/>
                <a:ea typeface="MS PGothic" panose="020B0600070205080204" pitchFamily="34" charset="-128"/>
              </a:defRPr>
            </a:lvl1pPr>
            <a:lvl2pPr marL="742950" indent="-285750">
              <a:defRPr sz="9900">
                <a:solidFill>
                  <a:schemeClr val="tx1"/>
                </a:solidFill>
                <a:latin typeface="Arial" panose="020B0604020202020204" pitchFamily="34" charset="0"/>
                <a:ea typeface="MS PGothic" panose="020B0600070205080204" pitchFamily="34" charset="-128"/>
              </a:defRPr>
            </a:lvl2pPr>
            <a:lvl3pPr marL="1143000" indent="-228600">
              <a:defRPr sz="9900">
                <a:solidFill>
                  <a:schemeClr val="tx1"/>
                </a:solidFill>
                <a:latin typeface="Arial" panose="020B0604020202020204" pitchFamily="34" charset="0"/>
                <a:ea typeface="MS PGothic" panose="020B0600070205080204" pitchFamily="34" charset="-128"/>
              </a:defRPr>
            </a:lvl3pPr>
            <a:lvl4pPr marL="1600200" indent="-228600">
              <a:defRPr sz="9900">
                <a:solidFill>
                  <a:schemeClr val="tx1"/>
                </a:solidFill>
                <a:latin typeface="Arial" panose="020B0604020202020204" pitchFamily="34" charset="0"/>
                <a:ea typeface="MS PGothic" panose="020B0600070205080204" pitchFamily="34" charset="-128"/>
              </a:defRPr>
            </a:lvl4pPr>
            <a:lvl5pPr marL="2057400" indent="-228600">
              <a:defRPr sz="9900">
                <a:solidFill>
                  <a:schemeClr val="tx1"/>
                </a:solidFill>
                <a:latin typeface="Arial" panose="020B0604020202020204" pitchFamily="34" charset="0"/>
                <a:ea typeface="MS PGothic" panose="020B0600070205080204" pitchFamily="34" charset="-128"/>
              </a:defRPr>
            </a:lvl5pPr>
            <a:lvl6pPr marL="25146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6pPr>
            <a:lvl7pPr marL="29718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7pPr>
            <a:lvl8pPr marL="34290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8pPr>
            <a:lvl9pPr marL="38862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772" b="1" dirty="0">
              <a:latin typeface="Times New Roman" panose="02020603050405020304" pitchFamily="18" charset="0"/>
              <a:cs typeface="Times New Roman" panose="02020603050405020304" pitchFamily="18" charset="0"/>
            </a:endParaRPr>
          </a:p>
          <a:p>
            <a:pPr eaLnBrk="1" hangingPunct="1"/>
            <a:r>
              <a:rPr lang="en-US" altLang="en-US" sz="3220" b="1" dirty="0">
                <a:latin typeface="Times New Roman" panose="02020603050405020304" pitchFamily="18" charset="0"/>
                <a:cs typeface="Times New Roman" panose="02020603050405020304" pitchFamily="18" charset="0"/>
              </a:rPr>
              <a:t>Implementation Details</a:t>
            </a:r>
            <a:endParaRPr lang="en-US" altLang="en-US" sz="1609" i="1" dirty="0">
              <a:latin typeface="Times New Roman" panose="02020603050405020304" pitchFamily="18" charset="0"/>
              <a:cs typeface="Times New Roman" panose="02020603050405020304" pitchFamily="18" charset="0"/>
            </a:endParaRPr>
          </a:p>
          <a:p>
            <a:pPr eaLnBrk="1" hangingPunct="1"/>
            <a:endParaRPr lang="en-US" altLang="en-US" sz="1609" i="1" dirty="0">
              <a:latin typeface="Times New Roman" panose="02020603050405020304" pitchFamily="18" charset="0"/>
              <a:cs typeface="Times New Roman" panose="02020603050405020304" pitchFamily="18" charset="0"/>
            </a:endParaRPr>
          </a:p>
        </p:txBody>
      </p:sp>
      <p:sp>
        <p:nvSpPr>
          <p:cNvPr id="3084" name="TextBox 53">
            <a:extLst>
              <a:ext uri="{FF2B5EF4-FFF2-40B4-BE49-F238E27FC236}">
                <a16:creationId xmlns:a16="http://schemas.microsoft.com/office/drawing/2014/main" id="{F27B27A1-9D3F-4471-A831-BFF44C90BB91}"/>
              </a:ext>
            </a:extLst>
          </p:cNvPr>
          <p:cNvSpPr txBox="1">
            <a:spLocks noChangeArrowheads="1"/>
          </p:cNvSpPr>
          <p:nvPr/>
        </p:nvSpPr>
        <p:spPr bwMode="auto">
          <a:xfrm>
            <a:off x="1632689" y="17893820"/>
            <a:ext cx="7177203" cy="1154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Arial" panose="020B0604020202020204" pitchFamily="34" charset="0"/>
                <a:ea typeface="MS PGothic" panose="020B0600070205080204" pitchFamily="34" charset="-128"/>
              </a:defRPr>
            </a:lvl1pPr>
            <a:lvl2pPr marL="742950" indent="-285750">
              <a:defRPr sz="9900">
                <a:solidFill>
                  <a:schemeClr val="tx1"/>
                </a:solidFill>
                <a:latin typeface="Arial" panose="020B0604020202020204" pitchFamily="34" charset="0"/>
                <a:ea typeface="MS PGothic" panose="020B0600070205080204" pitchFamily="34" charset="-128"/>
              </a:defRPr>
            </a:lvl2pPr>
            <a:lvl3pPr marL="1143000" indent="-228600">
              <a:defRPr sz="9900">
                <a:solidFill>
                  <a:schemeClr val="tx1"/>
                </a:solidFill>
                <a:latin typeface="Arial" panose="020B0604020202020204" pitchFamily="34" charset="0"/>
                <a:ea typeface="MS PGothic" panose="020B0600070205080204" pitchFamily="34" charset="-128"/>
              </a:defRPr>
            </a:lvl3pPr>
            <a:lvl4pPr marL="1600200" indent="-228600">
              <a:defRPr sz="9900">
                <a:solidFill>
                  <a:schemeClr val="tx1"/>
                </a:solidFill>
                <a:latin typeface="Arial" panose="020B0604020202020204" pitchFamily="34" charset="0"/>
                <a:ea typeface="MS PGothic" panose="020B0600070205080204" pitchFamily="34" charset="-128"/>
              </a:defRPr>
            </a:lvl4pPr>
            <a:lvl5pPr marL="2057400" indent="-228600">
              <a:defRPr sz="9900">
                <a:solidFill>
                  <a:schemeClr val="tx1"/>
                </a:solidFill>
                <a:latin typeface="Arial" panose="020B0604020202020204" pitchFamily="34" charset="0"/>
                <a:ea typeface="MS PGothic" panose="020B0600070205080204" pitchFamily="34" charset="-128"/>
              </a:defRPr>
            </a:lvl5pPr>
            <a:lvl6pPr marL="25146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6pPr>
            <a:lvl7pPr marL="29718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7pPr>
            <a:lvl8pPr marL="34290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8pPr>
            <a:lvl9pPr marL="38862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9pPr>
          </a:lstStyle>
          <a:p>
            <a:pPr marL="342900"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Declarative query framework</a:t>
            </a:r>
          </a:p>
          <a:p>
            <a:pPr marL="1085850" lvl="1"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Implemented in python </a:t>
            </a:r>
          </a:p>
          <a:p>
            <a:pPr marL="1085850" lvl="1"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Generated Code is in python.</a:t>
            </a:r>
          </a:p>
          <a:p>
            <a:pPr marL="1085850" lvl="1"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Users can inspect the generated scripts and modify them as they see fit</a:t>
            </a:r>
          </a:p>
          <a:p>
            <a:pPr marL="342900"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AST Optimizer: </a:t>
            </a:r>
          </a:p>
          <a:p>
            <a:pPr marL="1085850" lvl="1"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 simple rule-based query optimizer is implemented</a:t>
            </a:r>
          </a:p>
          <a:p>
            <a:pPr marL="1085850" lvl="1"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 cost-based query is planned</a:t>
            </a:r>
          </a:p>
          <a:p>
            <a:pPr marL="342900"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API Optimizer:</a:t>
            </a:r>
          </a:p>
          <a:p>
            <a:pPr marL="1085850" lvl="1"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use cache and memorization to avoid redundant calls</a:t>
            </a:r>
          </a:p>
          <a:p>
            <a:pPr marL="1085850" lvl="1"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Add logic for retry function invocation</a:t>
            </a:r>
          </a:p>
          <a:p>
            <a:pPr marL="1085850" lvl="1"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Initialize  and finalize function call </a:t>
            </a:r>
          </a:p>
          <a:p>
            <a:pPr marL="1485900" lvl="2"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Open file </a:t>
            </a:r>
          </a:p>
          <a:p>
            <a:pPr marL="1485900" lvl="2"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Load cache in memory</a:t>
            </a:r>
          </a:p>
          <a:p>
            <a:pPr marL="1485900" lvl="2"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API authentication</a:t>
            </a:r>
          </a:p>
          <a:p>
            <a:pPr marL="342900"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Code Generator:</a:t>
            </a:r>
          </a:p>
          <a:p>
            <a:pPr marL="1085850" lvl="1"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currently support basic relational operator, selection, projection, join and </a:t>
            </a:r>
            <a:r>
              <a:rPr lang="en-US" altLang="en-US" sz="2400" dirty="0" err="1">
                <a:latin typeface="Times New Roman" panose="02020603050405020304" pitchFamily="18" charset="0"/>
                <a:cs typeface="Times New Roman" panose="02020603050405020304" pitchFamily="18" charset="0"/>
              </a:rPr>
              <a:t>crossproduct</a:t>
            </a:r>
            <a:endParaRPr lang="en-US" altLang="en-US" sz="2400" dirty="0">
              <a:latin typeface="Times New Roman" panose="02020603050405020304" pitchFamily="18" charset="0"/>
              <a:cs typeface="Times New Roman" panose="02020603050405020304" pitchFamily="18" charset="0"/>
            </a:endParaRPr>
          </a:p>
          <a:p>
            <a:pPr marL="1085850" lvl="1"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Further, operator can be easily added to the framework</a:t>
            </a:r>
          </a:p>
          <a:p>
            <a:pPr marL="1085850" lvl="1"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Advanced memory management and buffer allocation would be incorporated as a future work. </a:t>
            </a:r>
          </a:p>
          <a:p>
            <a:pPr marL="1085850" lvl="1"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Code for each operator is generated in a separate function</a:t>
            </a:r>
          </a:p>
          <a:p>
            <a:pPr marL="342900"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Flexible schema support</a:t>
            </a:r>
          </a:p>
          <a:p>
            <a:pPr marL="1085850" lvl="1"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Schema information is automatically deducted from the input files</a:t>
            </a:r>
          </a:p>
          <a:p>
            <a:pPr marL="1085850" lvl="1" indent="-342900"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Nested data may be flatten</a:t>
            </a:r>
          </a:p>
        </p:txBody>
      </p:sp>
      <p:sp>
        <p:nvSpPr>
          <p:cNvPr id="98" name="Rectangle 97">
            <a:extLst>
              <a:ext uri="{FF2B5EF4-FFF2-40B4-BE49-F238E27FC236}">
                <a16:creationId xmlns:a16="http://schemas.microsoft.com/office/drawing/2014/main" id="{C29B9668-2588-4887-AF3F-8A0BDF30BF50}"/>
              </a:ext>
            </a:extLst>
          </p:cNvPr>
          <p:cNvSpPr/>
          <p:nvPr/>
        </p:nvSpPr>
        <p:spPr>
          <a:xfrm>
            <a:off x="34152982" y="6491602"/>
            <a:ext cx="8038569" cy="136306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037926" eaLnBrk="1" fontAlgn="auto" hangingPunct="1">
              <a:spcBef>
                <a:spcPts val="0"/>
              </a:spcBef>
              <a:spcAft>
                <a:spcPts val="0"/>
              </a:spcAft>
              <a:defRPr/>
            </a:pPr>
            <a:endParaRPr lang="en-US" sz="6830"/>
          </a:p>
        </p:txBody>
      </p:sp>
      <p:sp>
        <p:nvSpPr>
          <p:cNvPr id="3086" name="TextBox 93">
            <a:extLst>
              <a:ext uri="{FF2B5EF4-FFF2-40B4-BE49-F238E27FC236}">
                <a16:creationId xmlns:a16="http://schemas.microsoft.com/office/drawing/2014/main" id="{AD1CEB9C-8217-40AA-803F-5A8140A2AF1B}"/>
              </a:ext>
            </a:extLst>
          </p:cNvPr>
          <p:cNvSpPr txBox="1">
            <a:spLocks noChangeArrowheads="1"/>
          </p:cNvSpPr>
          <p:nvPr/>
        </p:nvSpPr>
        <p:spPr bwMode="auto">
          <a:xfrm>
            <a:off x="34249561" y="6218270"/>
            <a:ext cx="7545264" cy="13204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Arial" panose="020B0604020202020204" pitchFamily="34" charset="0"/>
                <a:ea typeface="MS PGothic" panose="020B0600070205080204" pitchFamily="34" charset="-128"/>
              </a:defRPr>
            </a:lvl1pPr>
            <a:lvl2pPr marL="742950" indent="-285750">
              <a:defRPr sz="9900">
                <a:solidFill>
                  <a:schemeClr val="tx1"/>
                </a:solidFill>
                <a:latin typeface="Arial" panose="020B0604020202020204" pitchFamily="34" charset="0"/>
                <a:ea typeface="MS PGothic" panose="020B0600070205080204" pitchFamily="34" charset="-128"/>
              </a:defRPr>
            </a:lvl2pPr>
            <a:lvl3pPr marL="1143000" indent="-228600">
              <a:defRPr sz="9900">
                <a:solidFill>
                  <a:schemeClr val="tx1"/>
                </a:solidFill>
                <a:latin typeface="Arial" panose="020B0604020202020204" pitchFamily="34" charset="0"/>
                <a:ea typeface="MS PGothic" panose="020B0600070205080204" pitchFamily="34" charset="-128"/>
              </a:defRPr>
            </a:lvl3pPr>
            <a:lvl4pPr marL="1600200" indent="-228600">
              <a:defRPr sz="9900">
                <a:solidFill>
                  <a:schemeClr val="tx1"/>
                </a:solidFill>
                <a:latin typeface="Arial" panose="020B0604020202020204" pitchFamily="34" charset="0"/>
                <a:ea typeface="MS PGothic" panose="020B0600070205080204" pitchFamily="34" charset="-128"/>
              </a:defRPr>
            </a:lvl4pPr>
            <a:lvl5pPr marL="2057400" indent="-228600">
              <a:defRPr sz="9900">
                <a:solidFill>
                  <a:schemeClr val="tx1"/>
                </a:solidFill>
                <a:latin typeface="Arial" panose="020B0604020202020204" pitchFamily="34" charset="0"/>
                <a:ea typeface="MS PGothic" panose="020B0600070205080204" pitchFamily="34" charset="-128"/>
              </a:defRPr>
            </a:lvl5pPr>
            <a:lvl6pPr marL="25146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6pPr>
            <a:lvl7pPr marL="29718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7pPr>
            <a:lvl8pPr marL="34290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8pPr>
            <a:lvl9pPr marL="38862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3220" b="1" dirty="0">
              <a:latin typeface="Times New Roman" panose="02020603050405020304" pitchFamily="18" charset="0"/>
              <a:cs typeface="Times New Roman" panose="02020603050405020304" pitchFamily="18" charset="0"/>
            </a:endParaRPr>
          </a:p>
          <a:p>
            <a:pPr algn="ctr" eaLnBrk="1" hangingPunct="1"/>
            <a:endParaRPr lang="en-US" altLang="en-US" sz="3220" b="1" dirty="0">
              <a:latin typeface="Times New Roman" panose="02020603050405020304" pitchFamily="18" charset="0"/>
              <a:cs typeface="Times New Roman" panose="02020603050405020304" pitchFamily="18" charset="0"/>
            </a:endParaRPr>
          </a:p>
          <a:p>
            <a:pPr algn="ctr" eaLnBrk="1" hangingPunct="1"/>
            <a:endParaRPr lang="en-US" altLang="en-US" sz="3220" b="1" dirty="0">
              <a:latin typeface="Times New Roman" panose="02020603050405020304" pitchFamily="18" charset="0"/>
              <a:cs typeface="Times New Roman" panose="02020603050405020304" pitchFamily="18" charset="0"/>
            </a:endParaRPr>
          </a:p>
          <a:p>
            <a:pPr algn="ctr" eaLnBrk="1" hangingPunct="1"/>
            <a:r>
              <a:rPr lang="en-US" altLang="en-US" sz="3220" b="1" dirty="0">
                <a:latin typeface="Times New Roman" panose="02020603050405020304" pitchFamily="18" charset="0"/>
                <a:cs typeface="Times New Roman" panose="02020603050405020304" pitchFamily="18" charset="0"/>
              </a:rPr>
              <a:t>Summary and Future Work</a:t>
            </a:r>
          </a:p>
          <a:p>
            <a:pPr algn="ctr" eaLnBrk="1" hangingPunct="1"/>
            <a:endParaRPr lang="en-US" altLang="en-US" sz="1932" dirty="0">
              <a:solidFill>
                <a:srgbClr val="000000"/>
              </a:solidFill>
              <a:latin typeface="Times New Roman" panose="02020603050405020304" pitchFamily="18"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8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Implement a simple framework that supports files, and APIs end points.</a:t>
            </a:r>
          </a:p>
          <a:p>
            <a:pPr marL="342900" marR="0" indent="-342900">
              <a:lnSpc>
                <a:spcPct val="107000"/>
              </a:lnSpc>
              <a:spcBef>
                <a:spcPts val="0"/>
              </a:spcBef>
              <a:spcAft>
                <a:spcPts val="800"/>
              </a:spcAft>
              <a:buFont typeface="Arial" panose="020B0604020202020204" pitchFamily="34" charset="0"/>
              <a:buChar char="•"/>
            </a:pPr>
            <a:r>
              <a:rPr lang="en-US" sz="2800" dirty="0">
                <a:solidFill>
                  <a:srgbClr val="444444"/>
                </a:solidFill>
                <a:latin typeface="Times New Roman" panose="02020603050405020304" pitchFamily="18" charset="0"/>
                <a:ea typeface="Calibri" panose="020F0502020204030204" pitchFamily="34" charset="0"/>
                <a:cs typeface="Times New Roman" panose="02020603050405020304" pitchFamily="18" charset="0"/>
              </a:rPr>
              <a:t>Files can be in JSON or csv file </a:t>
            </a:r>
          </a:p>
          <a:p>
            <a:pPr marL="342900" marR="0" indent="-342900">
              <a:lnSpc>
                <a:spcPct val="107000"/>
              </a:lnSpc>
              <a:spcBef>
                <a:spcPts val="0"/>
              </a:spcBef>
              <a:spcAft>
                <a:spcPts val="800"/>
              </a:spcAft>
              <a:buFont typeface="Arial" panose="020B0604020202020204" pitchFamily="34" charset="0"/>
              <a:buChar char="•"/>
            </a:pPr>
            <a:r>
              <a:rPr lang="en-US" sz="2800" dirty="0">
                <a:solidFill>
                  <a:srgbClr val="444444"/>
                </a:solidFill>
                <a:latin typeface="Times New Roman" panose="02020603050405020304" pitchFamily="18" charset="0"/>
                <a:ea typeface="Calibri" panose="020F0502020204030204" pitchFamily="34" charset="0"/>
                <a:cs typeface="Times New Roman" panose="02020603050405020304" pitchFamily="18" charset="0"/>
              </a:rPr>
              <a:t>Generated schema may add extra fields to help reason about data</a:t>
            </a:r>
          </a:p>
          <a:p>
            <a:pPr marL="1085850" lvl="1" indent="-342900">
              <a:lnSpc>
                <a:spcPct val="107000"/>
              </a:lnSpc>
              <a:spcBef>
                <a:spcPts val="0"/>
              </a:spcBef>
              <a:spcAft>
                <a:spcPts val="800"/>
              </a:spcAft>
              <a:buFont typeface="Arial" panose="020B0604020202020204" pitchFamily="34" charset="0"/>
              <a:buChar char="•"/>
            </a:pPr>
            <a:r>
              <a:rPr lang="en-US" sz="28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Fo</a:t>
            </a:r>
            <a:r>
              <a:rPr lang="en-US" sz="2800" dirty="0">
                <a:solidFill>
                  <a:srgbClr val="444444"/>
                </a:solidFill>
                <a:latin typeface="Times New Roman" panose="02020603050405020304" pitchFamily="18" charset="0"/>
                <a:ea typeface="Calibri" panose="020F0502020204030204" pitchFamily="34" charset="0"/>
                <a:cs typeface="Times New Roman" panose="02020603050405020304" pitchFamily="18" charset="0"/>
              </a:rPr>
              <a:t>r example, schema for csv files is expended by row and column attributes</a:t>
            </a:r>
          </a:p>
          <a:p>
            <a:pPr marL="342900" indent="-342900">
              <a:lnSpc>
                <a:spcPct val="107000"/>
              </a:lnSpc>
              <a:spcBef>
                <a:spcPts val="0"/>
              </a:spcBef>
              <a:spcAft>
                <a:spcPts val="800"/>
              </a:spcAft>
              <a:buFont typeface="Arial" panose="020B0604020202020204" pitchFamily="34" charset="0"/>
              <a:buChar char="•"/>
            </a:pPr>
            <a:r>
              <a:rPr lang="en-US" sz="2800" dirty="0">
                <a:solidFill>
                  <a:srgbClr val="444444"/>
                </a:solidFill>
                <a:latin typeface="Times New Roman" panose="02020603050405020304" pitchFamily="18" charset="0"/>
                <a:ea typeface="Calibri" panose="020F0502020204030204" pitchFamily="34" charset="0"/>
                <a:cs typeface="Times New Roman" panose="02020603050405020304" pitchFamily="18" charset="0"/>
              </a:rPr>
              <a:t>the plan is extended to handle nondeterministic errors and amortize function initialization and model loading. </a:t>
            </a:r>
          </a:p>
          <a:p>
            <a:pPr marL="342900" indent="-342900">
              <a:lnSpc>
                <a:spcPct val="107000"/>
              </a:lnSpc>
              <a:spcBef>
                <a:spcPts val="0"/>
              </a:spcBef>
              <a:spcAft>
                <a:spcPts val="800"/>
              </a:spcAft>
              <a:buFont typeface="Arial" panose="020B0604020202020204" pitchFamily="34" charset="0"/>
              <a:buChar char="•"/>
            </a:pPr>
            <a:r>
              <a:rPr lang="en-US" sz="28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The implementation is currently protype, more features can be added</a:t>
            </a:r>
          </a:p>
          <a:p>
            <a:endParaRPr lang="en-US" altLang="en-US" sz="2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en-US" sz="2800" dirty="0">
                <a:latin typeface="Times New Roman" panose="02020603050405020304" pitchFamily="18" charset="0"/>
                <a:cs typeface="Times New Roman" panose="02020603050405020304" pitchFamily="18" charset="0"/>
              </a:rPr>
              <a:t>Improving the efficiency of the system </a:t>
            </a:r>
          </a:p>
          <a:p>
            <a:pPr marL="457200" indent="-457200">
              <a:buFont typeface="+mj-lt"/>
              <a:buAutoNum type="arabicPeriod"/>
            </a:pPr>
            <a:r>
              <a:rPr lang="en-US" altLang="en-US" sz="2800" dirty="0">
                <a:latin typeface="Times New Roman" panose="02020603050405020304" pitchFamily="18" charset="0"/>
                <a:cs typeface="Times New Roman" panose="02020603050405020304" pitchFamily="18" charset="0"/>
              </a:rPr>
              <a:t>Generate more optimized plans</a:t>
            </a:r>
          </a:p>
          <a:p>
            <a:pPr marL="457200" indent="-457200">
              <a:buFont typeface="+mj-lt"/>
              <a:buAutoNum type="arabicPeriod"/>
            </a:pPr>
            <a:r>
              <a:rPr lang="en-US" altLang="en-US" sz="2800" dirty="0">
                <a:latin typeface="Times New Roman" panose="02020603050405020304" pitchFamily="18" charset="0"/>
                <a:cs typeface="Times New Roman" panose="02020603050405020304" pitchFamily="18" charset="0"/>
              </a:rPr>
              <a:t>Add cost-based optimization </a:t>
            </a:r>
          </a:p>
          <a:p>
            <a:pPr marL="457200" indent="-457200">
              <a:buFont typeface="+mj-lt"/>
              <a:buAutoNum type="arabicPeriod"/>
            </a:pPr>
            <a:r>
              <a:rPr lang="en-US" altLang="en-US" sz="2800" dirty="0">
                <a:latin typeface="Times New Roman" panose="02020603050405020304" pitchFamily="18" charset="0"/>
                <a:cs typeface="Times New Roman" panose="02020603050405020304" pitchFamily="18" charset="0"/>
              </a:rPr>
              <a:t>Optimize memory management and buffer pool</a:t>
            </a:r>
          </a:p>
          <a:p>
            <a:pPr marL="457200" indent="-457200">
              <a:buFont typeface="+mj-lt"/>
              <a:buAutoNum type="arabicPeriod"/>
            </a:pPr>
            <a:r>
              <a:rPr lang="en-US" altLang="en-US" sz="2800" dirty="0">
                <a:latin typeface="Times New Roman" panose="02020603050405020304" pitchFamily="18" charset="0"/>
                <a:cs typeface="Times New Roman" panose="02020603050405020304" pitchFamily="18" charset="0"/>
              </a:rPr>
              <a:t>Support caching to Key value stores, such as Redis</a:t>
            </a:r>
          </a:p>
          <a:p>
            <a:pPr marL="457200" indent="-457200">
              <a:buFont typeface="+mj-lt"/>
              <a:buAutoNum type="arabicPeriod"/>
            </a:pPr>
            <a:r>
              <a:rPr lang="en-US" altLang="en-US" sz="2800" dirty="0">
                <a:latin typeface="Times New Roman" panose="02020603050405020304" pitchFamily="18" charset="0"/>
                <a:cs typeface="Times New Roman" panose="02020603050405020304" pitchFamily="18" charset="0"/>
              </a:rPr>
              <a:t>Make it easier to incorporate more API endpoint</a:t>
            </a:r>
          </a:p>
          <a:p>
            <a:pPr marL="457200" indent="-457200">
              <a:buFont typeface="+mj-lt"/>
              <a:buAutoNum type="arabicPeriod"/>
            </a:pPr>
            <a:r>
              <a:rPr lang="en-US" altLang="en-US" sz="2800" dirty="0">
                <a:latin typeface="Times New Roman" panose="02020603050405020304" pitchFamily="18" charset="0"/>
                <a:cs typeface="Times New Roman" panose="02020603050405020304" pitchFamily="18" charset="0"/>
              </a:rPr>
              <a:t>Conduct performance experiments between the proposed system and other database system</a:t>
            </a:r>
          </a:p>
          <a:p>
            <a:pPr>
              <a:lnSpc>
                <a:spcPct val="107000"/>
              </a:lnSpc>
              <a:spcBef>
                <a:spcPts val="0"/>
              </a:spcBef>
              <a:spcAft>
                <a:spcPts val="800"/>
              </a:spcAft>
            </a:pPr>
            <a:r>
              <a:rPr lang="en-US" sz="2400" dirty="0">
                <a:solidFill>
                  <a:srgbClr val="444444"/>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87" name="Picture 81" descr="http://odk.org/wp-content/uploads/2015/05/logo.png">
            <a:extLst>
              <a:ext uri="{FF2B5EF4-FFF2-40B4-BE49-F238E27FC236}">
                <a16:creationId xmlns:a16="http://schemas.microsoft.com/office/drawing/2014/main" id="{6CAF2DAC-CAA1-41C0-9A2D-3F20B987C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826" y="2565606"/>
            <a:ext cx="6635101" cy="179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Rectangle 153">
            <a:extLst>
              <a:ext uri="{FF2B5EF4-FFF2-40B4-BE49-F238E27FC236}">
                <a16:creationId xmlns:a16="http://schemas.microsoft.com/office/drawing/2014/main" id="{86C5FA04-4BBB-4446-AF7B-85FD276657B7}"/>
              </a:ext>
            </a:extLst>
          </p:cNvPr>
          <p:cNvSpPr/>
          <p:nvPr/>
        </p:nvSpPr>
        <p:spPr>
          <a:xfrm>
            <a:off x="1579524" y="30170234"/>
            <a:ext cx="40977532" cy="889482"/>
          </a:xfrm>
          <a:prstGeom prst="rect">
            <a:avLst/>
          </a:prstGeom>
          <a:solidFill>
            <a:srgbClr val="006325"/>
          </a:solid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830"/>
          </a:p>
        </p:txBody>
      </p:sp>
      <p:sp>
        <p:nvSpPr>
          <p:cNvPr id="472" name="Rectangle 471">
            <a:extLst>
              <a:ext uri="{FF2B5EF4-FFF2-40B4-BE49-F238E27FC236}">
                <a16:creationId xmlns:a16="http://schemas.microsoft.com/office/drawing/2014/main" id="{8A4EAA72-ADE8-4F07-A0E5-6A0EF01B04B9}"/>
              </a:ext>
            </a:extLst>
          </p:cNvPr>
          <p:cNvSpPr/>
          <p:nvPr/>
        </p:nvSpPr>
        <p:spPr>
          <a:xfrm>
            <a:off x="9829440" y="5918427"/>
            <a:ext cx="23919701" cy="24364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037926" eaLnBrk="1" fontAlgn="auto" hangingPunct="1">
              <a:spcBef>
                <a:spcPts val="0"/>
              </a:spcBef>
              <a:spcAft>
                <a:spcPts val="0"/>
              </a:spcAft>
              <a:defRPr/>
            </a:pPr>
            <a:r>
              <a:rPr lang="en-US" sz="6830" dirty="0"/>
              <a:t>k</a:t>
            </a:r>
          </a:p>
        </p:txBody>
      </p:sp>
      <p:sp>
        <p:nvSpPr>
          <p:cNvPr id="3092" name="TextBox 210">
            <a:extLst>
              <a:ext uri="{FF2B5EF4-FFF2-40B4-BE49-F238E27FC236}">
                <a16:creationId xmlns:a16="http://schemas.microsoft.com/office/drawing/2014/main" id="{795FA857-7049-4233-8FD6-2B0D963BBE6A}"/>
              </a:ext>
            </a:extLst>
          </p:cNvPr>
          <p:cNvSpPr txBox="1">
            <a:spLocks noChangeArrowheads="1"/>
          </p:cNvSpPr>
          <p:nvPr/>
        </p:nvSpPr>
        <p:spPr bwMode="auto">
          <a:xfrm>
            <a:off x="34133813" y="28758054"/>
            <a:ext cx="8038569" cy="1304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Arial" panose="020B0604020202020204" pitchFamily="34" charset="0"/>
                <a:ea typeface="MS PGothic" panose="020B0600070205080204" pitchFamily="34" charset="-128"/>
              </a:defRPr>
            </a:lvl1pPr>
            <a:lvl2pPr marL="742950" indent="-285750">
              <a:defRPr sz="9900">
                <a:solidFill>
                  <a:schemeClr val="tx1"/>
                </a:solidFill>
                <a:latin typeface="Arial" panose="020B0604020202020204" pitchFamily="34" charset="0"/>
                <a:ea typeface="MS PGothic" panose="020B0600070205080204" pitchFamily="34" charset="-128"/>
              </a:defRPr>
            </a:lvl2pPr>
            <a:lvl3pPr marL="1143000" indent="-228600">
              <a:defRPr sz="9900">
                <a:solidFill>
                  <a:schemeClr val="tx1"/>
                </a:solidFill>
                <a:latin typeface="Arial" panose="020B0604020202020204" pitchFamily="34" charset="0"/>
                <a:ea typeface="MS PGothic" panose="020B0600070205080204" pitchFamily="34" charset="-128"/>
              </a:defRPr>
            </a:lvl3pPr>
            <a:lvl4pPr marL="1600200" indent="-228600">
              <a:defRPr sz="9900">
                <a:solidFill>
                  <a:schemeClr val="tx1"/>
                </a:solidFill>
                <a:latin typeface="Arial" panose="020B0604020202020204" pitchFamily="34" charset="0"/>
                <a:ea typeface="MS PGothic" panose="020B0600070205080204" pitchFamily="34" charset="-128"/>
              </a:defRPr>
            </a:lvl4pPr>
            <a:lvl5pPr marL="2057400" indent="-228600">
              <a:defRPr sz="9900">
                <a:solidFill>
                  <a:schemeClr val="tx1"/>
                </a:solidFill>
                <a:latin typeface="Arial" panose="020B0604020202020204" pitchFamily="34" charset="0"/>
                <a:ea typeface="MS PGothic" panose="020B0600070205080204" pitchFamily="34" charset="-128"/>
              </a:defRPr>
            </a:lvl5pPr>
            <a:lvl6pPr marL="25146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6pPr>
            <a:lvl7pPr marL="29718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7pPr>
            <a:lvl8pPr marL="34290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8pPr>
            <a:lvl9pPr marL="38862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3220" b="1" dirty="0">
                <a:latin typeface="Times New Roman" panose="02020603050405020304" pitchFamily="18" charset="0"/>
                <a:cs typeface="Times New Roman" panose="02020603050405020304" pitchFamily="18" charset="0"/>
              </a:rPr>
              <a:t>Funding</a:t>
            </a:r>
            <a:r>
              <a:rPr lang="en-US" altLang="en-US" sz="3220" dirty="0">
                <a:latin typeface="Times New Roman" panose="02020603050405020304" pitchFamily="18" charset="0"/>
                <a:cs typeface="Times New Roman" panose="02020603050405020304" pitchFamily="18" charset="0"/>
              </a:rPr>
              <a:t>:</a:t>
            </a:r>
          </a:p>
          <a:p>
            <a:pPr algn="ctr" eaLnBrk="1" hangingPunct="1"/>
            <a:r>
              <a:rPr lang="en-US" sz="2400" b="0" i="0" dirty="0">
                <a:solidFill>
                  <a:srgbClr val="201F1E"/>
                </a:solidFill>
                <a:effectLst/>
                <a:latin typeface="Calibri" panose="020F0502020204030204" pitchFamily="34" charset="0"/>
              </a:rPr>
              <a:t>Project is partially funded by NSF CISE-MSI: AWARD #2131052</a:t>
            </a:r>
            <a:endParaRPr lang="en-US" altLang="en-US" sz="2400" dirty="0">
              <a:latin typeface="Times New Roman" panose="02020603050405020304" pitchFamily="18" charset="0"/>
              <a:cs typeface="Times New Roman" panose="02020603050405020304" pitchFamily="18" charset="0"/>
            </a:endParaRPr>
          </a:p>
          <a:p>
            <a:pPr algn="ctr" eaLnBrk="1" hangingPunct="1"/>
            <a:endParaRPr lang="en-US" altLang="en-US" sz="2254" dirty="0">
              <a:latin typeface="Times New Roman" panose="02020603050405020304" pitchFamily="18" charset="0"/>
              <a:cs typeface="Times New Roman" panose="02020603050405020304" pitchFamily="18" charset="0"/>
            </a:endParaRPr>
          </a:p>
        </p:txBody>
      </p:sp>
      <p:sp>
        <p:nvSpPr>
          <p:cNvPr id="3096" name="TextBox 91">
            <a:extLst>
              <a:ext uri="{FF2B5EF4-FFF2-40B4-BE49-F238E27FC236}">
                <a16:creationId xmlns:a16="http://schemas.microsoft.com/office/drawing/2014/main" id="{61E10020-88C3-44FA-9063-FE41ECCEB2DE}"/>
              </a:ext>
            </a:extLst>
          </p:cNvPr>
          <p:cNvSpPr txBox="1">
            <a:spLocks noChangeArrowheads="1"/>
          </p:cNvSpPr>
          <p:nvPr/>
        </p:nvSpPr>
        <p:spPr bwMode="auto">
          <a:xfrm>
            <a:off x="17170118" y="6094954"/>
            <a:ext cx="684835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6600" b="1" u="sng" dirty="0">
                <a:latin typeface="Times New Roman" panose="02020603050405020304" pitchFamily="18" charset="0"/>
                <a:cs typeface="Times New Roman" panose="02020603050405020304" pitchFamily="18" charset="0"/>
              </a:rPr>
              <a:t>Solution</a:t>
            </a:r>
            <a:r>
              <a:rPr lang="en-US" altLang="en-US" sz="5400" b="1" dirty="0">
                <a:latin typeface="Times New Roman" panose="02020603050405020304" pitchFamily="18" charset="0"/>
                <a:cs typeface="Times New Roman" panose="02020603050405020304" pitchFamily="18" charset="0"/>
              </a:rPr>
              <a:t> </a:t>
            </a:r>
            <a:r>
              <a:rPr lang="en-US" altLang="en-US" sz="6600" b="1" u="sng" dirty="0">
                <a:latin typeface="Times New Roman" panose="02020603050405020304" pitchFamily="18" charset="0"/>
                <a:cs typeface="Times New Roman" panose="02020603050405020304" pitchFamily="18" charset="0"/>
              </a:rPr>
              <a:t>Overview</a:t>
            </a:r>
          </a:p>
        </p:txBody>
      </p:sp>
      <p:sp>
        <p:nvSpPr>
          <p:cNvPr id="3097" name="TextBox 92">
            <a:extLst>
              <a:ext uri="{FF2B5EF4-FFF2-40B4-BE49-F238E27FC236}">
                <a16:creationId xmlns:a16="http://schemas.microsoft.com/office/drawing/2014/main" id="{55382BDF-C27C-46BD-93D9-40E92DF79591}"/>
              </a:ext>
            </a:extLst>
          </p:cNvPr>
          <p:cNvSpPr txBox="1">
            <a:spLocks noChangeArrowheads="1"/>
          </p:cNvSpPr>
          <p:nvPr/>
        </p:nvSpPr>
        <p:spPr bwMode="auto">
          <a:xfrm>
            <a:off x="14244425" y="7547218"/>
            <a:ext cx="184731" cy="389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ltLang="en-US" sz="1932" dirty="0">
              <a:latin typeface="Times New Roman" panose="02020603050405020304" pitchFamily="18" charset="0"/>
              <a:cs typeface="Times New Roman" panose="02020603050405020304" pitchFamily="18" charset="0"/>
            </a:endParaRPr>
          </a:p>
        </p:txBody>
      </p:sp>
      <p:sp>
        <p:nvSpPr>
          <p:cNvPr id="27" name="TextBox 210">
            <a:extLst>
              <a:ext uri="{FF2B5EF4-FFF2-40B4-BE49-F238E27FC236}">
                <a16:creationId xmlns:a16="http://schemas.microsoft.com/office/drawing/2014/main" id="{A367478D-E049-4C72-B7ED-652B71FD60EA}"/>
              </a:ext>
            </a:extLst>
          </p:cNvPr>
          <p:cNvSpPr txBox="1">
            <a:spLocks noChangeArrowheads="1"/>
          </p:cNvSpPr>
          <p:nvPr/>
        </p:nvSpPr>
        <p:spPr bwMode="auto">
          <a:xfrm>
            <a:off x="34160609" y="23341137"/>
            <a:ext cx="8038569" cy="51235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900">
                <a:solidFill>
                  <a:schemeClr val="tx1"/>
                </a:solidFill>
                <a:latin typeface="Arial" panose="020B0604020202020204" pitchFamily="34" charset="0"/>
                <a:ea typeface="MS PGothic" panose="020B0600070205080204" pitchFamily="34" charset="-128"/>
              </a:defRPr>
            </a:lvl1pPr>
            <a:lvl2pPr marL="742950" indent="-285750">
              <a:defRPr sz="9900">
                <a:solidFill>
                  <a:schemeClr val="tx1"/>
                </a:solidFill>
                <a:latin typeface="Arial" panose="020B0604020202020204" pitchFamily="34" charset="0"/>
                <a:ea typeface="MS PGothic" panose="020B0600070205080204" pitchFamily="34" charset="-128"/>
              </a:defRPr>
            </a:lvl2pPr>
            <a:lvl3pPr marL="1143000" indent="-228600">
              <a:defRPr sz="9900">
                <a:solidFill>
                  <a:schemeClr val="tx1"/>
                </a:solidFill>
                <a:latin typeface="Arial" panose="020B0604020202020204" pitchFamily="34" charset="0"/>
                <a:ea typeface="MS PGothic" panose="020B0600070205080204" pitchFamily="34" charset="-128"/>
              </a:defRPr>
            </a:lvl3pPr>
            <a:lvl4pPr marL="1600200" indent="-228600">
              <a:defRPr sz="9900">
                <a:solidFill>
                  <a:schemeClr val="tx1"/>
                </a:solidFill>
                <a:latin typeface="Arial" panose="020B0604020202020204" pitchFamily="34" charset="0"/>
                <a:ea typeface="MS PGothic" panose="020B0600070205080204" pitchFamily="34" charset="-128"/>
              </a:defRPr>
            </a:lvl4pPr>
            <a:lvl5pPr marL="2057400" indent="-228600">
              <a:defRPr sz="9900">
                <a:solidFill>
                  <a:schemeClr val="tx1"/>
                </a:solidFill>
                <a:latin typeface="Arial" panose="020B0604020202020204" pitchFamily="34" charset="0"/>
                <a:ea typeface="MS PGothic" panose="020B0600070205080204" pitchFamily="34" charset="-128"/>
              </a:defRPr>
            </a:lvl5pPr>
            <a:lvl6pPr marL="25146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6pPr>
            <a:lvl7pPr marL="29718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7pPr>
            <a:lvl8pPr marL="34290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8pPr>
            <a:lvl9pPr marL="3886200" indent="-228600" defTabSz="5014913" eaLnBrk="0" fontAlgn="base" hangingPunct="0">
              <a:spcBef>
                <a:spcPct val="0"/>
              </a:spcBef>
              <a:spcAft>
                <a:spcPct val="0"/>
              </a:spcAft>
              <a:defRPr sz="99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3220" b="1" dirty="0">
              <a:latin typeface="Times New Roman" panose="02020603050405020304" pitchFamily="18" charset="0"/>
              <a:cs typeface="Times New Roman" panose="02020603050405020304" pitchFamily="18" charset="0"/>
            </a:endParaRPr>
          </a:p>
          <a:p>
            <a:pPr algn="ctr" eaLnBrk="1" hangingPunct="1"/>
            <a:r>
              <a:rPr lang="en-US" altLang="en-US" sz="3220" b="1" dirty="0">
                <a:latin typeface="Times New Roman" panose="02020603050405020304" pitchFamily="18" charset="0"/>
                <a:cs typeface="Times New Roman" panose="02020603050405020304" pitchFamily="18" charset="0"/>
              </a:rPr>
              <a:t>References:</a:t>
            </a:r>
          </a:p>
          <a:p>
            <a:pPr marL="171450" indent="-171450" algn="just" eaLnBrk="1" hangingPunct="1">
              <a:buFont typeface="Arial" panose="020B0604020202020204" pitchFamily="34" charset="0"/>
              <a:buChar char="•"/>
            </a:pPr>
            <a:r>
              <a:rPr lang="en-US" sz="2000" b="0" i="0" dirty="0">
                <a:solidFill>
                  <a:srgbClr val="222222"/>
                </a:solidFill>
                <a:effectLst/>
                <a:latin typeface="Arial" panose="020B0604020202020204" pitchFamily="34" charset="0"/>
              </a:rPr>
              <a:t>Rompf, Tiark, and Nada Amin. "Functional pearl: a SQL to C compiler in 500 lines of code." </a:t>
            </a:r>
            <a:r>
              <a:rPr lang="en-US" sz="2000" b="0" i="1" dirty="0">
                <a:solidFill>
                  <a:srgbClr val="222222"/>
                </a:solidFill>
                <a:effectLst/>
                <a:latin typeface="Arial" panose="020B0604020202020204" pitchFamily="34" charset="0"/>
              </a:rPr>
              <a:t>Proceedings of the 20th ACM SIGPLAN International Conference on Functional Programming</a:t>
            </a:r>
            <a:r>
              <a:rPr lang="en-US" sz="2000" b="0" i="0" dirty="0">
                <a:solidFill>
                  <a:srgbClr val="222222"/>
                </a:solidFill>
                <a:effectLst/>
                <a:latin typeface="Arial" panose="020B0604020202020204" pitchFamily="34" charset="0"/>
              </a:rPr>
              <a:t>. 2015.</a:t>
            </a:r>
          </a:p>
          <a:p>
            <a:pPr marL="171450" indent="-171450" algn="just" eaLnBrk="1" hangingPunct="1">
              <a:buFont typeface="Arial" panose="020B0604020202020204" pitchFamily="34" charset="0"/>
              <a:buChar char="•"/>
            </a:pPr>
            <a:br>
              <a:rPr lang="en-US" sz="2000" dirty="0"/>
            </a:br>
            <a:r>
              <a:rPr lang="en-US" sz="2000" b="0" i="0" dirty="0">
                <a:solidFill>
                  <a:srgbClr val="222222"/>
                </a:solidFill>
                <a:effectLst/>
                <a:latin typeface="Arial" panose="020B0604020202020204" pitchFamily="34" charset="0"/>
              </a:rPr>
              <a:t>Tahboub, Ruby Y., Grégory M. Essertel, and Tiark Rompf. "How to architect a query compiler, revisited." </a:t>
            </a:r>
            <a:r>
              <a:rPr lang="en-US" sz="2000" b="0" i="1" dirty="0">
                <a:solidFill>
                  <a:srgbClr val="222222"/>
                </a:solidFill>
                <a:effectLst/>
                <a:latin typeface="Arial" panose="020B0604020202020204" pitchFamily="34" charset="0"/>
              </a:rPr>
              <a:t>Proceedings of the 2018 International Conference on Management of Data</a:t>
            </a:r>
            <a:r>
              <a:rPr lang="en-US" sz="2000" b="0" i="0" dirty="0">
                <a:solidFill>
                  <a:srgbClr val="222222"/>
                </a:solidFill>
                <a:effectLst/>
                <a:latin typeface="Arial" panose="020B0604020202020204" pitchFamily="34" charset="0"/>
              </a:rPr>
              <a:t>. 2018.</a:t>
            </a:r>
            <a:endParaRPr lang="en-US" sz="2000" dirty="0">
              <a:solidFill>
                <a:srgbClr val="222222"/>
              </a:solidFill>
            </a:endParaRPr>
          </a:p>
          <a:p>
            <a:pPr marL="171450" indent="-171450" algn="just" eaLnBrk="1" hangingPunct="1">
              <a:buFont typeface="Arial" panose="020B0604020202020204" pitchFamily="34" charset="0"/>
              <a:buChar char="•"/>
            </a:pPr>
            <a:r>
              <a:rPr lang="en-US" sz="2000" b="0" i="0" dirty="0">
                <a:solidFill>
                  <a:srgbClr val="222222"/>
                </a:solidFill>
                <a:effectLst/>
                <a:latin typeface="Arial" panose="020B0604020202020204" pitchFamily="34" charset="0"/>
              </a:rPr>
              <a:t>Scully, Ziv, and Adam Chlipala. "A program optimization for automatic database result caching." </a:t>
            </a:r>
            <a:r>
              <a:rPr lang="en-US" sz="2000" b="0" i="1" dirty="0">
                <a:solidFill>
                  <a:srgbClr val="222222"/>
                </a:solidFill>
                <a:effectLst/>
                <a:latin typeface="Arial" panose="020B0604020202020204" pitchFamily="34" charset="0"/>
              </a:rPr>
              <a:t>Proceedings of the 44th ACM SIGPLAN Symposium on Principles of Programming Languages</a:t>
            </a:r>
            <a:r>
              <a:rPr lang="en-US" sz="2000" b="0" i="0" dirty="0">
                <a:solidFill>
                  <a:srgbClr val="222222"/>
                </a:solidFill>
                <a:effectLst/>
                <a:latin typeface="Arial" panose="020B0604020202020204" pitchFamily="34" charset="0"/>
              </a:rPr>
              <a:t>. 2017..</a:t>
            </a:r>
            <a:endParaRPr lang="en-US" altLang="en-US" sz="2000" b="1" dirty="0">
              <a:latin typeface="Times New Roman" panose="02020603050405020304" pitchFamily="18" charset="0"/>
              <a:cs typeface="Times New Roman" panose="02020603050405020304" pitchFamily="18" charset="0"/>
            </a:endParaRPr>
          </a:p>
          <a:p>
            <a:pPr algn="ctr" eaLnBrk="1" hangingPunct="1"/>
            <a:endParaRPr lang="en-US" altLang="en-US" sz="2254" dirty="0">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1EE04635-AE8F-8D9E-5FB6-CE6F7A55C79D}"/>
              </a:ext>
            </a:extLst>
          </p:cNvPr>
          <p:cNvGrpSpPr/>
          <p:nvPr/>
        </p:nvGrpSpPr>
        <p:grpSpPr>
          <a:xfrm>
            <a:off x="25903290" y="12131703"/>
            <a:ext cx="5297419" cy="2641673"/>
            <a:chOff x="19618208" y="11689434"/>
            <a:chExt cx="5297419" cy="2641673"/>
          </a:xfrm>
        </p:grpSpPr>
        <p:pic>
          <p:nvPicPr>
            <p:cNvPr id="12" name="Picture 11" descr="Text&#10;&#10;Description automatically generated">
              <a:extLst>
                <a:ext uri="{FF2B5EF4-FFF2-40B4-BE49-F238E27FC236}">
                  <a16:creationId xmlns:a16="http://schemas.microsoft.com/office/drawing/2014/main" id="{4432BF38-3BA4-4D67-9612-842596CB3E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18208" y="11689434"/>
              <a:ext cx="5297419" cy="193397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extBox 1">
              <a:extLst>
                <a:ext uri="{FF2B5EF4-FFF2-40B4-BE49-F238E27FC236}">
                  <a16:creationId xmlns:a16="http://schemas.microsoft.com/office/drawing/2014/main" id="{DCFF48D7-96EC-340A-90BE-751430835E21}"/>
                </a:ext>
              </a:extLst>
            </p:cNvPr>
            <p:cNvSpPr txBox="1"/>
            <p:nvPr/>
          </p:nvSpPr>
          <p:spPr>
            <a:xfrm>
              <a:off x="20273746" y="13961775"/>
              <a:ext cx="4224233" cy="369332"/>
            </a:xfrm>
            <a:prstGeom prst="rect">
              <a:avLst/>
            </a:prstGeom>
            <a:noFill/>
          </p:spPr>
          <p:txBody>
            <a:bodyPr wrap="none" rtlCol="0">
              <a:spAutoFit/>
            </a:bodyPr>
            <a:lstStyle/>
            <a:p>
              <a:r>
                <a:rPr lang="en-US" sz="1800" dirty="0"/>
                <a:t>Screenshot for Plan before optimization</a:t>
              </a:r>
            </a:p>
          </p:txBody>
        </p:sp>
      </p:grpSp>
      <p:grpSp>
        <p:nvGrpSpPr>
          <p:cNvPr id="9" name="Group 8">
            <a:extLst>
              <a:ext uri="{FF2B5EF4-FFF2-40B4-BE49-F238E27FC236}">
                <a16:creationId xmlns:a16="http://schemas.microsoft.com/office/drawing/2014/main" id="{52DBAC9E-5CAF-9B4A-18D7-3E839C930CBB}"/>
              </a:ext>
            </a:extLst>
          </p:cNvPr>
          <p:cNvGrpSpPr/>
          <p:nvPr/>
        </p:nvGrpSpPr>
        <p:grpSpPr>
          <a:xfrm>
            <a:off x="26556467" y="17128380"/>
            <a:ext cx="4654783" cy="3124702"/>
            <a:chOff x="19618208" y="16336796"/>
            <a:chExt cx="4654783" cy="3124702"/>
          </a:xfrm>
        </p:grpSpPr>
        <p:pic>
          <p:nvPicPr>
            <p:cNvPr id="7" name="Picture 6" descr="Diagram&#10;&#10;Description automatically generated">
              <a:extLst>
                <a:ext uri="{FF2B5EF4-FFF2-40B4-BE49-F238E27FC236}">
                  <a16:creationId xmlns:a16="http://schemas.microsoft.com/office/drawing/2014/main" id="{721E54BF-3258-4964-96E1-E31A3A0DE4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18208" y="16336796"/>
              <a:ext cx="4654783" cy="242494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2" name="TextBox 31">
              <a:extLst>
                <a:ext uri="{FF2B5EF4-FFF2-40B4-BE49-F238E27FC236}">
                  <a16:creationId xmlns:a16="http://schemas.microsoft.com/office/drawing/2014/main" id="{27DF164A-B886-7DD2-69B7-1E02CE81C6EB}"/>
                </a:ext>
              </a:extLst>
            </p:cNvPr>
            <p:cNvSpPr txBox="1"/>
            <p:nvPr/>
          </p:nvSpPr>
          <p:spPr>
            <a:xfrm>
              <a:off x="20154800" y="19092166"/>
              <a:ext cx="4031873" cy="369332"/>
            </a:xfrm>
            <a:prstGeom prst="rect">
              <a:avLst/>
            </a:prstGeom>
            <a:noFill/>
          </p:spPr>
          <p:txBody>
            <a:bodyPr wrap="none" rtlCol="0">
              <a:spAutoFit/>
            </a:bodyPr>
            <a:lstStyle/>
            <a:p>
              <a:r>
                <a:rPr lang="en-US" sz="1800" dirty="0"/>
                <a:t>Screenshot for Plan after optimization</a:t>
              </a:r>
            </a:p>
          </p:txBody>
        </p:sp>
      </p:grpSp>
      <p:grpSp>
        <p:nvGrpSpPr>
          <p:cNvPr id="451" name="Group 450">
            <a:extLst>
              <a:ext uri="{FF2B5EF4-FFF2-40B4-BE49-F238E27FC236}">
                <a16:creationId xmlns:a16="http://schemas.microsoft.com/office/drawing/2014/main" id="{998BBDDB-F044-9850-F562-20338640BDC2}"/>
              </a:ext>
            </a:extLst>
          </p:cNvPr>
          <p:cNvGrpSpPr/>
          <p:nvPr/>
        </p:nvGrpSpPr>
        <p:grpSpPr>
          <a:xfrm>
            <a:off x="12015003" y="8822636"/>
            <a:ext cx="4012077" cy="19829460"/>
            <a:chOff x="11492697" y="10399647"/>
            <a:chExt cx="4399795" cy="13443819"/>
          </a:xfrm>
        </p:grpSpPr>
        <p:sp>
          <p:nvSpPr>
            <p:cNvPr id="452" name="Freeform 451">
              <a:extLst>
                <a:ext uri="{FF2B5EF4-FFF2-40B4-BE49-F238E27FC236}">
                  <a16:creationId xmlns:a16="http://schemas.microsoft.com/office/drawing/2014/main" id="{01EE210C-FE98-2DFF-D71B-D8490A50F4CC}"/>
                </a:ext>
              </a:extLst>
            </p:cNvPr>
            <p:cNvSpPr/>
            <p:nvPr/>
          </p:nvSpPr>
          <p:spPr>
            <a:xfrm>
              <a:off x="11492697" y="10399647"/>
              <a:ext cx="4399795" cy="1797303"/>
            </a:xfrm>
            <a:custGeom>
              <a:avLst/>
              <a:gdLst>
                <a:gd name="connsiteX0" fmla="*/ 0 w 4399795"/>
                <a:gd name="connsiteY0" fmla="*/ 244433 h 2444330"/>
                <a:gd name="connsiteX1" fmla="*/ 244433 w 4399795"/>
                <a:gd name="connsiteY1" fmla="*/ 0 h 2444330"/>
                <a:gd name="connsiteX2" fmla="*/ 4155362 w 4399795"/>
                <a:gd name="connsiteY2" fmla="*/ 0 h 2444330"/>
                <a:gd name="connsiteX3" fmla="*/ 4399795 w 4399795"/>
                <a:gd name="connsiteY3" fmla="*/ 244433 h 2444330"/>
                <a:gd name="connsiteX4" fmla="*/ 4399795 w 4399795"/>
                <a:gd name="connsiteY4" fmla="*/ 2199897 h 2444330"/>
                <a:gd name="connsiteX5" fmla="*/ 4155362 w 4399795"/>
                <a:gd name="connsiteY5" fmla="*/ 2444330 h 2444330"/>
                <a:gd name="connsiteX6" fmla="*/ 244433 w 4399795"/>
                <a:gd name="connsiteY6" fmla="*/ 2444330 h 2444330"/>
                <a:gd name="connsiteX7" fmla="*/ 0 w 4399795"/>
                <a:gd name="connsiteY7" fmla="*/ 2199897 h 2444330"/>
                <a:gd name="connsiteX8" fmla="*/ 0 w 4399795"/>
                <a:gd name="connsiteY8" fmla="*/ 244433 h 244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9795" h="2444330">
                  <a:moveTo>
                    <a:pt x="0" y="244433"/>
                  </a:moveTo>
                  <a:cubicBezTo>
                    <a:pt x="0" y="109436"/>
                    <a:pt x="109436" y="0"/>
                    <a:pt x="244433" y="0"/>
                  </a:cubicBezTo>
                  <a:lnTo>
                    <a:pt x="4155362" y="0"/>
                  </a:lnTo>
                  <a:cubicBezTo>
                    <a:pt x="4290359" y="0"/>
                    <a:pt x="4399795" y="109436"/>
                    <a:pt x="4399795" y="244433"/>
                  </a:cubicBezTo>
                  <a:lnTo>
                    <a:pt x="4399795" y="2199897"/>
                  </a:lnTo>
                  <a:cubicBezTo>
                    <a:pt x="4399795" y="2334894"/>
                    <a:pt x="4290359" y="2444330"/>
                    <a:pt x="4155362" y="2444330"/>
                  </a:cubicBezTo>
                  <a:lnTo>
                    <a:pt x="244433" y="2444330"/>
                  </a:lnTo>
                  <a:cubicBezTo>
                    <a:pt x="109436" y="2444330"/>
                    <a:pt x="0" y="2334894"/>
                    <a:pt x="0" y="2199897"/>
                  </a:cubicBezTo>
                  <a:lnTo>
                    <a:pt x="0" y="244433"/>
                  </a:lnTo>
                  <a:close/>
                </a:path>
              </a:pathLst>
            </a:custGeom>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txBody>
            <a:bodyPr spcFirstLastPara="0" vert="horz" wrap="square" lIns="315432" tIns="315432" rIns="315432" bIns="315432" numCol="1" spcCol="1270" anchor="ctr" anchorCtr="0">
              <a:noAutofit/>
            </a:bodyPr>
            <a:lstStyle/>
            <a:p>
              <a:pPr marL="0" lvl="0" indent="0" algn="ctr" defTabSz="2844800">
                <a:lnSpc>
                  <a:spcPct val="90000"/>
                </a:lnSpc>
                <a:spcBef>
                  <a:spcPct val="0"/>
                </a:spcBef>
                <a:spcAft>
                  <a:spcPct val="35000"/>
                </a:spcAft>
                <a:buNone/>
              </a:pPr>
              <a:r>
                <a:rPr lang="en-US" sz="6400" kern="1200" dirty="0">
                  <a:solidFill>
                    <a:schemeClr val="tx1"/>
                  </a:solidFill>
                </a:rPr>
                <a:t>SQL Parser</a:t>
              </a:r>
            </a:p>
          </p:txBody>
        </p:sp>
        <p:sp>
          <p:nvSpPr>
            <p:cNvPr id="453" name="Freeform 452">
              <a:extLst>
                <a:ext uri="{FF2B5EF4-FFF2-40B4-BE49-F238E27FC236}">
                  <a16:creationId xmlns:a16="http://schemas.microsoft.com/office/drawing/2014/main" id="{5580BAF3-B060-6D25-B934-F32F90696CBD}"/>
                </a:ext>
              </a:extLst>
            </p:cNvPr>
            <p:cNvSpPr/>
            <p:nvPr/>
          </p:nvSpPr>
          <p:spPr>
            <a:xfrm>
              <a:off x="13142621" y="12333367"/>
              <a:ext cx="1099949" cy="1580005"/>
            </a:xfrm>
            <a:custGeom>
              <a:avLst/>
              <a:gdLst>
                <a:gd name="connsiteX0" fmla="*/ 0 w 916624"/>
                <a:gd name="connsiteY0" fmla="*/ 219990 h 1099948"/>
                <a:gd name="connsiteX1" fmla="*/ 458312 w 916624"/>
                <a:gd name="connsiteY1" fmla="*/ 219990 h 1099948"/>
                <a:gd name="connsiteX2" fmla="*/ 458312 w 916624"/>
                <a:gd name="connsiteY2" fmla="*/ 0 h 1099948"/>
                <a:gd name="connsiteX3" fmla="*/ 916624 w 916624"/>
                <a:gd name="connsiteY3" fmla="*/ 549974 h 1099948"/>
                <a:gd name="connsiteX4" fmla="*/ 458312 w 916624"/>
                <a:gd name="connsiteY4" fmla="*/ 1099948 h 1099948"/>
                <a:gd name="connsiteX5" fmla="*/ 458312 w 916624"/>
                <a:gd name="connsiteY5" fmla="*/ 879958 h 1099948"/>
                <a:gd name="connsiteX6" fmla="*/ 0 w 916624"/>
                <a:gd name="connsiteY6" fmla="*/ 879958 h 1099948"/>
                <a:gd name="connsiteX7" fmla="*/ 0 w 916624"/>
                <a:gd name="connsiteY7" fmla="*/ 219990 h 109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624" h="1099948">
                  <a:moveTo>
                    <a:pt x="733299" y="1"/>
                  </a:moveTo>
                  <a:lnTo>
                    <a:pt x="733299" y="549974"/>
                  </a:lnTo>
                  <a:lnTo>
                    <a:pt x="916624" y="549974"/>
                  </a:lnTo>
                  <a:lnTo>
                    <a:pt x="458312" y="1099947"/>
                  </a:lnTo>
                  <a:lnTo>
                    <a:pt x="0" y="549974"/>
                  </a:lnTo>
                  <a:lnTo>
                    <a:pt x="183325" y="549974"/>
                  </a:lnTo>
                  <a:lnTo>
                    <a:pt x="183325" y="1"/>
                  </a:lnTo>
                  <a:lnTo>
                    <a:pt x="733299" y="1"/>
                  </a:lnTo>
                  <a:close/>
                </a:path>
              </a:pathLst>
            </a:custGeom>
          </p:spPr>
          <p:style>
            <a:lnRef idx="0">
              <a:schemeClr val="accent3">
                <a:shade val="90000"/>
                <a:hueOff val="0"/>
                <a:satOff val="0"/>
                <a:lumOff val="0"/>
                <a:alphaOff val="0"/>
              </a:schemeClr>
            </a:lnRef>
            <a:fillRef idx="1">
              <a:schemeClr val="accent3">
                <a:shade val="90000"/>
                <a:hueOff val="0"/>
                <a:satOff val="0"/>
                <a:lumOff val="0"/>
                <a:alphaOff val="0"/>
              </a:schemeClr>
            </a:fillRef>
            <a:effectRef idx="0">
              <a:schemeClr val="accent3">
                <a:shade val="90000"/>
                <a:hueOff val="0"/>
                <a:satOff val="0"/>
                <a:lumOff val="0"/>
                <a:alphaOff val="0"/>
              </a:schemeClr>
            </a:effectRef>
            <a:fontRef idx="minor">
              <a:schemeClr val="lt1"/>
            </a:fontRef>
          </p:style>
          <p:txBody>
            <a:bodyPr spcFirstLastPara="0" vert="horz" wrap="square" lIns="219991" tIns="0" rIns="219990" bIns="274987" numCol="1" spcCol="1270" anchor="ctr" anchorCtr="0">
              <a:noAutofit/>
            </a:bodyPr>
            <a:lstStyle/>
            <a:p>
              <a:pPr marL="0" lvl="0" indent="0" algn="ctr" defTabSz="2000250">
                <a:lnSpc>
                  <a:spcPct val="90000"/>
                </a:lnSpc>
                <a:spcBef>
                  <a:spcPct val="0"/>
                </a:spcBef>
                <a:spcAft>
                  <a:spcPct val="35000"/>
                </a:spcAft>
                <a:buNone/>
              </a:pPr>
              <a:endParaRPr lang="en-US" sz="4500" kern="1200">
                <a:solidFill>
                  <a:schemeClr val="tx1"/>
                </a:solidFill>
              </a:endParaRPr>
            </a:p>
          </p:txBody>
        </p:sp>
        <p:sp>
          <p:nvSpPr>
            <p:cNvPr id="454" name="Freeform 453">
              <a:extLst>
                <a:ext uri="{FF2B5EF4-FFF2-40B4-BE49-F238E27FC236}">
                  <a16:creationId xmlns:a16="http://schemas.microsoft.com/office/drawing/2014/main" id="{FF917A57-B4F8-FD79-610C-0A33C617DF73}"/>
                </a:ext>
              </a:extLst>
            </p:cNvPr>
            <p:cNvSpPr/>
            <p:nvPr/>
          </p:nvSpPr>
          <p:spPr>
            <a:xfrm>
              <a:off x="11492697" y="14066144"/>
              <a:ext cx="4399795" cy="1642901"/>
            </a:xfrm>
            <a:custGeom>
              <a:avLst/>
              <a:gdLst>
                <a:gd name="connsiteX0" fmla="*/ 0 w 4399795"/>
                <a:gd name="connsiteY0" fmla="*/ 244433 h 2444330"/>
                <a:gd name="connsiteX1" fmla="*/ 244433 w 4399795"/>
                <a:gd name="connsiteY1" fmla="*/ 0 h 2444330"/>
                <a:gd name="connsiteX2" fmla="*/ 4155362 w 4399795"/>
                <a:gd name="connsiteY2" fmla="*/ 0 h 2444330"/>
                <a:gd name="connsiteX3" fmla="*/ 4399795 w 4399795"/>
                <a:gd name="connsiteY3" fmla="*/ 244433 h 2444330"/>
                <a:gd name="connsiteX4" fmla="*/ 4399795 w 4399795"/>
                <a:gd name="connsiteY4" fmla="*/ 2199897 h 2444330"/>
                <a:gd name="connsiteX5" fmla="*/ 4155362 w 4399795"/>
                <a:gd name="connsiteY5" fmla="*/ 2444330 h 2444330"/>
                <a:gd name="connsiteX6" fmla="*/ 244433 w 4399795"/>
                <a:gd name="connsiteY6" fmla="*/ 2444330 h 2444330"/>
                <a:gd name="connsiteX7" fmla="*/ 0 w 4399795"/>
                <a:gd name="connsiteY7" fmla="*/ 2199897 h 2444330"/>
                <a:gd name="connsiteX8" fmla="*/ 0 w 4399795"/>
                <a:gd name="connsiteY8" fmla="*/ 244433 h 244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9795" h="2444330">
                  <a:moveTo>
                    <a:pt x="0" y="244433"/>
                  </a:moveTo>
                  <a:cubicBezTo>
                    <a:pt x="0" y="109436"/>
                    <a:pt x="109436" y="0"/>
                    <a:pt x="244433" y="0"/>
                  </a:cubicBezTo>
                  <a:lnTo>
                    <a:pt x="4155362" y="0"/>
                  </a:lnTo>
                  <a:cubicBezTo>
                    <a:pt x="4290359" y="0"/>
                    <a:pt x="4399795" y="109436"/>
                    <a:pt x="4399795" y="244433"/>
                  </a:cubicBezTo>
                  <a:lnTo>
                    <a:pt x="4399795" y="2199897"/>
                  </a:lnTo>
                  <a:cubicBezTo>
                    <a:pt x="4399795" y="2334894"/>
                    <a:pt x="4290359" y="2444330"/>
                    <a:pt x="4155362" y="2444330"/>
                  </a:cubicBezTo>
                  <a:lnTo>
                    <a:pt x="244433" y="2444330"/>
                  </a:lnTo>
                  <a:cubicBezTo>
                    <a:pt x="109436" y="2444330"/>
                    <a:pt x="0" y="2334894"/>
                    <a:pt x="0" y="2199897"/>
                  </a:cubicBezTo>
                  <a:lnTo>
                    <a:pt x="0" y="244433"/>
                  </a:lnTo>
                  <a:close/>
                </a:path>
              </a:pathLst>
            </a:custGeom>
          </p:spPr>
          <p:style>
            <a:lnRef idx="2">
              <a:schemeClr val="lt1">
                <a:hueOff val="0"/>
                <a:satOff val="0"/>
                <a:lumOff val="0"/>
                <a:alphaOff val="0"/>
              </a:schemeClr>
            </a:lnRef>
            <a:fillRef idx="1">
              <a:schemeClr val="accent3">
                <a:shade val="80000"/>
                <a:hueOff val="72969"/>
                <a:satOff val="-477"/>
                <a:lumOff val="8185"/>
                <a:alphaOff val="0"/>
              </a:schemeClr>
            </a:fillRef>
            <a:effectRef idx="0">
              <a:schemeClr val="accent3">
                <a:shade val="80000"/>
                <a:hueOff val="72969"/>
                <a:satOff val="-477"/>
                <a:lumOff val="8185"/>
                <a:alphaOff val="0"/>
              </a:schemeClr>
            </a:effectRef>
            <a:fontRef idx="minor">
              <a:schemeClr val="lt1"/>
            </a:fontRef>
          </p:style>
          <p:txBody>
            <a:bodyPr spcFirstLastPara="0" vert="horz" wrap="square" lIns="315432" tIns="315432" rIns="315432" bIns="315432" numCol="1" spcCol="1270" anchor="ctr" anchorCtr="0">
              <a:noAutofit/>
            </a:bodyPr>
            <a:lstStyle/>
            <a:p>
              <a:pPr marL="0" lvl="0" indent="0" algn="ctr" defTabSz="2844800">
                <a:lnSpc>
                  <a:spcPct val="90000"/>
                </a:lnSpc>
                <a:spcBef>
                  <a:spcPct val="0"/>
                </a:spcBef>
                <a:spcAft>
                  <a:spcPct val="35000"/>
                </a:spcAft>
                <a:buNone/>
              </a:pPr>
              <a:r>
                <a:rPr lang="en-US" sz="6400" kern="1200" dirty="0">
                  <a:solidFill>
                    <a:schemeClr val="tx1"/>
                  </a:solidFill>
                </a:rPr>
                <a:t>AST Optimizer</a:t>
              </a:r>
            </a:p>
          </p:txBody>
        </p:sp>
        <p:sp>
          <p:nvSpPr>
            <p:cNvPr id="455" name="Freeform 454">
              <a:extLst>
                <a:ext uri="{FF2B5EF4-FFF2-40B4-BE49-F238E27FC236}">
                  <a16:creationId xmlns:a16="http://schemas.microsoft.com/office/drawing/2014/main" id="{ACE4C604-17F2-8849-EAF5-BC5BAF539A71}"/>
                </a:ext>
              </a:extLst>
            </p:cNvPr>
            <p:cNvSpPr/>
            <p:nvPr/>
          </p:nvSpPr>
          <p:spPr>
            <a:xfrm>
              <a:off x="12945468" y="15917444"/>
              <a:ext cx="1297103" cy="1662424"/>
            </a:xfrm>
            <a:custGeom>
              <a:avLst/>
              <a:gdLst>
                <a:gd name="connsiteX0" fmla="*/ 0 w 916624"/>
                <a:gd name="connsiteY0" fmla="*/ 219990 h 1099948"/>
                <a:gd name="connsiteX1" fmla="*/ 458312 w 916624"/>
                <a:gd name="connsiteY1" fmla="*/ 219990 h 1099948"/>
                <a:gd name="connsiteX2" fmla="*/ 458312 w 916624"/>
                <a:gd name="connsiteY2" fmla="*/ 0 h 1099948"/>
                <a:gd name="connsiteX3" fmla="*/ 916624 w 916624"/>
                <a:gd name="connsiteY3" fmla="*/ 549974 h 1099948"/>
                <a:gd name="connsiteX4" fmla="*/ 458312 w 916624"/>
                <a:gd name="connsiteY4" fmla="*/ 1099948 h 1099948"/>
                <a:gd name="connsiteX5" fmla="*/ 458312 w 916624"/>
                <a:gd name="connsiteY5" fmla="*/ 879958 h 1099948"/>
                <a:gd name="connsiteX6" fmla="*/ 0 w 916624"/>
                <a:gd name="connsiteY6" fmla="*/ 879958 h 1099948"/>
                <a:gd name="connsiteX7" fmla="*/ 0 w 916624"/>
                <a:gd name="connsiteY7" fmla="*/ 219990 h 109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624" h="1099948">
                  <a:moveTo>
                    <a:pt x="733299" y="1"/>
                  </a:moveTo>
                  <a:lnTo>
                    <a:pt x="733299" y="549974"/>
                  </a:lnTo>
                  <a:lnTo>
                    <a:pt x="916624" y="549974"/>
                  </a:lnTo>
                  <a:lnTo>
                    <a:pt x="458312" y="1099947"/>
                  </a:lnTo>
                  <a:lnTo>
                    <a:pt x="0" y="549974"/>
                  </a:lnTo>
                  <a:lnTo>
                    <a:pt x="183325" y="549974"/>
                  </a:lnTo>
                  <a:lnTo>
                    <a:pt x="183325" y="1"/>
                  </a:lnTo>
                  <a:lnTo>
                    <a:pt x="733299" y="1"/>
                  </a:lnTo>
                  <a:close/>
                </a:path>
              </a:pathLst>
            </a:custGeom>
          </p:spPr>
          <p:style>
            <a:lnRef idx="0">
              <a:schemeClr val="accent3">
                <a:shade val="90000"/>
                <a:hueOff val="109447"/>
                <a:satOff val="-1766"/>
                <a:lumOff val="10911"/>
                <a:alphaOff val="0"/>
              </a:schemeClr>
            </a:lnRef>
            <a:fillRef idx="1">
              <a:schemeClr val="accent3">
                <a:shade val="90000"/>
                <a:hueOff val="109447"/>
                <a:satOff val="-1766"/>
                <a:lumOff val="10911"/>
                <a:alphaOff val="0"/>
              </a:schemeClr>
            </a:fillRef>
            <a:effectRef idx="0">
              <a:schemeClr val="accent3">
                <a:shade val="90000"/>
                <a:hueOff val="109447"/>
                <a:satOff val="-1766"/>
                <a:lumOff val="10911"/>
                <a:alphaOff val="0"/>
              </a:schemeClr>
            </a:effectRef>
            <a:fontRef idx="minor">
              <a:schemeClr val="lt1"/>
            </a:fontRef>
          </p:style>
          <p:txBody>
            <a:bodyPr spcFirstLastPara="0" vert="horz" wrap="square" lIns="219991" tIns="0" rIns="219989" bIns="274987" numCol="1" spcCol="1270" anchor="ctr" anchorCtr="0">
              <a:noAutofit/>
            </a:bodyPr>
            <a:lstStyle/>
            <a:p>
              <a:pPr marL="0" lvl="0" indent="0" algn="ctr" defTabSz="2000250">
                <a:lnSpc>
                  <a:spcPct val="90000"/>
                </a:lnSpc>
                <a:spcBef>
                  <a:spcPct val="0"/>
                </a:spcBef>
                <a:spcAft>
                  <a:spcPct val="35000"/>
                </a:spcAft>
                <a:buNone/>
              </a:pPr>
              <a:endParaRPr lang="en-US" sz="4500" kern="1200">
                <a:solidFill>
                  <a:schemeClr val="tx1"/>
                </a:solidFill>
              </a:endParaRPr>
            </a:p>
          </p:txBody>
        </p:sp>
        <p:sp>
          <p:nvSpPr>
            <p:cNvPr id="456" name="Freeform 455">
              <a:extLst>
                <a:ext uri="{FF2B5EF4-FFF2-40B4-BE49-F238E27FC236}">
                  <a16:creationId xmlns:a16="http://schemas.microsoft.com/office/drawing/2014/main" id="{F43113ED-E9BE-3D3F-484E-37E29369ECA4}"/>
                </a:ext>
              </a:extLst>
            </p:cNvPr>
            <p:cNvSpPr/>
            <p:nvPr/>
          </p:nvSpPr>
          <p:spPr>
            <a:xfrm>
              <a:off x="11492697" y="17732639"/>
              <a:ext cx="4399795" cy="1570473"/>
            </a:xfrm>
            <a:custGeom>
              <a:avLst/>
              <a:gdLst>
                <a:gd name="connsiteX0" fmla="*/ 0 w 4399795"/>
                <a:gd name="connsiteY0" fmla="*/ 244433 h 2444330"/>
                <a:gd name="connsiteX1" fmla="*/ 244433 w 4399795"/>
                <a:gd name="connsiteY1" fmla="*/ 0 h 2444330"/>
                <a:gd name="connsiteX2" fmla="*/ 4155362 w 4399795"/>
                <a:gd name="connsiteY2" fmla="*/ 0 h 2444330"/>
                <a:gd name="connsiteX3" fmla="*/ 4399795 w 4399795"/>
                <a:gd name="connsiteY3" fmla="*/ 244433 h 2444330"/>
                <a:gd name="connsiteX4" fmla="*/ 4399795 w 4399795"/>
                <a:gd name="connsiteY4" fmla="*/ 2199897 h 2444330"/>
                <a:gd name="connsiteX5" fmla="*/ 4155362 w 4399795"/>
                <a:gd name="connsiteY5" fmla="*/ 2444330 h 2444330"/>
                <a:gd name="connsiteX6" fmla="*/ 244433 w 4399795"/>
                <a:gd name="connsiteY6" fmla="*/ 2444330 h 2444330"/>
                <a:gd name="connsiteX7" fmla="*/ 0 w 4399795"/>
                <a:gd name="connsiteY7" fmla="*/ 2199897 h 2444330"/>
                <a:gd name="connsiteX8" fmla="*/ 0 w 4399795"/>
                <a:gd name="connsiteY8" fmla="*/ 244433 h 244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9795" h="2444330">
                  <a:moveTo>
                    <a:pt x="0" y="244433"/>
                  </a:moveTo>
                  <a:cubicBezTo>
                    <a:pt x="0" y="109436"/>
                    <a:pt x="109436" y="0"/>
                    <a:pt x="244433" y="0"/>
                  </a:cubicBezTo>
                  <a:lnTo>
                    <a:pt x="4155362" y="0"/>
                  </a:lnTo>
                  <a:cubicBezTo>
                    <a:pt x="4290359" y="0"/>
                    <a:pt x="4399795" y="109436"/>
                    <a:pt x="4399795" y="244433"/>
                  </a:cubicBezTo>
                  <a:lnTo>
                    <a:pt x="4399795" y="2199897"/>
                  </a:lnTo>
                  <a:cubicBezTo>
                    <a:pt x="4399795" y="2334894"/>
                    <a:pt x="4290359" y="2444330"/>
                    <a:pt x="4155362" y="2444330"/>
                  </a:cubicBezTo>
                  <a:lnTo>
                    <a:pt x="244433" y="2444330"/>
                  </a:lnTo>
                  <a:cubicBezTo>
                    <a:pt x="109436" y="2444330"/>
                    <a:pt x="0" y="2334894"/>
                    <a:pt x="0" y="2199897"/>
                  </a:cubicBezTo>
                  <a:lnTo>
                    <a:pt x="0" y="244433"/>
                  </a:lnTo>
                  <a:close/>
                </a:path>
              </a:pathLst>
            </a:custGeom>
          </p:spPr>
          <p:style>
            <a:lnRef idx="2">
              <a:schemeClr val="lt1">
                <a:hueOff val="0"/>
                <a:satOff val="0"/>
                <a:lumOff val="0"/>
                <a:alphaOff val="0"/>
              </a:schemeClr>
            </a:lnRef>
            <a:fillRef idx="1">
              <a:schemeClr val="accent3">
                <a:shade val="80000"/>
                <a:hueOff val="145938"/>
                <a:satOff val="-954"/>
                <a:lumOff val="16369"/>
                <a:alphaOff val="0"/>
              </a:schemeClr>
            </a:fillRef>
            <a:effectRef idx="0">
              <a:schemeClr val="accent3">
                <a:shade val="80000"/>
                <a:hueOff val="145938"/>
                <a:satOff val="-954"/>
                <a:lumOff val="16369"/>
                <a:alphaOff val="0"/>
              </a:schemeClr>
            </a:effectRef>
            <a:fontRef idx="minor">
              <a:schemeClr val="lt1"/>
            </a:fontRef>
          </p:style>
          <p:txBody>
            <a:bodyPr spcFirstLastPara="0" vert="horz" wrap="square" lIns="315432" tIns="315432" rIns="315432" bIns="315432" numCol="1" spcCol="1270" anchor="ctr" anchorCtr="0">
              <a:noAutofit/>
            </a:bodyPr>
            <a:lstStyle/>
            <a:p>
              <a:pPr marL="0" lvl="0" indent="0" algn="ctr" defTabSz="2844800">
                <a:lnSpc>
                  <a:spcPct val="90000"/>
                </a:lnSpc>
                <a:spcBef>
                  <a:spcPct val="0"/>
                </a:spcBef>
                <a:spcAft>
                  <a:spcPct val="35000"/>
                </a:spcAft>
                <a:buNone/>
              </a:pPr>
              <a:r>
                <a:rPr lang="en-US" sz="6400" kern="1200" dirty="0">
                  <a:solidFill>
                    <a:schemeClr val="tx1"/>
                  </a:solidFill>
                </a:rPr>
                <a:t>API Optimizer</a:t>
              </a:r>
            </a:p>
          </p:txBody>
        </p:sp>
        <p:sp>
          <p:nvSpPr>
            <p:cNvPr id="457" name="Freeform 456">
              <a:extLst>
                <a:ext uri="{FF2B5EF4-FFF2-40B4-BE49-F238E27FC236}">
                  <a16:creationId xmlns:a16="http://schemas.microsoft.com/office/drawing/2014/main" id="{1E21BC87-0BA6-447A-79DC-D3433D1E7474}"/>
                </a:ext>
              </a:extLst>
            </p:cNvPr>
            <p:cNvSpPr/>
            <p:nvPr/>
          </p:nvSpPr>
          <p:spPr>
            <a:xfrm>
              <a:off x="12856693" y="19603462"/>
              <a:ext cx="1385877" cy="2428311"/>
            </a:xfrm>
            <a:custGeom>
              <a:avLst/>
              <a:gdLst>
                <a:gd name="connsiteX0" fmla="*/ 0 w 916624"/>
                <a:gd name="connsiteY0" fmla="*/ 219990 h 1099948"/>
                <a:gd name="connsiteX1" fmla="*/ 458312 w 916624"/>
                <a:gd name="connsiteY1" fmla="*/ 219990 h 1099948"/>
                <a:gd name="connsiteX2" fmla="*/ 458312 w 916624"/>
                <a:gd name="connsiteY2" fmla="*/ 0 h 1099948"/>
                <a:gd name="connsiteX3" fmla="*/ 916624 w 916624"/>
                <a:gd name="connsiteY3" fmla="*/ 549974 h 1099948"/>
                <a:gd name="connsiteX4" fmla="*/ 458312 w 916624"/>
                <a:gd name="connsiteY4" fmla="*/ 1099948 h 1099948"/>
                <a:gd name="connsiteX5" fmla="*/ 458312 w 916624"/>
                <a:gd name="connsiteY5" fmla="*/ 879958 h 1099948"/>
                <a:gd name="connsiteX6" fmla="*/ 0 w 916624"/>
                <a:gd name="connsiteY6" fmla="*/ 879958 h 1099948"/>
                <a:gd name="connsiteX7" fmla="*/ 0 w 916624"/>
                <a:gd name="connsiteY7" fmla="*/ 219990 h 109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624" h="1099948">
                  <a:moveTo>
                    <a:pt x="733299" y="1"/>
                  </a:moveTo>
                  <a:lnTo>
                    <a:pt x="733299" y="549974"/>
                  </a:lnTo>
                  <a:lnTo>
                    <a:pt x="916624" y="549974"/>
                  </a:lnTo>
                  <a:lnTo>
                    <a:pt x="458312" y="1099947"/>
                  </a:lnTo>
                  <a:lnTo>
                    <a:pt x="0" y="549974"/>
                  </a:lnTo>
                  <a:lnTo>
                    <a:pt x="183325" y="549974"/>
                  </a:lnTo>
                  <a:lnTo>
                    <a:pt x="183325" y="1"/>
                  </a:lnTo>
                  <a:lnTo>
                    <a:pt x="733299" y="1"/>
                  </a:lnTo>
                  <a:close/>
                </a:path>
              </a:pathLst>
            </a:custGeom>
          </p:spPr>
          <p:style>
            <a:lnRef idx="0">
              <a:schemeClr val="accent3">
                <a:shade val="90000"/>
                <a:hueOff val="218894"/>
                <a:satOff val="-3532"/>
                <a:lumOff val="21821"/>
                <a:alphaOff val="0"/>
              </a:schemeClr>
            </a:lnRef>
            <a:fillRef idx="1">
              <a:schemeClr val="accent3">
                <a:shade val="90000"/>
                <a:hueOff val="218894"/>
                <a:satOff val="-3532"/>
                <a:lumOff val="21821"/>
                <a:alphaOff val="0"/>
              </a:schemeClr>
            </a:fillRef>
            <a:effectRef idx="0">
              <a:schemeClr val="accent3">
                <a:shade val="90000"/>
                <a:hueOff val="218894"/>
                <a:satOff val="-3532"/>
                <a:lumOff val="21821"/>
                <a:alphaOff val="0"/>
              </a:schemeClr>
            </a:effectRef>
            <a:fontRef idx="minor">
              <a:schemeClr val="lt1"/>
            </a:fontRef>
          </p:style>
          <p:txBody>
            <a:bodyPr spcFirstLastPara="0" vert="horz" wrap="square" lIns="219991" tIns="0" rIns="219989" bIns="274987" numCol="1" spcCol="1270" anchor="ctr" anchorCtr="0">
              <a:noAutofit/>
            </a:bodyPr>
            <a:lstStyle/>
            <a:p>
              <a:pPr marL="0" lvl="0" indent="0" algn="ctr" defTabSz="2000250">
                <a:lnSpc>
                  <a:spcPct val="90000"/>
                </a:lnSpc>
                <a:spcBef>
                  <a:spcPct val="0"/>
                </a:spcBef>
                <a:spcAft>
                  <a:spcPct val="35000"/>
                </a:spcAft>
                <a:buNone/>
              </a:pPr>
              <a:endParaRPr lang="en-US" sz="4500" kern="1200" dirty="0">
                <a:solidFill>
                  <a:schemeClr val="tx1"/>
                </a:solidFill>
              </a:endParaRPr>
            </a:p>
          </p:txBody>
        </p:sp>
        <p:sp>
          <p:nvSpPr>
            <p:cNvPr id="458" name="Freeform 457">
              <a:extLst>
                <a:ext uri="{FF2B5EF4-FFF2-40B4-BE49-F238E27FC236}">
                  <a16:creationId xmlns:a16="http://schemas.microsoft.com/office/drawing/2014/main" id="{C7BD0595-6A2D-B694-1024-24927C188566}"/>
                </a:ext>
              </a:extLst>
            </p:cNvPr>
            <p:cNvSpPr/>
            <p:nvPr/>
          </p:nvSpPr>
          <p:spPr>
            <a:xfrm>
              <a:off x="11492697" y="22095178"/>
              <a:ext cx="4399795" cy="1748288"/>
            </a:xfrm>
            <a:custGeom>
              <a:avLst/>
              <a:gdLst>
                <a:gd name="connsiteX0" fmla="*/ 0 w 4399795"/>
                <a:gd name="connsiteY0" fmla="*/ 244433 h 2444330"/>
                <a:gd name="connsiteX1" fmla="*/ 244433 w 4399795"/>
                <a:gd name="connsiteY1" fmla="*/ 0 h 2444330"/>
                <a:gd name="connsiteX2" fmla="*/ 4155362 w 4399795"/>
                <a:gd name="connsiteY2" fmla="*/ 0 h 2444330"/>
                <a:gd name="connsiteX3" fmla="*/ 4399795 w 4399795"/>
                <a:gd name="connsiteY3" fmla="*/ 244433 h 2444330"/>
                <a:gd name="connsiteX4" fmla="*/ 4399795 w 4399795"/>
                <a:gd name="connsiteY4" fmla="*/ 2199897 h 2444330"/>
                <a:gd name="connsiteX5" fmla="*/ 4155362 w 4399795"/>
                <a:gd name="connsiteY5" fmla="*/ 2444330 h 2444330"/>
                <a:gd name="connsiteX6" fmla="*/ 244433 w 4399795"/>
                <a:gd name="connsiteY6" fmla="*/ 2444330 h 2444330"/>
                <a:gd name="connsiteX7" fmla="*/ 0 w 4399795"/>
                <a:gd name="connsiteY7" fmla="*/ 2199897 h 2444330"/>
                <a:gd name="connsiteX8" fmla="*/ 0 w 4399795"/>
                <a:gd name="connsiteY8" fmla="*/ 244433 h 244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9795" h="2444330">
                  <a:moveTo>
                    <a:pt x="0" y="244433"/>
                  </a:moveTo>
                  <a:cubicBezTo>
                    <a:pt x="0" y="109436"/>
                    <a:pt x="109436" y="0"/>
                    <a:pt x="244433" y="0"/>
                  </a:cubicBezTo>
                  <a:lnTo>
                    <a:pt x="4155362" y="0"/>
                  </a:lnTo>
                  <a:cubicBezTo>
                    <a:pt x="4290359" y="0"/>
                    <a:pt x="4399795" y="109436"/>
                    <a:pt x="4399795" y="244433"/>
                  </a:cubicBezTo>
                  <a:lnTo>
                    <a:pt x="4399795" y="2199897"/>
                  </a:lnTo>
                  <a:cubicBezTo>
                    <a:pt x="4399795" y="2334894"/>
                    <a:pt x="4290359" y="2444330"/>
                    <a:pt x="4155362" y="2444330"/>
                  </a:cubicBezTo>
                  <a:lnTo>
                    <a:pt x="244433" y="2444330"/>
                  </a:lnTo>
                  <a:cubicBezTo>
                    <a:pt x="109436" y="2444330"/>
                    <a:pt x="0" y="2334894"/>
                    <a:pt x="0" y="2199897"/>
                  </a:cubicBezTo>
                  <a:lnTo>
                    <a:pt x="0" y="244433"/>
                  </a:lnTo>
                  <a:close/>
                </a:path>
              </a:pathLst>
            </a:custGeom>
          </p:spPr>
          <p:style>
            <a:lnRef idx="2">
              <a:schemeClr val="lt1">
                <a:hueOff val="0"/>
                <a:satOff val="0"/>
                <a:lumOff val="0"/>
                <a:alphaOff val="0"/>
              </a:schemeClr>
            </a:lnRef>
            <a:fillRef idx="1">
              <a:schemeClr val="accent3">
                <a:shade val="80000"/>
                <a:hueOff val="218907"/>
                <a:satOff val="-1431"/>
                <a:lumOff val="24554"/>
                <a:alphaOff val="0"/>
              </a:schemeClr>
            </a:fillRef>
            <a:effectRef idx="0">
              <a:schemeClr val="accent3">
                <a:shade val="80000"/>
                <a:hueOff val="218907"/>
                <a:satOff val="-1431"/>
                <a:lumOff val="24554"/>
                <a:alphaOff val="0"/>
              </a:schemeClr>
            </a:effectRef>
            <a:fontRef idx="minor">
              <a:schemeClr val="lt1"/>
            </a:fontRef>
          </p:style>
          <p:txBody>
            <a:bodyPr spcFirstLastPara="0" vert="horz" wrap="square" lIns="315432" tIns="315432" rIns="315432" bIns="315432" numCol="1" spcCol="1270" anchor="ctr" anchorCtr="0">
              <a:noAutofit/>
            </a:bodyPr>
            <a:lstStyle/>
            <a:p>
              <a:pPr marL="0" lvl="0" indent="0" algn="ctr" defTabSz="2844800">
                <a:lnSpc>
                  <a:spcPct val="90000"/>
                </a:lnSpc>
                <a:spcBef>
                  <a:spcPct val="0"/>
                </a:spcBef>
                <a:spcAft>
                  <a:spcPct val="35000"/>
                </a:spcAft>
                <a:buNone/>
              </a:pPr>
              <a:r>
                <a:rPr lang="en-US" sz="6400" kern="1200" dirty="0">
                  <a:solidFill>
                    <a:schemeClr val="tx1"/>
                  </a:solidFill>
                </a:rPr>
                <a:t>Code Generator</a:t>
              </a:r>
            </a:p>
          </p:txBody>
        </p:sp>
      </p:grpSp>
      <p:pic>
        <p:nvPicPr>
          <p:cNvPr id="36" name="Picture 81" descr="http://odk.org/wp-content/uploads/2015/05/logo.png">
            <a:extLst>
              <a:ext uri="{FF2B5EF4-FFF2-40B4-BE49-F238E27FC236}">
                <a16:creationId xmlns:a16="http://schemas.microsoft.com/office/drawing/2014/main" id="{B76443A4-9F7B-6F19-8ED6-54D2FE04B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21952" y="2398533"/>
            <a:ext cx="6635101" cy="179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Rectangle 54">
            <a:extLst>
              <a:ext uri="{FF2B5EF4-FFF2-40B4-BE49-F238E27FC236}">
                <a16:creationId xmlns:a16="http://schemas.microsoft.com/office/drawing/2014/main" id="{E842A7B1-9391-DAE6-7EB8-CEC8C890E4DC}"/>
              </a:ext>
            </a:extLst>
          </p:cNvPr>
          <p:cNvSpPr/>
          <p:nvPr/>
        </p:nvSpPr>
        <p:spPr>
          <a:xfrm>
            <a:off x="18281983" y="7998754"/>
            <a:ext cx="2172136" cy="1144285"/>
          </a:xfrm>
          <a:prstGeom prst="rect">
            <a:avLst/>
          </a:prstGeom>
          <a:ln w="28575">
            <a:solidFill>
              <a:srgbClr val="00632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dirty="0"/>
              <a:t>SQL</a:t>
            </a:r>
          </a:p>
        </p:txBody>
      </p:sp>
      <p:grpSp>
        <p:nvGrpSpPr>
          <p:cNvPr id="462" name="Group 461">
            <a:extLst>
              <a:ext uri="{FF2B5EF4-FFF2-40B4-BE49-F238E27FC236}">
                <a16:creationId xmlns:a16="http://schemas.microsoft.com/office/drawing/2014/main" id="{26D7F778-BF2B-7842-5E7B-A45AD9A8CBAE}"/>
              </a:ext>
            </a:extLst>
          </p:cNvPr>
          <p:cNvGrpSpPr/>
          <p:nvPr/>
        </p:nvGrpSpPr>
        <p:grpSpPr>
          <a:xfrm>
            <a:off x="16740003" y="10857252"/>
            <a:ext cx="6218368" cy="4432969"/>
            <a:chOff x="17983200" y="10996104"/>
            <a:chExt cx="5837690" cy="5089946"/>
          </a:xfrm>
        </p:grpSpPr>
        <p:grpSp>
          <p:nvGrpSpPr>
            <p:cNvPr id="56" name="Group 55">
              <a:extLst>
                <a:ext uri="{FF2B5EF4-FFF2-40B4-BE49-F238E27FC236}">
                  <a16:creationId xmlns:a16="http://schemas.microsoft.com/office/drawing/2014/main" id="{73F34FC2-3707-97B6-A395-9FD93CC476AA}"/>
                </a:ext>
              </a:extLst>
            </p:cNvPr>
            <p:cNvGrpSpPr/>
            <p:nvPr/>
          </p:nvGrpSpPr>
          <p:grpSpPr>
            <a:xfrm>
              <a:off x="18521341" y="11313771"/>
              <a:ext cx="4518486" cy="4772279"/>
              <a:chOff x="18157512" y="7931440"/>
              <a:chExt cx="5201380" cy="9620963"/>
            </a:xfrm>
          </p:grpSpPr>
          <p:sp>
            <p:nvSpPr>
              <p:cNvPr id="57" name="Oval 56">
                <a:extLst>
                  <a:ext uri="{FF2B5EF4-FFF2-40B4-BE49-F238E27FC236}">
                    <a16:creationId xmlns:a16="http://schemas.microsoft.com/office/drawing/2014/main" id="{A167E4F3-C83A-FB9A-9664-5A2DE592B8A6}"/>
                  </a:ext>
                </a:extLst>
              </p:cNvPr>
              <p:cNvSpPr/>
              <p:nvPr/>
            </p:nvSpPr>
            <p:spPr>
              <a:xfrm>
                <a:off x="20254175" y="10947539"/>
                <a:ext cx="1081311" cy="924580"/>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8" name="Oval 57">
                <a:extLst>
                  <a:ext uri="{FF2B5EF4-FFF2-40B4-BE49-F238E27FC236}">
                    <a16:creationId xmlns:a16="http://schemas.microsoft.com/office/drawing/2014/main" id="{25D2F6EB-9734-6E64-AEE1-E6A980DE6CE4}"/>
                  </a:ext>
                </a:extLst>
              </p:cNvPr>
              <p:cNvSpPr/>
              <p:nvPr/>
            </p:nvSpPr>
            <p:spPr>
              <a:xfrm>
                <a:off x="20433403" y="8138844"/>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9" name="Oval 58">
                <a:extLst>
                  <a:ext uri="{FF2B5EF4-FFF2-40B4-BE49-F238E27FC236}">
                    <a16:creationId xmlns:a16="http://schemas.microsoft.com/office/drawing/2014/main" id="{80E7A677-CFE7-8F01-6846-45AC44A94F89}"/>
                  </a:ext>
                </a:extLst>
              </p:cNvPr>
              <p:cNvSpPr/>
              <p:nvPr/>
            </p:nvSpPr>
            <p:spPr>
              <a:xfrm>
                <a:off x="20335006" y="14707513"/>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0" name="Oval 59">
                <a:extLst>
                  <a:ext uri="{FF2B5EF4-FFF2-40B4-BE49-F238E27FC236}">
                    <a16:creationId xmlns:a16="http://schemas.microsoft.com/office/drawing/2014/main" id="{22740001-94D9-BD3C-1F02-88C1F8D5A4C2}"/>
                  </a:ext>
                </a:extLst>
              </p:cNvPr>
              <p:cNvSpPr/>
              <p:nvPr/>
            </p:nvSpPr>
            <p:spPr>
              <a:xfrm>
                <a:off x="18157512" y="14386719"/>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1" name="Oval 60">
                <a:extLst>
                  <a:ext uri="{FF2B5EF4-FFF2-40B4-BE49-F238E27FC236}">
                    <a16:creationId xmlns:a16="http://schemas.microsoft.com/office/drawing/2014/main" id="{A3EF32AB-0742-61AF-0E3E-B17FFCF3EF8F}"/>
                  </a:ext>
                </a:extLst>
              </p:cNvPr>
              <p:cNvSpPr/>
              <p:nvPr/>
            </p:nvSpPr>
            <p:spPr>
              <a:xfrm>
                <a:off x="21335486" y="12471210"/>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2" name="Oval 61">
                <a:extLst>
                  <a:ext uri="{FF2B5EF4-FFF2-40B4-BE49-F238E27FC236}">
                    <a16:creationId xmlns:a16="http://schemas.microsoft.com/office/drawing/2014/main" id="{70CE9AB1-4F81-EB5F-CAB9-DA50B6997F86}"/>
                  </a:ext>
                </a:extLst>
              </p:cNvPr>
              <p:cNvSpPr/>
              <p:nvPr/>
            </p:nvSpPr>
            <p:spPr>
              <a:xfrm>
                <a:off x="21335486" y="16449001"/>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3" name="Oval 62">
                <a:extLst>
                  <a:ext uri="{FF2B5EF4-FFF2-40B4-BE49-F238E27FC236}">
                    <a16:creationId xmlns:a16="http://schemas.microsoft.com/office/drawing/2014/main" id="{E1F131C3-E447-AF8B-B668-205D2AE36538}"/>
                  </a:ext>
                </a:extLst>
              </p:cNvPr>
              <p:cNvSpPr/>
              <p:nvPr/>
            </p:nvSpPr>
            <p:spPr>
              <a:xfrm>
                <a:off x="19702699" y="16505238"/>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4" name="Oval 63">
                <a:extLst>
                  <a:ext uri="{FF2B5EF4-FFF2-40B4-BE49-F238E27FC236}">
                    <a16:creationId xmlns:a16="http://schemas.microsoft.com/office/drawing/2014/main" id="{009B1122-59B7-F9A0-513B-D4A00A1145C9}"/>
                  </a:ext>
                </a:extLst>
              </p:cNvPr>
              <p:cNvSpPr/>
              <p:nvPr/>
            </p:nvSpPr>
            <p:spPr>
              <a:xfrm>
                <a:off x="22623405" y="14333537"/>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5" name="TextBox 64">
                <a:extLst>
                  <a:ext uri="{FF2B5EF4-FFF2-40B4-BE49-F238E27FC236}">
                    <a16:creationId xmlns:a16="http://schemas.microsoft.com/office/drawing/2014/main" id="{F8156618-9FC4-1255-DEBF-8F85E159D475}"/>
                  </a:ext>
                </a:extLst>
              </p:cNvPr>
              <p:cNvSpPr txBox="1"/>
              <p:nvPr/>
            </p:nvSpPr>
            <p:spPr>
              <a:xfrm>
                <a:off x="20542460" y="10943746"/>
                <a:ext cx="429654" cy="884283"/>
              </a:xfrm>
              <a:prstGeom prst="rect">
                <a:avLst/>
              </a:prstGeom>
              <a:noFill/>
            </p:spPr>
            <p:txBody>
              <a:bodyPr wrap="none" rtlCol="0">
                <a:spAutoFit/>
              </a:bodyPr>
              <a:lstStyle/>
              <a:p>
                <a:r>
                  <a:rPr lang="en-US" sz="2800" dirty="0"/>
                  <a:t>⨯</a:t>
                </a:r>
              </a:p>
            </p:txBody>
          </p:sp>
          <p:cxnSp>
            <p:nvCxnSpPr>
              <p:cNvPr id="66" name="Straight Connector 65">
                <a:extLst>
                  <a:ext uri="{FF2B5EF4-FFF2-40B4-BE49-F238E27FC236}">
                    <a16:creationId xmlns:a16="http://schemas.microsoft.com/office/drawing/2014/main" id="{76330646-5120-0BEE-8FE4-3726D03C8FA8}"/>
                  </a:ext>
                </a:extLst>
              </p:cNvPr>
              <p:cNvCxnSpPr>
                <a:cxnSpLocks/>
                <a:stCxn id="57" idx="6"/>
                <a:endCxn id="61" idx="0"/>
              </p:cNvCxnSpPr>
              <p:nvPr/>
            </p:nvCxnSpPr>
            <p:spPr>
              <a:xfrm>
                <a:off x="21335486" y="11409829"/>
                <a:ext cx="367744" cy="1061381"/>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5A3662-C575-57C7-13DC-75B3927030A2}"/>
                  </a:ext>
                </a:extLst>
              </p:cNvPr>
              <p:cNvCxnSpPr>
                <a:cxnSpLocks/>
                <a:stCxn id="68" idx="0"/>
                <a:endCxn id="81" idx="4"/>
              </p:cNvCxnSpPr>
              <p:nvPr/>
            </p:nvCxnSpPr>
            <p:spPr>
              <a:xfrm flipH="1" flipV="1">
                <a:off x="19843954" y="13131980"/>
                <a:ext cx="804276" cy="1562312"/>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1F64B58-DE64-87AF-03CC-D901CD95D15D}"/>
                  </a:ext>
                </a:extLst>
              </p:cNvPr>
              <p:cNvSpPr txBox="1"/>
              <p:nvPr/>
            </p:nvSpPr>
            <p:spPr>
              <a:xfrm>
                <a:off x="20433403" y="14694292"/>
                <a:ext cx="429654" cy="884283"/>
              </a:xfrm>
              <a:prstGeom prst="rect">
                <a:avLst/>
              </a:prstGeom>
              <a:noFill/>
            </p:spPr>
            <p:txBody>
              <a:bodyPr wrap="none" rtlCol="0">
                <a:spAutoFit/>
              </a:bodyPr>
              <a:lstStyle/>
              <a:p>
                <a:r>
                  <a:rPr lang="en-US" sz="2800" dirty="0"/>
                  <a:t>⨯</a:t>
                </a:r>
              </a:p>
            </p:txBody>
          </p:sp>
          <p:cxnSp>
            <p:nvCxnSpPr>
              <p:cNvPr id="69" name="Straight Connector 68">
                <a:extLst>
                  <a:ext uri="{FF2B5EF4-FFF2-40B4-BE49-F238E27FC236}">
                    <a16:creationId xmlns:a16="http://schemas.microsoft.com/office/drawing/2014/main" id="{8374AFAD-7638-50C0-5200-DC29C1F91C40}"/>
                  </a:ext>
                </a:extLst>
              </p:cNvPr>
              <p:cNvCxnSpPr>
                <a:cxnSpLocks/>
                <a:endCxn id="60" idx="7"/>
              </p:cNvCxnSpPr>
              <p:nvPr/>
            </p:nvCxnSpPr>
            <p:spPr>
              <a:xfrm flipH="1">
                <a:off x="18785289" y="13049391"/>
                <a:ext cx="858377" cy="1446863"/>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4134D02-E0AA-3C54-986E-396223717E67}"/>
                  </a:ext>
                </a:extLst>
              </p:cNvPr>
              <p:cNvCxnSpPr>
                <a:cxnSpLocks/>
              </p:cNvCxnSpPr>
              <p:nvPr/>
            </p:nvCxnSpPr>
            <p:spPr>
              <a:xfrm>
                <a:off x="21943659" y="13049391"/>
                <a:ext cx="855579" cy="1451997"/>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131B22E-55F9-3E90-252A-FCB40D66DE09}"/>
                  </a:ext>
                </a:extLst>
              </p:cNvPr>
              <p:cNvCxnSpPr>
                <a:cxnSpLocks/>
                <a:endCxn id="62" idx="1"/>
              </p:cNvCxnSpPr>
              <p:nvPr/>
            </p:nvCxnSpPr>
            <p:spPr>
              <a:xfrm>
                <a:off x="20950401" y="15370979"/>
                <a:ext cx="492795" cy="1187557"/>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C40854F-21F9-0499-09B8-572F686E1895}"/>
                  </a:ext>
                </a:extLst>
              </p:cNvPr>
              <p:cNvCxnSpPr>
                <a:cxnSpLocks/>
                <a:stCxn id="59" idx="3"/>
                <a:endCxn id="63" idx="0"/>
              </p:cNvCxnSpPr>
              <p:nvPr/>
            </p:nvCxnSpPr>
            <p:spPr>
              <a:xfrm flipH="1">
                <a:off x="20070442" y="15345929"/>
                <a:ext cx="372273" cy="1159309"/>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9027724E-04AF-6D04-8C55-6F14250CE0F0}"/>
                  </a:ext>
                </a:extLst>
              </p:cNvPr>
              <p:cNvSpPr txBox="1"/>
              <p:nvPr/>
            </p:nvSpPr>
            <p:spPr>
              <a:xfrm>
                <a:off x="21388941" y="16375433"/>
                <a:ext cx="815258" cy="926170"/>
              </a:xfrm>
              <a:prstGeom prst="rect">
                <a:avLst/>
              </a:prstGeom>
              <a:noFill/>
            </p:spPr>
            <p:txBody>
              <a:bodyPr wrap="square" rtlCol="0">
                <a:spAutoFit/>
              </a:bodyPr>
              <a:lstStyle/>
              <a:p>
                <a:r>
                  <a:rPr lang="en-US" sz="2000" dirty="0"/>
                  <a:t>R</a:t>
                </a:r>
                <a:endParaRPr lang="en-US" sz="2800" dirty="0"/>
              </a:p>
            </p:txBody>
          </p:sp>
          <p:sp>
            <p:nvSpPr>
              <p:cNvPr id="74" name="TextBox 73">
                <a:extLst>
                  <a:ext uri="{FF2B5EF4-FFF2-40B4-BE49-F238E27FC236}">
                    <a16:creationId xmlns:a16="http://schemas.microsoft.com/office/drawing/2014/main" id="{4A2A7177-FD5C-69DC-39DF-693C7920AB6F}"/>
                  </a:ext>
                </a:extLst>
              </p:cNvPr>
              <p:cNvSpPr txBox="1"/>
              <p:nvPr/>
            </p:nvSpPr>
            <p:spPr>
              <a:xfrm>
                <a:off x="19799012" y="16483746"/>
                <a:ext cx="435234" cy="1068657"/>
              </a:xfrm>
              <a:prstGeom prst="rect">
                <a:avLst/>
              </a:prstGeom>
              <a:noFill/>
            </p:spPr>
            <p:txBody>
              <a:bodyPr wrap="square" rtlCol="0">
                <a:spAutoFit/>
              </a:bodyPr>
              <a:lstStyle/>
              <a:p>
                <a:r>
                  <a:rPr lang="en-US" sz="2400" dirty="0"/>
                  <a:t>R</a:t>
                </a:r>
              </a:p>
            </p:txBody>
          </p:sp>
          <p:sp>
            <p:nvSpPr>
              <p:cNvPr id="75" name="TextBox 74">
                <a:extLst>
                  <a:ext uri="{FF2B5EF4-FFF2-40B4-BE49-F238E27FC236}">
                    <a16:creationId xmlns:a16="http://schemas.microsoft.com/office/drawing/2014/main" id="{E932A7BB-89EF-0CC2-758A-6E8884D1AE27}"/>
                  </a:ext>
                </a:extLst>
              </p:cNvPr>
              <p:cNvSpPr txBox="1"/>
              <p:nvPr/>
            </p:nvSpPr>
            <p:spPr>
              <a:xfrm>
                <a:off x="21408476" y="12196196"/>
                <a:ext cx="395307" cy="884284"/>
              </a:xfrm>
              <a:prstGeom prst="rect">
                <a:avLst/>
              </a:prstGeom>
              <a:noFill/>
            </p:spPr>
            <p:txBody>
              <a:bodyPr wrap="none" rtlCol="0">
                <a:spAutoFit/>
              </a:bodyPr>
              <a:lstStyle/>
              <a:p>
                <a:r>
                  <a:rPr lang="en-US" sz="2800" dirty="0" err="1"/>
                  <a:t>σ</a:t>
                </a:r>
                <a:endParaRPr lang="en-US" sz="2800" dirty="0"/>
              </a:p>
            </p:txBody>
          </p:sp>
          <p:sp>
            <p:nvSpPr>
              <p:cNvPr id="76" name="Oval 75">
                <a:extLst>
                  <a:ext uri="{FF2B5EF4-FFF2-40B4-BE49-F238E27FC236}">
                    <a16:creationId xmlns:a16="http://schemas.microsoft.com/office/drawing/2014/main" id="{90F03245-7CF2-E40E-9583-78270784CBCF}"/>
                  </a:ext>
                </a:extLst>
              </p:cNvPr>
              <p:cNvSpPr/>
              <p:nvPr/>
            </p:nvSpPr>
            <p:spPr>
              <a:xfrm>
                <a:off x="20371913" y="9655188"/>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7" name="TextBox 76">
                <a:extLst>
                  <a:ext uri="{FF2B5EF4-FFF2-40B4-BE49-F238E27FC236}">
                    <a16:creationId xmlns:a16="http://schemas.microsoft.com/office/drawing/2014/main" id="{E3AD0F9E-3024-02C3-B16C-0E537B5A0903}"/>
                  </a:ext>
                </a:extLst>
              </p:cNvPr>
              <p:cNvSpPr txBox="1"/>
              <p:nvPr/>
            </p:nvSpPr>
            <p:spPr>
              <a:xfrm>
                <a:off x="22813791" y="14049490"/>
                <a:ext cx="354714" cy="884283"/>
              </a:xfrm>
              <a:prstGeom prst="rect">
                <a:avLst/>
              </a:prstGeom>
              <a:noFill/>
            </p:spPr>
            <p:txBody>
              <a:bodyPr wrap="none" rtlCol="0">
                <a:spAutoFit/>
              </a:bodyPr>
              <a:lstStyle/>
              <a:p>
                <a:r>
                  <a:rPr lang="en-US" sz="2800" dirty="0"/>
                  <a:t>s</a:t>
                </a:r>
              </a:p>
            </p:txBody>
          </p:sp>
          <p:sp>
            <p:nvSpPr>
              <p:cNvPr id="78" name="TextBox 77">
                <a:extLst>
                  <a:ext uri="{FF2B5EF4-FFF2-40B4-BE49-F238E27FC236}">
                    <a16:creationId xmlns:a16="http://schemas.microsoft.com/office/drawing/2014/main" id="{2D253CD0-8F2A-6C47-10FE-0C01813AD4E4}"/>
                  </a:ext>
                </a:extLst>
              </p:cNvPr>
              <p:cNvSpPr txBox="1"/>
              <p:nvPr/>
            </p:nvSpPr>
            <p:spPr>
              <a:xfrm>
                <a:off x="18266007" y="14439412"/>
                <a:ext cx="457997" cy="806626"/>
              </a:xfrm>
              <a:prstGeom prst="rect">
                <a:avLst/>
              </a:prstGeom>
              <a:noFill/>
            </p:spPr>
            <p:txBody>
              <a:bodyPr wrap="none" rtlCol="0">
                <a:spAutoFit/>
              </a:bodyPr>
              <a:lstStyle/>
              <a:p>
                <a:r>
                  <a:rPr lang="en-US" sz="2000" dirty="0"/>
                  <a:t>M</a:t>
                </a:r>
                <a:endParaRPr lang="en-US" sz="2800" dirty="0"/>
              </a:p>
            </p:txBody>
          </p:sp>
          <p:sp>
            <p:nvSpPr>
              <p:cNvPr id="79" name="TextBox 78">
                <a:extLst>
                  <a:ext uri="{FF2B5EF4-FFF2-40B4-BE49-F238E27FC236}">
                    <a16:creationId xmlns:a16="http://schemas.microsoft.com/office/drawing/2014/main" id="{5AF66321-B8B8-A671-11B7-58D97ACF6676}"/>
                  </a:ext>
                </a:extLst>
              </p:cNvPr>
              <p:cNvSpPr txBox="1"/>
              <p:nvPr/>
            </p:nvSpPr>
            <p:spPr>
              <a:xfrm>
                <a:off x="20522850" y="9394765"/>
                <a:ext cx="395307" cy="884282"/>
              </a:xfrm>
              <a:prstGeom prst="rect">
                <a:avLst/>
              </a:prstGeom>
              <a:noFill/>
              <a:ln>
                <a:noFill/>
              </a:ln>
            </p:spPr>
            <p:txBody>
              <a:bodyPr wrap="none" rtlCol="0">
                <a:spAutoFit/>
              </a:bodyPr>
              <a:lstStyle/>
              <a:p>
                <a:r>
                  <a:rPr lang="en-US" sz="2800" dirty="0" err="1"/>
                  <a:t>σ</a:t>
                </a:r>
                <a:endParaRPr lang="en-US" sz="2800" dirty="0"/>
              </a:p>
            </p:txBody>
          </p:sp>
          <p:sp>
            <p:nvSpPr>
              <p:cNvPr id="80" name="TextBox 79">
                <a:extLst>
                  <a:ext uri="{FF2B5EF4-FFF2-40B4-BE49-F238E27FC236}">
                    <a16:creationId xmlns:a16="http://schemas.microsoft.com/office/drawing/2014/main" id="{2FA86AA8-1FE9-A0D7-3256-47B6BCE4CC26}"/>
                  </a:ext>
                </a:extLst>
              </p:cNvPr>
              <p:cNvSpPr txBox="1"/>
              <p:nvPr/>
            </p:nvSpPr>
            <p:spPr>
              <a:xfrm>
                <a:off x="20527120" y="7931440"/>
                <a:ext cx="419442" cy="665784"/>
              </a:xfrm>
              <a:prstGeom prst="rect">
                <a:avLst/>
              </a:prstGeom>
              <a:noFill/>
            </p:spPr>
            <p:txBody>
              <a:bodyPr wrap="none" rtlCol="0">
                <a:spAutoFit/>
              </a:bodyPr>
              <a:lstStyle/>
              <a:p>
                <a:r>
                  <a:rPr lang="en-US" sz="2000" dirty="0"/>
                  <a:t>∏</a:t>
                </a:r>
              </a:p>
            </p:txBody>
          </p:sp>
          <p:sp>
            <p:nvSpPr>
              <p:cNvPr id="81" name="Oval 80">
                <a:extLst>
                  <a:ext uri="{FF2B5EF4-FFF2-40B4-BE49-F238E27FC236}">
                    <a16:creationId xmlns:a16="http://schemas.microsoft.com/office/drawing/2014/main" id="{E8E1035A-D195-7462-932B-71282424C34F}"/>
                  </a:ext>
                </a:extLst>
              </p:cNvPr>
              <p:cNvSpPr/>
              <p:nvPr/>
            </p:nvSpPr>
            <p:spPr>
              <a:xfrm>
                <a:off x="19476210" y="12384030"/>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2" name="TextBox 81">
                <a:extLst>
                  <a:ext uri="{FF2B5EF4-FFF2-40B4-BE49-F238E27FC236}">
                    <a16:creationId xmlns:a16="http://schemas.microsoft.com/office/drawing/2014/main" id="{B8E3583E-40F5-89EB-1AC4-0CB28DCA1C40}"/>
                  </a:ext>
                </a:extLst>
              </p:cNvPr>
              <p:cNvSpPr txBox="1"/>
              <p:nvPr/>
            </p:nvSpPr>
            <p:spPr>
              <a:xfrm>
                <a:off x="19574607" y="12370808"/>
                <a:ext cx="429654" cy="884283"/>
              </a:xfrm>
              <a:prstGeom prst="rect">
                <a:avLst/>
              </a:prstGeom>
              <a:noFill/>
            </p:spPr>
            <p:txBody>
              <a:bodyPr wrap="none" rtlCol="0">
                <a:spAutoFit/>
              </a:bodyPr>
              <a:lstStyle/>
              <a:p>
                <a:r>
                  <a:rPr lang="en-US" sz="2800" dirty="0"/>
                  <a:t>⨯</a:t>
                </a:r>
              </a:p>
            </p:txBody>
          </p:sp>
          <p:cxnSp>
            <p:nvCxnSpPr>
              <p:cNvPr id="83" name="Straight Connector 82">
                <a:extLst>
                  <a:ext uri="{FF2B5EF4-FFF2-40B4-BE49-F238E27FC236}">
                    <a16:creationId xmlns:a16="http://schemas.microsoft.com/office/drawing/2014/main" id="{A8F6909F-C107-3E12-FA6F-AF52842E0D79}"/>
                  </a:ext>
                </a:extLst>
              </p:cNvPr>
              <p:cNvCxnSpPr>
                <a:cxnSpLocks/>
                <a:endCxn id="82" idx="0"/>
              </p:cNvCxnSpPr>
              <p:nvPr/>
            </p:nvCxnSpPr>
            <p:spPr>
              <a:xfrm flipH="1">
                <a:off x="19789434" y="11780567"/>
                <a:ext cx="618194" cy="590241"/>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016F8BB-3973-EB2E-15A6-B959FFCCE46E}"/>
                  </a:ext>
                </a:extLst>
              </p:cNvPr>
              <p:cNvCxnSpPr>
                <a:cxnSpLocks/>
                <a:stCxn id="79" idx="2"/>
                <a:endCxn id="65" idx="0"/>
              </p:cNvCxnSpPr>
              <p:nvPr/>
            </p:nvCxnSpPr>
            <p:spPr>
              <a:xfrm>
                <a:off x="20720505" y="10279047"/>
                <a:ext cx="36782" cy="664699"/>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CC2941-311F-CF10-3CBD-6D4FBE4751F9}"/>
                  </a:ext>
                </a:extLst>
              </p:cNvPr>
              <p:cNvCxnSpPr>
                <a:cxnSpLocks/>
                <a:stCxn id="58" idx="4"/>
                <a:endCxn id="76" idx="0"/>
              </p:cNvCxnSpPr>
              <p:nvPr/>
            </p:nvCxnSpPr>
            <p:spPr>
              <a:xfrm flipH="1">
                <a:off x="20739657" y="8886795"/>
                <a:ext cx="61490" cy="768393"/>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grpSp>
        <p:sp>
          <p:nvSpPr>
            <p:cNvPr id="460" name="Rectangle 459">
              <a:extLst>
                <a:ext uri="{FF2B5EF4-FFF2-40B4-BE49-F238E27FC236}">
                  <a16:creationId xmlns:a16="http://schemas.microsoft.com/office/drawing/2014/main" id="{D3336D5C-FE42-9BA0-F78A-424E3BDA6DC7}"/>
                </a:ext>
              </a:extLst>
            </p:cNvPr>
            <p:cNvSpPr/>
            <p:nvPr/>
          </p:nvSpPr>
          <p:spPr>
            <a:xfrm>
              <a:off x="17983200" y="10996104"/>
              <a:ext cx="5837690" cy="4998491"/>
            </a:xfrm>
            <a:prstGeom prst="rect">
              <a:avLst/>
            </a:prstGeom>
            <a:noFill/>
            <a:ln w="50800">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4" name="Group 463">
            <a:extLst>
              <a:ext uri="{FF2B5EF4-FFF2-40B4-BE49-F238E27FC236}">
                <a16:creationId xmlns:a16="http://schemas.microsoft.com/office/drawing/2014/main" id="{16C5AF6F-3E6B-17D4-988A-18E2051CC60E}"/>
              </a:ext>
            </a:extLst>
          </p:cNvPr>
          <p:cNvGrpSpPr/>
          <p:nvPr/>
        </p:nvGrpSpPr>
        <p:grpSpPr>
          <a:xfrm>
            <a:off x="17145067" y="22194772"/>
            <a:ext cx="6261772" cy="5125901"/>
            <a:chOff x="17178547" y="21565844"/>
            <a:chExt cx="6261772" cy="5125901"/>
          </a:xfrm>
        </p:grpSpPr>
        <p:grpSp>
          <p:nvGrpSpPr>
            <p:cNvPr id="123" name="Group 122">
              <a:extLst>
                <a:ext uri="{FF2B5EF4-FFF2-40B4-BE49-F238E27FC236}">
                  <a16:creationId xmlns:a16="http://schemas.microsoft.com/office/drawing/2014/main" id="{DB10CF85-AB76-53D3-2F1A-4D6AB0895470}"/>
                </a:ext>
              </a:extLst>
            </p:cNvPr>
            <p:cNvGrpSpPr/>
            <p:nvPr/>
          </p:nvGrpSpPr>
          <p:grpSpPr>
            <a:xfrm>
              <a:off x="17534423" y="21611941"/>
              <a:ext cx="5684794" cy="5079804"/>
              <a:chOff x="24554239" y="20237056"/>
              <a:chExt cx="6664399" cy="10787986"/>
            </a:xfrm>
          </p:grpSpPr>
          <p:grpSp>
            <p:nvGrpSpPr>
              <p:cNvPr id="124" name="Group 123">
                <a:extLst>
                  <a:ext uri="{FF2B5EF4-FFF2-40B4-BE49-F238E27FC236}">
                    <a16:creationId xmlns:a16="http://schemas.microsoft.com/office/drawing/2014/main" id="{D758BD09-D005-5293-B0F9-05137FEC0A8E}"/>
                  </a:ext>
                </a:extLst>
              </p:cNvPr>
              <p:cNvGrpSpPr/>
              <p:nvPr/>
            </p:nvGrpSpPr>
            <p:grpSpPr>
              <a:xfrm>
                <a:off x="24554239" y="20237056"/>
                <a:ext cx="5116597" cy="10787986"/>
                <a:chOff x="17392233" y="18282959"/>
                <a:chExt cx="5116597" cy="10787986"/>
              </a:xfrm>
            </p:grpSpPr>
            <p:sp>
              <p:nvSpPr>
                <p:cNvPr id="130" name="Oval 129">
                  <a:extLst>
                    <a:ext uri="{FF2B5EF4-FFF2-40B4-BE49-F238E27FC236}">
                      <a16:creationId xmlns:a16="http://schemas.microsoft.com/office/drawing/2014/main" id="{8028013C-6D46-7B58-AB77-C053E49EB80C}"/>
                    </a:ext>
                  </a:extLst>
                </p:cNvPr>
                <p:cNvSpPr/>
                <p:nvPr/>
              </p:nvSpPr>
              <p:spPr>
                <a:xfrm>
                  <a:off x="19488896" y="21094218"/>
                  <a:ext cx="1081311" cy="924580"/>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1" name="Oval 130">
                  <a:extLst>
                    <a:ext uri="{FF2B5EF4-FFF2-40B4-BE49-F238E27FC236}">
                      <a16:creationId xmlns:a16="http://schemas.microsoft.com/office/drawing/2014/main" id="{70247930-256F-A8E8-D935-F50FFB0A13F0}"/>
                    </a:ext>
                  </a:extLst>
                </p:cNvPr>
                <p:cNvSpPr/>
                <p:nvPr/>
              </p:nvSpPr>
              <p:spPr>
                <a:xfrm>
                  <a:off x="19668124" y="18285523"/>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2" name="Oval 131">
                  <a:extLst>
                    <a:ext uri="{FF2B5EF4-FFF2-40B4-BE49-F238E27FC236}">
                      <a16:creationId xmlns:a16="http://schemas.microsoft.com/office/drawing/2014/main" id="{27E58774-4575-4E98-E114-5335F4632BAB}"/>
                    </a:ext>
                  </a:extLst>
                </p:cNvPr>
                <p:cNvSpPr/>
                <p:nvPr/>
              </p:nvSpPr>
              <p:spPr>
                <a:xfrm>
                  <a:off x="20560779" y="24837137"/>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3" name="Oval 132">
                  <a:extLst>
                    <a:ext uri="{FF2B5EF4-FFF2-40B4-BE49-F238E27FC236}">
                      <a16:creationId xmlns:a16="http://schemas.microsoft.com/office/drawing/2014/main" id="{21D699C8-1081-43E8-8900-9FDDBC1B7F0A}"/>
                    </a:ext>
                  </a:extLst>
                </p:cNvPr>
                <p:cNvSpPr/>
                <p:nvPr/>
              </p:nvSpPr>
              <p:spPr>
                <a:xfrm>
                  <a:off x="17392233" y="24533398"/>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4" name="Oval 133">
                  <a:extLst>
                    <a:ext uri="{FF2B5EF4-FFF2-40B4-BE49-F238E27FC236}">
                      <a16:creationId xmlns:a16="http://schemas.microsoft.com/office/drawing/2014/main" id="{6EDA3C9B-98D6-E73C-77F9-F6D7328DCBD8}"/>
                    </a:ext>
                  </a:extLst>
                </p:cNvPr>
                <p:cNvSpPr/>
                <p:nvPr/>
              </p:nvSpPr>
              <p:spPr>
                <a:xfrm>
                  <a:off x="20570207" y="22617889"/>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5" name="Oval 134">
                  <a:extLst>
                    <a:ext uri="{FF2B5EF4-FFF2-40B4-BE49-F238E27FC236}">
                      <a16:creationId xmlns:a16="http://schemas.microsoft.com/office/drawing/2014/main" id="{65130C3A-0F7E-F33E-F845-BEFD32ACDE37}"/>
                    </a:ext>
                  </a:extLst>
                </p:cNvPr>
                <p:cNvSpPr/>
                <p:nvPr/>
              </p:nvSpPr>
              <p:spPr>
                <a:xfrm>
                  <a:off x="21773343" y="24843803"/>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6" name="Oval 135">
                  <a:extLst>
                    <a:ext uri="{FF2B5EF4-FFF2-40B4-BE49-F238E27FC236}">
                      <a16:creationId xmlns:a16="http://schemas.microsoft.com/office/drawing/2014/main" id="{23C0C805-F07D-C894-08B2-58F83A0DC38E}"/>
                    </a:ext>
                  </a:extLst>
                </p:cNvPr>
                <p:cNvSpPr/>
                <p:nvPr/>
              </p:nvSpPr>
              <p:spPr>
                <a:xfrm>
                  <a:off x="19394096" y="24692670"/>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7" name="TextBox 136">
                  <a:extLst>
                    <a:ext uri="{FF2B5EF4-FFF2-40B4-BE49-F238E27FC236}">
                      <a16:creationId xmlns:a16="http://schemas.microsoft.com/office/drawing/2014/main" id="{4019F7FA-BB29-F6FD-AD4D-BB6211AF346A}"/>
                    </a:ext>
                  </a:extLst>
                </p:cNvPr>
                <p:cNvSpPr txBox="1"/>
                <p:nvPr/>
              </p:nvSpPr>
              <p:spPr>
                <a:xfrm>
                  <a:off x="19740398" y="21219360"/>
                  <a:ext cx="374408" cy="544294"/>
                </a:xfrm>
                <a:prstGeom prst="rect">
                  <a:avLst/>
                </a:prstGeom>
                <a:noFill/>
              </p:spPr>
              <p:txBody>
                <a:bodyPr wrap="none" rtlCol="0">
                  <a:spAutoFit/>
                </a:bodyPr>
                <a:lstStyle/>
                <a:p>
                  <a:r>
                    <a:rPr lang="en-US" sz="2000" dirty="0"/>
                    <a:t>⋈</a:t>
                  </a:r>
                </a:p>
              </p:txBody>
            </p:sp>
            <p:cxnSp>
              <p:nvCxnSpPr>
                <p:cNvPr id="138" name="Straight Connector 137">
                  <a:extLst>
                    <a:ext uri="{FF2B5EF4-FFF2-40B4-BE49-F238E27FC236}">
                      <a16:creationId xmlns:a16="http://schemas.microsoft.com/office/drawing/2014/main" id="{6E3C6BF6-4408-8855-B16A-6095FF779CB4}"/>
                    </a:ext>
                  </a:extLst>
                </p:cNvPr>
                <p:cNvCxnSpPr>
                  <a:cxnSpLocks/>
                  <a:stCxn id="130" idx="6"/>
                  <a:endCxn id="134" idx="0"/>
                </p:cNvCxnSpPr>
                <p:nvPr/>
              </p:nvCxnSpPr>
              <p:spPr>
                <a:xfrm>
                  <a:off x="20570207" y="21556508"/>
                  <a:ext cx="367744" cy="1061381"/>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0FC4C59E-5D17-2BEC-F129-46B632307FDA}"/>
                    </a:ext>
                  </a:extLst>
                </p:cNvPr>
                <p:cNvCxnSpPr>
                  <a:cxnSpLocks/>
                  <a:stCxn id="162" idx="0"/>
                  <a:endCxn id="134" idx="4"/>
                </p:cNvCxnSpPr>
                <p:nvPr/>
              </p:nvCxnSpPr>
              <p:spPr>
                <a:xfrm flipH="1" flipV="1">
                  <a:off x="20937951" y="23365840"/>
                  <a:ext cx="347068" cy="260418"/>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6FE3DFD-0094-0DBA-BF6B-F3BA2D2713A4}"/>
                    </a:ext>
                  </a:extLst>
                </p:cNvPr>
                <p:cNvCxnSpPr>
                  <a:cxnSpLocks/>
                  <a:endCxn id="133" idx="7"/>
                </p:cNvCxnSpPr>
                <p:nvPr/>
              </p:nvCxnSpPr>
              <p:spPr>
                <a:xfrm flipH="1">
                  <a:off x="18020010" y="23196070"/>
                  <a:ext cx="858377" cy="1446863"/>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671D641-7D47-3E39-35D1-C9328E4DEF9F}"/>
                    </a:ext>
                  </a:extLst>
                </p:cNvPr>
                <p:cNvCxnSpPr>
                  <a:cxnSpLocks/>
                </p:cNvCxnSpPr>
                <p:nvPr/>
              </p:nvCxnSpPr>
              <p:spPr>
                <a:xfrm flipH="1">
                  <a:off x="21925340" y="25549957"/>
                  <a:ext cx="247386" cy="704365"/>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10AEA16-182C-07FE-2169-1C06783B7367}"/>
                    </a:ext>
                  </a:extLst>
                </p:cNvPr>
                <p:cNvCxnSpPr>
                  <a:cxnSpLocks/>
                  <a:stCxn id="161" idx="4"/>
                </p:cNvCxnSpPr>
                <p:nvPr/>
              </p:nvCxnSpPr>
              <p:spPr>
                <a:xfrm>
                  <a:off x="21425849" y="24336583"/>
                  <a:ext cx="709553" cy="570790"/>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AE1B460-2520-3A07-FD12-F6A4028C62F7}"/>
                    </a:ext>
                  </a:extLst>
                </p:cNvPr>
                <p:cNvCxnSpPr>
                  <a:cxnSpLocks/>
                  <a:stCxn id="156" idx="4"/>
                  <a:endCxn id="136" idx="0"/>
                </p:cNvCxnSpPr>
                <p:nvPr/>
              </p:nvCxnSpPr>
              <p:spPr>
                <a:xfrm flipH="1">
                  <a:off x="19761840" y="23984185"/>
                  <a:ext cx="61490" cy="708485"/>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C7E52DFE-9EAB-4496-A672-1024AB337CD6}"/>
                    </a:ext>
                  </a:extLst>
                </p:cNvPr>
                <p:cNvSpPr txBox="1"/>
                <p:nvPr/>
              </p:nvSpPr>
              <p:spPr>
                <a:xfrm>
                  <a:off x="19520920" y="24799927"/>
                  <a:ext cx="435234" cy="544294"/>
                </a:xfrm>
                <a:prstGeom prst="rect">
                  <a:avLst/>
                </a:prstGeom>
                <a:noFill/>
              </p:spPr>
              <p:txBody>
                <a:bodyPr wrap="square" rtlCol="0">
                  <a:spAutoFit/>
                </a:bodyPr>
                <a:lstStyle/>
                <a:p>
                  <a:r>
                    <a:rPr lang="en-US" sz="2000" dirty="0"/>
                    <a:t>R</a:t>
                  </a:r>
                </a:p>
              </p:txBody>
            </p:sp>
            <p:sp>
              <p:nvSpPr>
                <p:cNvPr id="145" name="TextBox 144">
                  <a:extLst>
                    <a:ext uri="{FF2B5EF4-FFF2-40B4-BE49-F238E27FC236}">
                      <a16:creationId xmlns:a16="http://schemas.microsoft.com/office/drawing/2014/main" id="{7641CD87-CDFA-DE41-6361-CADD166E5269}"/>
                    </a:ext>
                  </a:extLst>
                </p:cNvPr>
                <p:cNvSpPr txBox="1"/>
                <p:nvPr/>
              </p:nvSpPr>
              <p:spPr>
                <a:xfrm>
                  <a:off x="20609352" y="22567317"/>
                  <a:ext cx="372899" cy="544294"/>
                </a:xfrm>
                <a:prstGeom prst="rect">
                  <a:avLst/>
                </a:prstGeom>
                <a:noFill/>
              </p:spPr>
              <p:txBody>
                <a:bodyPr wrap="none" rtlCol="0">
                  <a:spAutoFit/>
                </a:bodyPr>
                <a:lstStyle/>
                <a:p>
                  <a:r>
                    <a:rPr lang="en-US" sz="2000" dirty="0"/>
                    <a:t>∏</a:t>
                  </a:r>
                </a:p>
              </p:txBody>
            </p:sp>
            <p:sp>
              <p:nvSpPr>
                <p:cNvPr id="146" name="TextBox 145">
                  <a:extLst>
                    <a:ext uri="{FF2B5EF4-FFF2-40B4-BE49-F238E27FC236}">
                      <a16:creationId xmlns:a16="http://schemas.microsoft.com/office/drawing/2014/main" id="{0621CD56-B888-1FFB-2F4D-BF88CF328653}"/>
                    </a:ext>
                  </a:extLst>
                </p:cNvPr>
                <p:cNvSpPr txBox="1"/>
                <p:nvPr/>
              </p:nvSpPr>
              <p:spPr>
                <a:xfrm flipV="1">
                  <a:off x="21403942" y="28526651"/>
                  <a:ext cx="772628" cy="544294"/>
                </a:xfrm>
                <a:prstGeom prst="rect">
                  <a:avLst/>
                </a:prstGeom>
                <a:noFill/>
              </p:spPr>
              <p:txBody>
                <a:bodyPr wrap="square" rtlCol="0">
                  <a:spAutoFit/>
                </a:bodyPr>
                <a:lstStyle/>
                <a:p>
                  <a:r>
                    <a:rPr lang="en-US" sz="2000" dirty="0"/>
                    <a:t>s</a:t>
                  </a:r>
                </a:p>
              </p:txBody>
            </p:sp>
            <p:sp>
              <p:nvSpPr>
                <p:cNvPr id="147" name="TextBox 146">
                  <a:extLst>
                    <a:ext uri="{FF2B5EF4-FFF2-40B4-BE49-F238E27FC236}">
                      <a16:creationId xmlns:a16="http://schemas.microsoft.com/office/drawing/2014/main" id="{D9E8EB08-D47F-962D-2A60-37F919DE2059}"/>
                    </a:ext>
                  </a:extLst>
                </p:cNvPr>
                <p:cNvSpPr txBox="1"/>
                <p:nvPr/>
              </p:nvSpPr>
              <p:spPr>
                <a:xfrm>
                  <a:off x="17500729" y="24586092"/>
                  <a:ext cx="374408" cy="544294"/>
                </a:xfrm>
                <a:prstGeom prst="rect">
                  <a:avLst/>
                </a:prstGeom>
                <a:noFill/>
              </p:spPr>
              <p:txBody>
                <a:bodyPr wrap="none" rtlCol="0">
                  <a:spAutoFit/>
                </a:bodyPr>
                <a:lstStyle/>
                <a:p>
                  <a:r>
                    <a:rPr lang="en-US" sz="2000" dirty="0"/>
                    <a:t>M</a:t>
                  </a:r>
                </a:p>
              </p:txBody>
            </p:sp>
            <p:sp>
              <p:nvSpPr>
                <p:cNvPr id="148" name="TextBox 147">
                  <a:extLst>
                    <a:ext uri="{FF2B5EF4-FFF2-40B4-BE49-F238E27FC236}">
                      <a16:creationId xmlns:a16="http://schemas.microsoft.com/office/drawing/2014/main" id="{F25FB486-6482-9FB9-478F-5AA7F937E740}"/>
                    </a:ext>
                  </a:extLst>
                </p:cNvPr>
                <p:cNvSpPr txBox="1"/>
                <p:nvPr/>
              </p:nvSpPr>
              <p:spPr>
                <a:xfrm>
                  <a:off x="19738537" y="19863113"/>
                  <a:ext cx="323120" cy="544294"/>
                </a:xfrm>
                <a:prstGeom prst="rect">
                  <a:avLst/>
                </a:prstGeom>
                <a:noFill/>
              </p:spPr>
              <p:txBody>
                <a:bodyPr wrap="none" rtlCol="0">
                  <a:spAutoFit/>
                </a:bodyPr>
                <a:lstStyle/>
                <a:p>
                  <a:r>
                    <a:rPr lang="en-US" sz="2000" dirty="0" err="1"/>
                    <a:t>σ</a:t>
                  </a:r>
                  <a:endParaRPr lang="en-US" sz="2000" dirty="0"/>
                </a:p>
              </p:txBody>
            </p:sp>
            <p:sp>
              <p:nvSpPr>
                <p:cNvPr id="149" name="TextBox 148">
                  <a:extLst>
                    <a:ext uri="{FF2B5EF4-FFF2-40B4-BE49-F238E27FC236}">
                      <a16:creationId xmlns:a16="http://schemas.microsoft.com/office/drawing/2014/main" id="{C2A46B84-3952-B057-A1C0-9837CD5417C4}"/>
                    </a:ext>
                  </a:extLst>
                </p:cNvPr>
                <p:cNvSpPr txBox="1"/>
                <p:nvPr/>
              </p:nvSpPr>
              <p:spPr>
                <a:xfrm>
                  <a:off x="19761840" y="18282959"/>
                  <a:ext cx="372899" cy="544294"/>
                </a:xfrm>
                <a:prstGeom prst="rect">
                  <a:avLst/>
                </a:prstGeom>
                <a:noFill/>
              </p:spPr>
              <p:txBody>
                <a:bodyPr wrap="none" rtlCol="0">
                  <a:spAutoFit/>
                </a:bodyPr>
                <a:lstStyle/>
                <a:p>
                  <a:r>
                    <a:rPr lang="en-US" sz="2000" dirty="0"/>
                    <a:t>∏</a:t>
                  </a:r>
                </a:p>
              </p:txBody>
            </p:sp>
            <p:sp>
              <p:nvSpPr>
                <p:cNvPr id="150" name="Oval 149">
                  <a:extLst>
                    <a:ext uri="{FF2B5EF4-FFF2-40B4-BE49-F238E27FC236}">
                      <a16:creationId xmlns:a16="http://schemas.microsoft.com/office/drawing/2014/main" id="{63F11230-ADC4-58EC-1F27-06183D0FB53F}"/>
                    </a:ext>
                  </a:extLst>
                </p:cNvPr>
                <p:cNvSpPr/>
                <p:nvPr/>
              </p:nvSpPr>
              <p:spPr>
                <a:xfrm>
                  <a:off x="18710931" y="22530709"/>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1" name="TextBox 150">
                  <a:extLst>
                    <a:ext uri="{FF2B5EF4-FFF2-40B4-BE49-F238E27FC236}">
                      <a16:creationId xmlns:a16="http://schemas.microsoft.com/office/drawing/2014/main" id="{2AED9918-1B08-7329-D44E-A7A82A3B24F9}"/>
                    </a:ext>
                  </a:extLst>
                </p:cNvPr>
                <p:cNvSpPr txBox="1"/>
                <p:nvPr/>
              </p:nvSpPr>
              <p:spPr>
                <a:xfrm>
                  <a:off x="18809328" y="22517487"/>
                  <a:ext cx="374408" cy="544294"/>
                </a:xfrm>
                <a:prstGeom prst="rect">
                  <a:avLst/>
                </a:prstGeom>
                <a:noFill/>
              </p:spPr>
              <p:txBody>
                <a:bodyPr wrap="none" rtlCol="0">
                  <a:spAutoFit/>
                </a:bodyPr>
                <a:lstStyle/>
                <a:p>
                  <a:r>
                    <a:rPr lang="en-US" sz="2000" dirty="0"/>
                    <a:t>⋈</a:t>
                  </a:r>
                </a:p>
              </p:txBody>
            </p:sp>
            <p:cxnSp>
              <p:nvCxnSpPr>
                <p:cNvPr id="152" name="Straight Connector 151">
                  <a:extLst>
                    <a:ext uri="{FF2B5EF4-FFF2-40B4-BE49-F238E27FC236}">
                      <a16:creationId xmlns:a16="http://schemas.microsoft.com/office/drawing/2014/main" id="{C8A04A91-8A34-E660-E2BE-6813903F165F}"/>
                    </a:ext>
                  </a:extLst>
                </p:cNvPr>
                <p:cNvCxnSpPr>
                  <a:cxnSpLocks/>
                  <a:endCxn id="151" idx="0"/>
                </p:cNvCxnSpPr>
                <p:nvPr/>
              </p:nvCxnSpPr>
              <p:spPr>
                <a:xfrm flipH="1">
                  <a:off x="18996532" y="21927245"/>
                  <a:ext cx="645817" cy="590241"/>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61D2D23-D31E-BBCF-FEAC-0CF9F2778BB2}"/>
                    </a:ext>
                  </a:extLst>
                </p:cNvPr>
                <p:cNvCxnSpPr>
                  <a:cxnSpLocks/>
                  <a:stCxn id="148" idx="2"/>
                  <a:endCxn id="137" idx="0"/>
                </p:cNvCxnSpPr>
                <p:nvPr/>
              </p:nvCxnSpPr>
              <p:spPr>
                <a:xfrm>
                  <a:off x="19900097" y="20407406"/>
                  <a:ext cx="27506" cy="811954"/>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12EE6C2-B563-FC4B-6A94-62E4A2CA34F7}"/>
                    </a:ext>
                  </a:extLst>
                </p:cNvPr>
                <p:cNvCxnSpPr>
                  <a:cxnSpLocks/>
                  <a:stCxn id="131" idx="4"/>
                </p:cNvCxnSpPr>
                <p:nvPr/>
              </p:nvCxnSpPr>
              <p:spPr>
                <a:xfrm flipH="1">
                  <a:off x="19974378" y="19033474"/>
                  <a:ext cx="61490" cy="768393"/>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sp>
              <p:nvSpPr>
                <p:cNvPr id="156" name="Oval 155">
                  <a:extLst>
                    <a:ext uri="{FF2B5EF4-FFF2-40B4-BE49-F238E27FC236}">
                      <a16:creationId xmlns:a16="http://schemas.microsoft.com/office/drawing/2014/main" id="{80AD79AA-C126-0A52-728D-127C23334E29}"/>
                    </a:ext>
                  </a:extLst>
                </p:cNvPr>
                <p:cNvSpPr/>
                <p:nvPr/>
              </p:nvSpPr>
              <p:spPr>
                <a:xfrm>
                  <a:off x="19455586" y="23236234"/>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57" name="Straight Connector 156">
                  <a:extLst>
                    <a:ext uri="{FF2B5EF4-FFF2-40B4-BE49-F238E27FC236}">
                      <a16:creationId xmlns:a16="http://schemas.microsoft.com/office/drawing/2014/main" id="{6B89C811-1776-DCF9-EE03-98956B11E203}"/>
                    </a:ext>
                  </a:extLst>
                </p:cNvPr>
                <p:cNvCxnSpPr>
                  <a:cxnSpLocks/>
                  <a:stCxn id="150" idx="6"/>
                </p:cNvCxnSpPr>
                <p:nvPr/>
              </p:nvCxnSpPr>
              <p:spPr>
                <a:xfrm>
                  <a:off x="19446418" y="22904685"/>
                  <a:ext cx="476550" cy="384381"/>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8B098706-0369-F528-36FE-50C5CBAA0578}"/>
                    </a:ext>
                  </a:extLst>
                </p:cNvPr>
                <p:cNvSpPr/>
                <p:nvPr/>
              </p:nvSpPr>
              <p:spPr>
                <a:xfrm>
                  <a:off x="19599453" y="23264711"/>
                  <a:ext cx="323120" cy="544294"/>
                </a:xfrm>
                <a:prstGeom prst="rect">
                  <a:avLst/>
                </a:prstGeom>
              </p:spPr>
              <p:txBody>
                <a:bodyPr wrap="none">
                  <a:spAutoFit/>
                </a:bodyPr>
                <a:lstStyle/>
                <a:p>
                  <a:r>
                    <a:rPr lang="en-US" sz="2000" dirty="0" err="1"/>
                    <a:t>σ</a:t>
                  </a:r>
                  <a:endParaRPr lang="en-US" sz="2000" dirty="0"/>
                </a:p>
              </p:txBody>
            </p:sp>
            <p:sp>
              <p:nvSpPr>
                <p:cNvPr id="159" name="TextBox 158">
                  <a:extLst>
                    <a:ext uri="{FF2B5EF4-FFF2-40B4-BE49-F238E27FC236}">
                      <a16:creationId xmlns:a16="http://schemas.microsoft.com/office/drawing/2014/main" id="{84E2BC09-EF8F-2535-240E-B1837840D099}"/>
                    </a:ext>
                  </a:extLst>
                </p:cNvPr>
                <p:cNvSpPr txBox="1"/>
                <p:nvPr/>
              </p:nvSpPr>
              <p:spPr>
                <a:xfrm>
                  <a:off x="20635000" y="24842071"/>
                  <a:ext cx="348763" cy="544294"/>
                </a:xfrm>
                <a:prstGeom prst="rect">
                  <a:avLst/>
                </a:prstGeom>
                <a:noFill/>
              </p:spPr>
              <p:txBody>
                <a:bodyPr wrap="none" rtlCol="0">
                  <a:spAutoFit/>
                </a:bodyPr>
                <a:lstStyle/>
                <a:p>
                  <a:r>
                    <a:rPr lang="en-US" sz="2000" dirty="0"/>
                    <a:t>R</a:t>
                  </a:r>
                </a:p>
              </p:txBody>
            </p:sp>
            <p:sp>
              <p:nvSpPr>
                <p:cNvPr id="160" name="TextBox 159">
                  <a:extLst>
                    <a:ext uri="{FF2B5EF4-FFF2-40B4-BE49-F238E27FC236}">
                      <a16:creationId xmlns:a16="http://schemas.microsoft.com/office/drawing/2014/main" id="{28D6AF18-3FD6-F169-17D2-11D900851D41}"/>
                    </a:ext>
                  </a:extLst>
                </p:cNvPr>
                <p:cNvSpPr txBox="1"/>
                <p:nvPr/>
              </p:nvSpPr>
              <p:spPr>
                <a:xfrm>
                  <a:off x="21899357" y="24775629"/>
                  <a:ext cx="472091" cy="962980"/>
                </a:xfrm>
                <a:prstGeom prst="rect">
                  <a:avLst/>
                </a:prstGeom>
                <a:noFill/>
              </p:spPr>
              <p:txBody>
                <a:bodyPr wrap="square" rtlCol="0">
                  <a:spAutoFit/>
                </a:bodyPr>
                <a:lstStyle/>
                <a:p>
                  <a:r>
                    <a:rPr lang="en-US" sz="2000" dirty="0" err="1"/>
                    <a:t>σ</a:t>
                  </a:r>
                  <a:endParaRPr lang="en-US" sz="2000" dirty="0"/>
                </a:p>
                <a:p>
                  <a:endParaRPr lang="en-US" sz="2000" dirty="0"/>
                </a:p>
              </p:txBody>
            </p:sp>
            <p:sp>
              <p:nvSpPr>
                <p:cNvPr id="161" name="Oval 160">
                  <a:extLst>
                    <a:ext uri="{FF2B5EF4-FFF2-40B4-BE49-F238E27FC236}">
                      <a16:creationId xmlns:a16="http://schemas.microsoft.com/office/drawing/2014/main" id="{C46080E2-6207-D1D3-1319-C5E93708DE1A}"/>
                    </a:ext>
                  </a:extLst>
                </p:cNvPr>
                <p:cNvSpPr/>
                <p:nvPr/>
              </p:nvSpPr>
              <p:spPr>
                <a:xfrm>
                  <a:off x="21058105" y="23588632"/>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2" name="TextBox 161">
                  <a:extLst>
                    <a:ext uri="{FF2B5EF4-FFF2-40B4-BE49-F238E27FC236}">
                      <a16:creationId xmlns:a16="http://schemas.microsoft.com/office/drawing/2014/main" id="{23E78D5F-3D6A-7426-C1A5-1BE061072AEE}"/>
                    </a:ext>
                  </a:extLst>
                </p:cNvPr>
                <p:cNvSpPr txBox="1"/>
                <p:nvPr/>
              </p:nvSpPr>
              <p:spPr>
                <a:xfrm>
                  <a:off x="21097815" y="23626258"/>
                  <a:ext cx="374408" cy="544294"/>
                </a:xfrm>
                <a:prstGeom prst="rect">
                  <a:avLst/>
                </a:prstGeom>
                <a:noFill/>
              </p:spPr>
              <p:txBody>
                <a:bodyPr wrap="none" rtlCol="0">
                  <a:spAutoFit/>
                </a:bodyPr>
                <a:lstStyle/>
                <a:p>
                  <a:r>
                    <a:rPr lang="en-US" sz="2000" dirty="0"/>
                    <a:t>⋈</a:t>
                  </a:r>
                </a:p>
              </p:txBody>
            </p:sp>
            <p:cxnSp>
              <p:nvCxnSpPr>
                <p:cNvPr id="163" name="Straight Connector 162">
                  <a:extLst>
                    <a:ext uri="{FF2B5EF4-FFF2-40B4-BE49-F238E27FC236}">
                      <a16:creationId xmlns:a16="http://schemas.microsoft.com/office/drawing/2014/main" id="{701C1AFE-49DE-9F32-D6B0-B8DA8F620119}"/>
                    </a:ext>
                  </a:extLst>
                </p:cNvPr>
                <p:cNvCxnSpPr>
                  <a:cxnSpLocks/>
                  <a:stCxn id="159" idx="0"/>
                  <a:endCxn id="161" idx="2"/>
                </p:cNvCxnSpPr>
                <p:nvPr/>
              </p:nvCxnSpPr>
              <p:spPr>
                <a:xfrm flipV="1">
                  <a:off x="20809382" y="23962607"/>
                  <a:ext cx="248723" cy="879465"/>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sp>
              <p:nvSpPr>
                <p:cNvPr id="164" name="Oval 163">
                  <a:extLst>
                    <a:ext uri="{FF2B5EF4-FFF2-40B4-BE49-F238E27FC236}">
                      <a16:creationId xmlns:a16="http://schemas.microsoft.com/office/drawing/2014/main" id="{538C2394-D17B-25C9-7B2A-3DA4968D9C80}"/>
                    </a:ext>
                  </a:extLst>
                </p:cNvPr>
                <p:cNvSpPr/>
                <p:nvPr/>
              </p:nvSpPr>
              <p:spPr>
                <a:xfrm>
                  <a:off x="19668124" y="19847527"/>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125" name="Triangle 124">
                <a:extLst>
                  <a:ext uri="{FF2B5EF4-FFF2-40B4-BE49-F238E27FC236}">
                    <a16:creationId xmlns:a16="http://schemas.microsoft.com/office/drawing/2014/main" id="{0AE87256-B31B-D533-4DD3-67D08BA2454A}"/>
                  </a:ext>
                </a:extLst>
              </p:cNvPr>
              <p:cNvSpPr/>
              <p:nvPr/>
            </p:nvSpPr>
            <p:spPr>
              <a:xfrm>
                <a:off x="28433599" y="28395031"/>
                <a:ext cx="1060704" cy="914400"/>
              </a:xfrm>
              <a:prstGeom prst="triangle">
                <a:avLst/>
              </a:prstGeom>
              <a:solidFill>
                <a:schemeClr val="bg1"/>
              </a:solidFill>
              <a:ln>
                <a:solidFill>
                  <a:srgbClr val="006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6" name="TextBox 125">
                <a:extLst>
                  <a:ext uri="{FF2B5EF4-FFF2-40B4-BE49-F238E27FC236}">
                    <a16:creationId xmlns:a16="http://schemas.microsoft.com/office/drawing/2014/main" id="{90A9D37C-8A0B-3A06-45C0-71D4657C38AB}"/>
                  </a:ext>
                </a:extLst>
              </p:cNvPr>
              <p:cNvSpPr txBox="1"/>
              <p:nvPr/>
            </p:nvSpPr>
            <p:spPr>
              <a:xfrm>
                <a:off x="28423058" y="29086079"/>
                <a:ext cx="872211" cy="544294"/>
              </a:xfrm>
              <a:prstGeom prst="rect">
                <a:avLst/>
              </a:prstGeom>
              <a:noFill/>
            </p:spPr>
            <p:txBody>
              <a:bodyPr wrap="none" rtlCol="0">
                <a:spAutoFit/>
              </a:bodyPr>
              <a:lstStyle/>
              <a:p>
                <a:r>
                  <a:rPr lang="en-US" sz="2000" dirty="0"/>
                  <a:t>Cache</a:t>
                </a:r>
              </a:p>
            </p:txBody>
          </p:sp>
          <p:sp>
            <p:nvSpPr>
              <p:cNvPr id="127" name="Circular Arrow 126">
                <a:extLst>
                  <a:ext uri="{FF2B5EF4-FFF2-40B4-BE49-F238E27FC236}">
                    <a16:creationId xmlns:a16="http://schemas.microsoft.com/office/drawing/2014/main" id="{0CA84AB2-276B-AADB-3254-34A0D4320343}"/>
                  </a:ext>
                </a:extLst>
              </p:cNvPr>
              <p:cNvSpPr/>
              <p:nvPr/>
            </p:nvSpPr>
            <p:spPr>
              <a:xfrm rot="16200000" flipV="1">
                <a:off x="29507281" y="27981292"/>
                <a:ext cx="1323440" cy="2099274"/>
              </a:xfrm>
              <a:prstGeom prst="circularArrow">
                <a:avLst>
                  <a:gd name="adj1" fmla="val 12500"/>
                  <a:gd name="adj2" fmla="val 818223"/>
                  <a:gd name="adj3" fmla="val 20457681"/>
                  <a:gd name="adj4" fmla="val 10800000"/>
                  <a:gd name="adj5" fmla="val 12500"/>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sp>
            <p:nvSpPr>
              <p:cNvPr id="128" name="Rectangle 127">
                <a:extLst>
                  <a:ext uri="{FF2B5EF4-FFF2-40B4-BE49-F238E27FC236}">
                    <a16:creationId xmlns:a16="http://schemas.microsoft.com/office/drawing/2014/main" id="{D412F1E3-E0A2-64FA-CCE8-94132CA80CA2}"/>
                  </a:ext>
                </a:extLst>
              </p:cNvPr>
              <p:cNvSpPr/>
              <p:nvPr/>
            </p:nvSpPr>
            <p:spPr>
              <a:xfrm>
                <a:off x="28074486" y="28152710"/>
                <a:ext cx="1912565" cy="1803130"/>
              </a:xfrm>
              <a:prstGeom prst="rect">
                <a:avLst/>
              </a:prstGeom>
              <a:noFill/>
              <a:ln w="98425">
                <a:solidFill>
                  <a:srgbClr val="0A522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9" name="TextBox 128">
                <a:extLst>
                  <a:ext uri="{FF2B5EF4-FFF2-40B4-BE49-F238E27FC236}">
                    <a16:creationId xmlns:a16="http://schemas.microsoft.com/office/drawing/2014/main" id="{E513E273-3795-AA9C-D7C6-2FA0713A08E1}"/>
                  </a:ext>
                </a:extLst>
              </p:cNvPr>
              <p:cNvSpPr txBox="1"/>
              <p:nvPr/>
            </p:nvSpPr>
            <p:spPr>
              <a:xfrm>
                <a:off x="30290471" y="29771296"/>
                <a:ext cx="750022" cy="544294"/>
              </a:xfrm>
              <a:prstGeom prst="rect">
                <a:avLst/>
              </a:prstGeom>
              <a:noFill/>
            </p:spPr>
            <p:txBody>
              <a:bodyPr wrap="none" rtlCol="0">
                <a:spAutoFit/>
              </a:bodyPr>
              <a:lstStyle/>
              <a:p>
                <a:r>
                  <a:rPr lang="en-US" sz="2000" dirty="0"/>
                  <a:t>Retry</a:t>
                </a:r>
              </a:p>
            </p:txBody>
          </p:sp>
        </p:grpSp>
        <p:sp>
          <p:nvSpPr>
            <p:cNvPr id="200" name="Rectangle 199">
              <a:extLst>
                <a:ext uri="{FF2B5EF4-FFF2-40B4-BE49-F238E27FC236}">
                  <a16:creationId xmlns:a16="http://schemas.microsoft.com/office/drawing/2014/main" id="{DF429638-CB7D-4831-3439-2A83ABF36647}"/>
                </a:ext>
              </a:extLst>
            </p:cNvPr>
            <p:cNvSpPr/>
            <p:nvPr/>
          </p:nvSpPr>
          <p:spPr>
            <a:xfrm>
              <a:off x="17178547" y="21565844"/>
              <a:ext cx="6261772" cy="5095503"/>
            </a:xfrm>
            <a:prstGeom prst="rect">
              <a:avLst/>
            </a:prstGeom>
            <a:noFill/>
            <a:ln w="50800">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3" name="Group 462">
            <a:extLst>
              <a:ext uri="{FF2B5EF4-FFF2-40B4-BE49-F238E27FC236}">
                <a16:creationId xmlns:a16="http://schemas.microsoft.com/office/drawing/2014/main" id="{DC71D9AD-3B8E-DCF3-A690-D63F3DDCCFE1}"/>
              </a:ext>
            </a:extLst>
          </p:cNvPr>
          <p:cNvGrpSpPr/>
          <p:nvPr/>
        </p:nvGrpSpPr>
        <p:grpSpPr>
          <a:xfrm>
            <a:off x="16989279" y="16619714"/>
            <a:ext cx="6322257" cy="4254219"/>
            <a:chOff x="18105128" y="16295762"/>
            <a:chExt cx="5837690" cy="4998491"/>
          </a:xfrm>
        </p:grpSpPr>
        <p:grpSp>
          <p:nvGrpSpPr>
            <p:cNvPr id="86" name="Group 85">
              <a:extLst>
                <a:ext uri="{FF2B5EF4-FFF2-40B4-BE49-F238E27FC236}">
                  <a16:creationId xmlns:a16="http://schemas.microsoft.com/office/drawing/2014/main" id="{DA28BE59-6421-029D-7991-DF3060122A1D}"/>
                </a:ext>
              </a:extLst>
            </p:cNvPr>
            <p:cNvGrpSpPr/>
            <p:nvPr/>
          </p:nvGrpSpPr>
          <p:grpSpPr>
            <a:xfrm>
              <a:off x="18591860" y="16327820"/>
              <a:ext cx="5107380" cy="4886617"/>
              <a:chOff x="18135664" y="18285524"/>
              <a:chExt cx="4476515" cy="8767278"/>
            </a:xfrm>
          </p:grpSpPr>
          <p:sp>
            <p:nvSpPr>
              <p:cNvPr id="87" name="Oval 86">
                <a:extLst>
                  <a:ext uri="{FF2B5EF4-FFF2-40B4-BE49-F238E27FC236}">
                    <a16:creationId xmlns:a16="http://schemas.microsoft.com/office/drawing/2014/main" id="{96D9ECFF-DBFE-4B8A-4F5C-E29986AE092F}"/>
                  </a:ext>
                </a:extLst>
              </p:cNvPr>
              <p:cNvSpPr/>
              <p:nvPr/>
            </p:nvSpPr>
            <p:spPr>
              <a:xfrm>
                <a:off x="19488896" y="21094218"/>
                <a:ext cx="1081311" cy="924580"/>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8" name="Oval 87">
                <a:extLst>
                  <a:ext uri="{FF2B5EF4-FFF2-40B4-BE49-F238E27FC236}">
                    <a16:creationId xmlns:a16="http://schemas.microsoft.com/office/drawing/2014/main" id="{E60B03C4-AE0B-403B-121C-3CF06CA15A03}"/>
                  </a:ext>
                </a:extLst>
              </p:cNvPr>
              <p:cNvSpPr/>
              <p:nvPr/>
            </p:nvSpPr>
            <p:spPr>
              <a:xfrm>
                <a:off x="19671785" y="18285524"/>
                <a:ext cx="735487" cy="747950"/>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9" name="Oval 88">
                <a:extLst>
                  <a:ext uri="{FF2B5EF4-FFF2-40B4-BE49-F238E27FC236}">
                    <a16:creationId xmlns:a16="http://schemas.microsoft.com/office/drawing/2014/main" id="{25646508-5E8E-3E0F-AA9D-3EE8E1B0D374}"/>
                  </a:ext>
                </a:extLst>
              </p:cNvPr>
              <p:cNvSpPr/>
              <p:nvPr/>
            </p:nvSpPr>
            <p:spPr>
              <a:xfrm>
                <a:off x="20560779" y="24837137"/>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0" name="Oval 89">
                <a:extLst>
                  <a:ext uri="{FF2B5EF4-FFF2-40B4-BE49-F238E27FC236}">
                    <a16:creationId xmlns:a16="http://schemas.microsoft.com/office/drawing/2014/main" id="{1D826DFA-9013-9DF2-9061-CAB74AC6D32D}"/>
                  </a:ext>
                </a:extLst>
              </p:cNvPr>
              <p:cNvSpPr/>
              <p:nvPr/>
            </p:nvSpPr>
            <p:spPr>
              <a:xfrm>
                <a:off x="18135664" y="24533398"/>
                <a:ext cx="735487" cy="747950"/>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1" name="Oval 90">
                <a:extLst>
                  <a:ext uri="{FF2B5EF4-FFF2-40B4-BE49-F238E27FC236}">
                    <a16:creationId xmlns:a16="http://schemas.microsoft.com/office/drawing/2014/main" id="{F0098DEE-2E75-E25C-A3E5-DB36987794FB}"/>
                  </a:ext>
                </a:extLst>
              </p:cNvPr>
              <p:cNvSpPr/>
              <p:nvPr/>
            </p:nvSpPr>
            <p:spPr>
              <a:xfrm>
                <a:off x="21035683" y="22279718"/>
                <a:ext cx="735487" cy="747950"/>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2" name="Oval 91">
                <a:extLst>
                  <a:ext uri="{FF2B5EF4-FFF2-40B4-BE49-F238E27FC236}">
                    <a16:creationId xmlns:a16="http://schemas.microsoft.com/office/drawing/2014/main" id="{E2626592-787A-97BC-37C0-4F4159074F40}"/>
                  </a:ext>
                </a:extLst>
              </p:cNvPr>
              <p:cNvSpPr/>
              <p:nvPr/>
            </p:nvSpPr>
            <p:spPr>
              <a:xfrm>
                <a:off x="21773343" y="24843803"/>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3" name="Oval 92">
                <a:extLst>
                  <a:ext uri="{FF2B5EF4-FFF2-40B4-BE49-F238E27FC236}">
                    <a16:creationId xmlns:a16="http://schemas.microsoft.com/office/drawing/2014/main" id="{A3CABA8C-8913-528A-BDBF-03EE57A84B2E}"/>
                  </a:ext>
                </a:extLst>
              </p:cNvPr>
              <p:cNvSpPr/>
              <p:nvPr/>
            </p:nvSpPr>
            <p:spPr>
              <a:xfrm>
                <a:off x="19394096" y="24692670"/>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4" name="Oval 93">
                <a:extLst>
                  <a:ext uri="{FF2B5EF4-FFF2-40B4-BE49-F238E27FC236}">
                    <a16:creationId xmlns:a16="http://schemas.microsoft.com/office/drawing/2014/main" id="{2E02C36D-225A-47D6-F414-452648D6ABA9}"/>
                  </a:ext>
                </a:extLst>
              </p:cNvPr>
              <p:cNvSpPr/>
              <p:nvPr/>
            </p:nvSpPr>
            <p:spPr>
              <a:xfrm>
                <a:off x="21876692" y="26304851"/>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5" name="TextBox 94">
                <a:extLst>
                  <a:ext uri="{FF2B5EF4-FFF2-40B4-BE49-F238E27FC236}">
                    <a16:creationId xmlns:a16="http://schemas.microsoft.com/office/drawing/2014/main" id="{94863375-ED61-8CC6-7F87-A954585563C5}"/>
                  </a:ext>
                </a:extLst>
              </p:cNvPr>
              <p:cNvSpPr txBox="1"/>
              <p:nvPr/>
            </p:nvSpPr>
            <p:spPr>
              <a:xfrm>
                <a:off x="19819691" y="21210610"/>
                <a:ext cx="228890" cy="717854"/>
              </a:xfrm>
              <a:prstGeom prst="rect">
                <a:avLst/>
              </a:prstGeom>
              <a:noFill/>
            </p:spPr>
            <p:txBody>
              <a:bodyPr wrap="square" rtlCol="0">
                <a:spAutoFit/>
              </a:bodyPr>
              <a:lstStyle/>
              <a:p>
                <a:r>
                  <a:rPr lang="en-US" sz="2000" dirty="0"/>
                  <a:t>⋈</a:t>
                </a:r>
              </a:p>
            </p:txBody>
          </p:sp>
          <p:cxnSp>
            <p:nvCxnSpPr>
              <p:cNvPr id="96" name="Straight Connector 95">
                <a:extLst>
                  <a:ext uri="{FF2B5EF4-FFF2-40B4-BE49-F238E27FC236}">
                    <a16:creationId xmlns:a16="http://schemas.microsoft.com/office/drawing/2014/main" id="{D626AE27-A3BF-7F25-6ACB-971E93B92203}"/>
                  </a:ext>
                </a:extLst>
              </p:cNvPr>
              <p:cNvCxnSpPr>
                <a:cxnSpLocks/>
                <a:stCxn id="87" idx="6"/>
                <a:endCxn id="91" idx="0"/>
              </p:cNvCxnSpPr>
              <p:nvPr/>
            </p:nvCxnSpPr>
            <p:spPr>
              <a:xfrm>
                <a:off x="20570207" y="21556509"/>
                <a:ext cx="833219" cy="723209"/>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AB3180D-42C1-8E5E-B626-4E226E9E79FA}"/>
                  </a:ext>
                </a:extLst>
              </p:cNvPr>
              <p:cNvCxnSpPr>
                <a:cxnSpLocks/>
                <a:stCxn id="119" idx="0"/>
                <a:endCxn id="91" idx="4"/>
              </p:cNvCxnSpPr>
              <p:nvPr/>
            </p:nvCxnSpPr>
            <p:spPr>
              <a:xfrm flipH="1" flipV="1">
                <a:off x="21403427" y="23027669"/>
                <a:ext cx="22422" cy="560963"/>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59947C1-E9FD-7984-0590-39CC0B682B46}"/>
                  </a:ext>
                </a:extLst>
              </p:cNvPr>
              <p:cNvCxnSpPr>
                <a:cxnSpLocks/>
                <a:stCxn id="109" idx="3"/>
                <a:endCxn id="90" idx="0"/>
              </p:cNvCxnSpPr>
              <p:nvPr/>
            </p:nvCxnSpPr>
            <p:spPr>
              <a:xfrm flipH="1">
                <a:off x="18503408" y="23169126"/>
                <a:ext cx="315233" cy="1364272"/>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098E094-D633-49A7-D3C5-F11CC2266D9C}"/>
                  </a:ext>
                </a:extLst>
              </p:cNvPr>
              <p:cNvCxnSpPr>
                <a:cxnSpLocks/>
                <a:endCxn id="105" idx="0"/>
              </p:cNvCxnSpPr>
              <p:nvPr/>
            </p:nvCxnSpPr>
            <p:spPr>
              <a:xfrm>
                <a:off x="22172726" y="25549956"/>
                <a:ext cx="26142" cy="747950"/>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F63410B-3D8C-1D88-3254-B3C3AD3FE900}"/>
                  </a:ext>
                </a:extLst>
              </p:cNvPr>
              <p:cNvCxnSpPr>
                <a:cxnSpLocks/>
                <a:stCxn id="119" idx="6"/>
              </p:cNvCxnSpPr>
              <p:nvPr/>
            </p:nvCxnSpPr>
            <p:spPr>
              <a:xfrm>
                <a:off x="21793592" y="23962608"/>
                <a:ext cx="221521" cy="869920"/>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CE5908B-5027-2E15-FB1E-4CEAF1433A26}"/>
                  </a:ext>
                </a:extLst>
              </p:cNvPr>
              <p:cNvCxnSpPr>
                <a:cxnSpLocks/>
                <a:stCxn id="114" idx="4"/>
                <a:endCxn id="93" idx="0"/>
              </p:cNvCxnSpPr>
              <p:nvPr/>
            </p:nvCxnSpPr>
            <p:spPr>
              <a:xfrm flipH="1">
                <a:off x="19761840" y="23984185"/>
                <a:ext cx="61490" cy="708485"/>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7BA7F6A5-5BDC-7821-17CB-6774CD56BCF6}"/>
                  </a:ext>
                </a:extLst>
              </p:cNvPr>
              <p:cNvSpPr txBox="1"/>
              <p:nvPr/>
            </p:nvSpPr>
            <p:spPr>
              <a:xfrm>
                <a:off x="19632309" y="24700725"/>
                <a:ext cx="435234" cy="743619"/>
              </a:xfrm>
              <a:prstGeom prst="rect">
                <a:avLst/>
              </a:prstGeom>
              <a:noFill/>
            </p:spPr>
            <p:txBody>
              <a:bodyPr wrap="square" rtlCol="0">
                <a:spAutoFit/>
              </a:bodyPr>
              <a:lstStyle/>
              <a:p>
                <a:r>
                  <a:rPr lang="en-US" sz="2000" dirty="0"/>
                  <a:t>R</a:t>
                </a:r>
              </a:p>
            </p:txBody>
          </p:sp>
          <p:sp>
            <p:nvSpPr>
              <p:cNvPr id="104" name="TextBox 103">
                <a:extLst>
                  <a:ext uri="{FF2B5EF4-FFF2-40B4-BE49-F238E27FC236}">
                    <a16:creationId xmlns:a16="http://schemas.microsoft.com/office/drawing/2014/main" id="{4F106562-BAA3-7AA6-F8B4-D9906B77D607}"/>
                  </a:ext>
                </a:extLst>
              </p:cNvPr>
              <p:cNvSpPr txBox="1"/>
              <p:nvPr/>
            </p:nvSpPr>
            <p:spPr>
              <a:xfrm>
                <a:off x="21197025" y="22220060"/>
                <a:ext cx="288129" cy="717854"/>
              </a:xfrm>
              <a:prstGeom prst="rect">
                <a:avLst/>
              </a:prstGeom>
              <a:noFill/>
            </p:spPr>
            <p:txBody>
              <a:bodyPr wrap="square" rtlCol="0">
                <a:spAutoFit/>
              </a:bodyPr>
              <a:lstStyle/>
              <a:p>
                <a:r>
                  <a:rPr lang="en-US" sz="2000" dirty="0"/>
                  <a:t>∏</a:t>
                </a:r>
              </a:p>
            </p:txBody>
          </p:sp>
          <p:sp>
            <p:nvSpPr>
              <p:cNvPr id="105" name="TextBox 104">
                <a:extLst>
                  <a:ext uri="{FF2B5EF4-FFF2-40B4-BE49-F238E27FC236}">
                    <a16:creationId xmlns:a16="http://schemas.microsoft.com/office/drawing/2014/main" id="{D4EF6847-FE64-3142-62ED-273B47E5B75A}"/>
                  </a:ext>
                </a:extLst>
              </p:cNvPr>
              <p:cNvSpPr txBox="1"/>
              <p:nvPr/>
            </p:nvSpPr>
            <p:spPr>
              <a:xfrm>
                <a:off x="22061740" y="26297907"/>
                <a:ext cx="274256" cy="717854"/>
              </a:xfrm>
              <a:prstGeom prst="rect">
                <a:avLst/>
              </a:prstGeom>
              <a:noFill/>
            </p:spPr>
            <p:txBody>
              <a:bodyPr wrap="none" rtlCol="0">
                <a:spAutoFit/>
              </a:bodyPr>
              <a:lstStyle/>
              <a:p>
                <a:r>
                  <a:rPr lang="en-US" sz="2000" dirty="0"/>
                  <a:t>s</a:t>
                </a:r>
              </a:p>
            </p:txBody>
          </p:sp>
          <p:sp>
            <p:nvSpPr>
              <p:cNvPr id="106" name="TextBox 105">
                <a:extLst>
                  <a:ext uri="{FF2B5EF4-FFF2-40B4-BE49-F238E27FC236}">
                    <a16:creationId xmlns:a16="http://schemas.microsoft.com/office/drawing/2014/main" id="{C13E7E2C-234F-DC59-FBDF-8409022F9C55}"/>
                  </a:ext>
                </a:extLst>
              </p:cNvPr>
              <p:cNvSpPr txBox="1"/>
              <p:nvPr/>
            </p:nvSpPr>
            <p:spPr>
              <a:xfrm>
                <a:off x="18341507" y="24548445"/>
                <a:ext cx="348721" cy="717854"/>
              </a:xfrm>
              <a:prstGeom prst="rect">
                <a:avLst/>
              </a:prstGeom>
              <a:noFill/>
            </p:spPr>
            <p:txBody>
              <a:bodyPr wrap="none" rtlCol="0">
                <a:spAutoFit/>
              </a:bodyPr>
              <a:lstStyle/>
              <a:p>
                <a:r>
                  <a:rPr lang="en-US" sz="2000" dirty="0"/>
                  <a:t>M</a:t>
                </a:r>
              </a:p>
            </p:txBody>
          </p:sp>
          <p:sp>
            <p:nvSpPr>
              <p:cNvPr id="107" name="TextBox 106">
                <a:extLst>
                  <a:ext uri="{FF2B5EF4-FFF2-40B4-BE49-F238E27FC236}">
                    <a16:creationId xmlns:a16="http://schemas.microsoft.com/office/drawing/2014/main" id="{5CF2DC54-C183-EB74-C72A-F1F8556028AA}"/>
                  </a:ext>
                </a:extLst>
              </p:cNvPr>
              <p:cNvSpPr txBox="1"/>
              <p:nvPr/>
            </p:nvSpPr>
            <p:spPr>
              <a:xfrm>
                <a:off x="19823685" y="19781189"/>
                <a:ext cx="300952" cy="717854"/>
              </a:xfrm>
              <a:prstGeom prst="rect">
                <a:avLst/>
              </a:prstGeom>
              <a:noFill/>
            </p:spPr>
            <p:txBody>
              <a:bodyPr wrap="none" rtlCol="0">
                <a:spAutoFit/>
              </a:bodyPr>
              <a:lstStyle/>
              <a:p>
                <a:r>
                  <a:rPr lang="en-US" sz="2000" dirty="0" err="1"/>
                  <a:t>σ</a:t>
                </a:r>
                <a:endParaRPr lang="en-US" sz="2000" dirty="0"/>
              </a:p>
            </p:txBody>
          </p:sp>
          <p:sp>
            <p:nvSpPr>
              <p:cNvPr id="108" name="TextBox 107">
                <a:extLst>
                  <a:ext uri="{FF2B5EF4-FFF2-40B4-BE49-F238E27FC236}">
                    <a16:creationId xmlns:a16="http://schemas.microsoft.com/office/drawing/2014/main" id="{351DACD4-706A-90DD-FA84-53C343759406}"/>
                  </a:ext>
                </a:extLst>
              </p:cNvPr>
              <p:cNvSpPr txBox="1"/>
              <p:nvPr/>
            </p:nvSpPr>
            <p:spPr>
              <a:xfrm>
                <a:off x="19849926" y="18311592"/>
                <a:ext cx="347316" cy="717854"/>
              </a:xfrm>
              <a:prstGeom prst="rect">
                <a:avLst/>
              </a:prstGeom>
              <a:noFill/>
            </p:spPr>
            <p:txBody>
              <a:bodyPr wrap="none" rtlCol="0">
                <a:spAutoFit/>
              </a:bodyPr>
              <a:lstStyle/>
              <a:p>
                <a:r>
                  <a:rPr lang="en-US" sz="2000" dirty="0"/>
                  <a:t>∏</a:t>
                </a:r>
              </a:p>
            </p:txBody>
          </p:sp>
          <p:sp>
            <p:nvSpPr>
              <p:cNvPr id="109" name="Oval 108">
                <a:extLst>
                  <a:ext uri="{FF2B5EF4-FFF2-40B4-BE49-F238E27FC236}">
                    <a16:creationId xmlns:a16="http://schemas.microsoft.com/office/drawing/2014/main" id="{5C1E54FF-4DBC-5050-9D34-E62C2D767EF9}"/>
                  </a:ext>
                </a:extLst>
              </p:cNvPr>
              <p:cNvSpPr/>
              <p:nvPr/>
            </p:nvSpPr>
            <p:spPr>
              <a:xfrm>
                <a:off x="18710931" y="22530709"/>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0" name="TextBox 109">
                <a:extLst>
                  <a:ext uri="{FF2B5EF4-FFF2-40B4-BE49-F238E27FC236}">
                    <a16:creationId xmlns:a16="http://schemas.microsoft.com/office/drawing/2014/main" id="{7F6BD633-A18B-1877-21BA-7CA3951B197E}"/>
                  </a:ext>
                </a:extLst>
              </p:cNvPr>
              <p:cNvSpPr txBox="1"/>
              <p:nvPr/>
            </p:nvSpPr>
            <p:spPr>
              <a:xfrm>
                <a:off x="18912294" y="22593759"/>
                <a:ext cx="348721" cy="717854"/>
              </a:xfrm>
              <a:prstGeom prst="rect">
                <a:avLst/>
              </a:prstGeom>
              <a:noFill/>
            </p:spPr>
            <p:txBody>
              <a:bodyPr wrap="none" rtlCol="0">
                <a:spAutoFit/>
              </a:bodyPr>
              <a:lstStyle/>
              <a:p>
                <a:r>
                  <a:rPr lang="en-US" sz="2000" dirty="0"/>
                  <a:t>⋈</a:t>
                </a:r>
              </a:p>
            </p:txBody>
          </p:sp>
          <p:cxnSp>
            <p:nvCxnSpPr>
              <p:cNvPr id="111" name="Straight Connector 110">
                <a:extLst>
                  <a:ext uri="{FF2B5EF4-FFF2-40B4-BE49-F238E27FC236}">
                    <a16:creationId xmlns:a16="http://schemas.microsoft.com/office/drawing/2014/main" id="{A358D4BD-3E52-8748-AF8D-27A8F56C0845}"/>
                  </a:ext>
                </a:extLst>
              </p:cNvPr>
              <p:cNvCxnSpPr>
                <a:cxnSpLocks/>
                <a:stCxn id="87" idx="3"/>
                <a:endCxn id="109" idx="0"/>
              </p:cNvCxnSpPr>
              <p:nvPr/>
            </p:nvCxnSpPr>
            <p:spPr>
              <a:xfrm flipH="1">
                <a:off x="19078675" y="21883396"/>
                <a:ext cx="568576" cy="647313"/>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6961975-FEB2-EFDD-5B9A-61AFB835FF1D}"/>
                  </a:ext>
                </a:extLst>
              </p:cNvPr>
              <p:cNvCxnSpPr>
                <a:cxnSpLocks/>
                <a:stCxn id="122" idx="4"/>
                <a:endCxn id="87" idx="0"/>
              </p:cNvCxnSpPr>
              <p:nvPr/>
            </p:nvCxnSpPr>
            <p:spPr>
              <a:xfrm flipH="1">
                <a:off x="20029552" y="20595478"/>
                <a:ext cx="6316" cy="498741"/>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330A4BB-8898-425B-0697-6613E1F96F11}"/>
                  </a:ext>
                </a:extLst>
              </p:cNvPr>
              <p:cNvCxnSpPr>
                <a:cxnSpLocks/>
                <a:stCxn id="88" idx="4"/>
                <a:endCxn id="122" idx="0"/>
              </p:cNvCxnSpPr>
              <p:nvPr/>
            </p:nvCxnSpPr>
            <p:spPr>
              <a:xfrm flipH="1">
                <a:off x="20035868" y="19033474"/>
                <a:ext cx="3661" cy="814054"/>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sp>
            <p:nvSpPr>
              <p:cNvPr id="114" name="Oval 113">
                <a:extLst>
                  <a:ext uri="{FF2B5EF4-FFF2-40B4-BE49-F238E27FC236}">
                    <a16:creationId xmlns:a16="http://schemas.microsoft.com/office/drawing/2014/main" id="{033FAC4F-038B-3552-7538-5CBCB67EFD46}"/>
                  </a:ext>
                </a:extLst>
              </p:cNvPr>
              <p:cNvSpPr/>
              <p:nvPr/>
            </p:nvSpPr>
            <p:spPr>
              <a:xfrm>
                <a:off x="19455586" y="23236234"/>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15" name="Straight Connector 114">
                <a:extLst>
                  <a:ext uri="{FF2B5EF4-FFF2-40B4-BE49-F238E27FC236}">
                    <a16:creationId xmlns:a16="http://schemas.microsoft.com/office/drawing/2014/main" id="{375F6005-FB12-E88C-CE81-B8B7509E520F}"/>
                  </a:ext>
                </a:extLst>
              </p:cNvPr>
              <p:cNvCxnSpPr>
                <a:cxnSpLocks/>
                <a:stCxn id="109" idx="6"/>
                <a:endCxn id="114" idx="1"/>
              </p:cNvCxnSpPr>
              <p:nvPr/>
            </p:nvCxnSpPr>
            <p:spPr>
              <a:xfrm>
                <a:off x="19446417" y="22904686"/>
                <a:ext cx="116879" cy="441082"/>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96C66DA9-9EFF-525D-B0C7-7B19023785CC}"/>
                  </a:ext>
                </a:extLst>
              </p:cNvPr>
              <p:cNvSpPr/>
              <p:nvPr/>
            </p:nvSpPr>
            <p:spPr>
              <a:xfrm>
                <a:off x="19653561" y="23257681"/>
                <a:ext cx="300952" cy="717854"/>
              </a:xfrm>
              <a:prstGeom prst="rect">
                <a:avLst/>
              </a:prstGeom>
            </p:spPr>
            <p:txBody>
              <a:bodyPr wrap="none">
                <a:spAutoFit/>
              </a:bodyPr>
              <a:lstStyle/>
              <a:p>
                <a:r>
                  <a:rPr lang="en-US" sz="2000" dirty="0" err="1"/>
                  <a:t>σ</a:t>
                </a:r>
                <a:endParaRPr lang="en-US" sz="2000" dirty="0"/>
              </a:p>
            </p:txBody>
          </p:sp>
          <p:sp>
            <p:nvSpPr>
              <p:cNvPr id="117" name="TextBox 116">
                <a:extLst>
                  <a:ext uri="{FF2B5EF4-FFF2-40B4-BE49-F238E27FC236}">
                    <a16:creationId xmlns:a16="http://schemas.microsoft.com/office/drawing/2014/main" id="{79CF315A-3E62-0490-1D31-FC10E720B737}"/>
                  </a:ext>
                </a:extLst>
              </p:cNvPr>
              <p:cNvSpPr txBox="1"/>
              <p:nvPr/>
            </p:nvSpPr>
            <p:spPr>
              <a:xfrm>
                <a:off x="20811962" y="24841427"/>
                <a:ext cx="324836" cy="717854"/>
              </a:xfrm>
              <a:prstGeom prst="rect">
                <a:avLst/>
              </a:prstGeom>
              <a:noFill/>
            </p:spPr>
            <p:txBody>
              <a:bodyPr wrap="none" rtlCol="0">
                <a:spAutoFit/>
              </a:bodyPr>
              <a:lstStyle/>
              <a:p>
                <a:r>
                  <a:rPr lang="en-US" sz="2000" dirty="0"/>
                  <a:t>R</a:t>
                </a:r>
              </a:p>
            </p:txBody>
          </p:sp>
          <p:sp>
            <p:nvSpPr>
              <p:cNvPr id="118" name="TextBox 117">
                <a:extLst>
                  <a:ext uri="{FF2B5EF4-FFF2-40B4-BE49-F238E27FC236}">
                    <a16:creationId xmlns:a16="http://schemas.microsoft.com/office/drawing/2014/main" id="{40237EE2-7CB3-24B4-8FDE-D069800259B8}"/>
                  </a:ext>
                </a:extLst>
              </p:cNvPr>
              <p:cNvSpPr txBox="1"/>
              <p:nvPr/>
            </p:nvSpPr>
            <p:spPr>
              <a:xfrm>
                <a:off x="21899357" y="24775628"/>
                <a:ext cx="436639" cy="1270047"/>
              </a:xfrm>
              <a:prstGeom prst="rect">
                <a:avLst/>
              </a:prstGeom>
              <a:noFill/>
            </p:spPr>
            <p:txBody>
              <a:bodyPr wrap="square" rtlCol="0">
                <a:spAutoFit/>
              </a:bodyPr>
              <a:lstStyle/>
              <a:p>
                <a:r>
                  <a:rPr lang="en-US" sz="2000" dirty="0" err="1"/>
                  <a:t>σ</a:t>
                </a:r>
                <a:endParaRPr lang="en-US" sz="2000" dirty="0"/>
              </a:p>
              <a:p>
                <a:endParaRPr lang="en-US" sz="2000" dirty="0"/>
              </a:p>
            </p:txBody>
          </p:sp>
          <p:sp>
            <p:nvSpPr>
              <p:cNvPr id="119" name="Oval 118">
                <a:extLst>
                  <a:ext uri="{FF2B5EF4-FFF2-40B4-BE49-F238E27FC236}">
                    <a16:creationId xmlns:a16="http://schemas.microsoft.com/office/drawing/2014/main" id="{1CB8C067-632D-E09D-A8F1-6198D0B109B5}"/>
                  </a:ext>
                </a:extLst>
              </p:cNvPr>
              <p:cNvSpPr/>
              <p:nvPr/>
            </p:nvSpPr>
            <p:spPr>
              <a:xfrm>
                <a:off x="21058105" y="23588632"/>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0" name="TextBox 119">
                <a:extLst>
                  <a:ext uri="{FF2B5EF4-FFF2-40B4-BE49-F238E27FC236}">
                    <a16:creationId xmlns:a16="http://schemas.microsoft.com/office/drawing/2014/main" id="{D481EE52-CE8B-0388-91AE-3E576C8D498B}"/>
                  </a:ext>
                </a:extLst>
              </p:cNvPr>
              <p:cNvSpPr txBox="1"/>
              <p:nvPr/>
            </p:nvSpPr>
            <p:spPr>
              <a:xfrm>
                <a:off x="21201773" y="23528223"/>
                <a:ext cx="348721" cy="717854"/>
              </a:xfrm>
              <a:prstGeom prst="rect">
                <a:avLst/>
              </a:prstGeom>
              <a:noFill/>
            </p:spPr>
            <p:txBody>
              <a:bodyPr wrap="none" rtlCol="0">
                <a:spAutoFit/>
              </a:bodyPr>
              <a:lstStyle/>
              <a:p>
                <a:r>
                  <a:rPr lang="en-US" sz="2000" dirty="0"/>
                  <a:t>⋈</a:t>
                </a:r>
              </a:p>
            </p:txBody>
          </p:sp>
          <p:cxnSp>
            <p:nvCxnSpPr>
              <p:cNvPr id="121" name="Straight Connector 120">
                <a:extLst>
                  <a:ext uri="{FF2B5EF4-FFF2-40B4-BE49-F238E27FC236}">
                    <a16:creationId xmlns:a16="http://schemas.microsoft.com/office/drawing/2014/main" id="{C9E4F349-89C8-4C17-5E1C-E0C7E58FECAF}"/>
                  </a:ext>
                </a:extLst>
              </p:cNvPr>
              <p:cNvCxnSpPr>
                <a:cxnSpLocks/>
                <a:stCxn id="117" idx="0"/>
                <a:endCxn id="119" idx="2"/>
              </p:cNvCxnSpPr>
              <p:nvPr/>
            </p:nvCxnSpPr>
            <p:spPr>
              <a:xfrm flipV="1">
                <a:off x="20974380" y="23962608"/>
                <a:ext cx="83725" cy="878819"/>
              </a:xfrm>
              <a:prstGeom prst="line">
                <a:avLst/>
              </a:prstGeom>
              <a:ln w="34925">
                <a:solidFill>
                  <a:srgbClr val="006325"/>
                </a:solidFill>
              </a:ln>
            </p:spPr>
            <p:style>
              <a:lnRef idx="1">
                <a:schemeClr val="accent1"/>
              </a:lnRef>
              <a:fillRef idx="0">
                <a:schemeClr val="accent1"/>
              </a:fillRef>
              <a:effectRef idx="0">
                <a:schemeClr val="accent1"/>
              </a:effectRef>
              <a:fontRef idx="minor">
                <a:schemeClr val="tx1"/>
              </a:fontRef>
            </p:style>
          </p:cxnSp>
          <p:sp>
            <p:nvSpPr>
              <p:cNvPr id="122" name="Oval 121">
                <a:extLst>
                  <a:ext uri="{FF2B5EF4-FFF2-40B4-BE49-F238E27FC236}">
                    <a16:creationId xmlns:a16="http://schemas.microsoft.com/office/drawing/2014/main" id="{DC3FD7EF-75A9-AE3C-D1C2-DADC2F8E257A}"/>
                  </a:ext>
                </a:extLst>
              </p:cNvPr>
              <p:cNvSpPr/>
              <p:nvPr/>
            </p:nvSpPr>
            <p:spPr>
              <a:xfrm>
                <a:off x="19668124" y="19847527"/>
                <a:ext cx="735487" cy="747951"/>
              </a:xfrm>
              <a:prstGeom prst="ellipse">
                <a:avLst/>
              </a:prstGeom>
              <a:noFill/>
              <a:ln>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201" name="Rectangle 200">
              <a:extLst>
                <a:ext uri="{FF2B5EF4-FFF2-40B4-BE49-F238E27FC236}">
                  <a16:creationId xmlns:a16="http://schemas.microsoft.com/office/drawing/2014/main" id="{59D72476-9795-B908-66B4-4B9988A61FD5}"/>
                </a:ext>
              </a:extLst>
            </p:cNvPr>
            <p:cNvSpPr/>
            <p:nvPr/>
          </p:nvSpPr>
          <p:spPr>
            <a:xfrm>
              <a:off x="18105128" y="16295762"/>
              <a:ext cx="5837690" cy="4998491"/>
            </a:xfrm>
            <a:prstGeom prst="rect">
              <a:avLst/>
            </a:prstGeom>
            <a:noFill/>
            <a:ln w="50800">
              <a:solidFill>
                <a:srgbClr val="0A52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 name="Freeform 203">
            <a:extLst>
              <a:ext uri="{FF2B5EF4-FFF2-40B4-BE49-F238E27FC236}">
                <a16:creationId xmlns:a16="http://schemas.microsoft.com/office/drawing/2014/main" id="{341D75B7-B46D-595F-0BC1-1816849B1CC1}"/>
              </a:ext>
            </a:extLst>
          </p:cNvPr>
          <p:cNvSpPr/>
          <p:nvPr/>
        </p:nvSpPr>
        <p:spPr>
          <a:xfrm>
            <a:off x="18971847" y="9432367"/>
            <a:ext cx="968574" cy="1142755"/>
          </a:xfrm>
          <a:custGeom>
            <a:avLst/>
            <a:gdLst>
              <a:gd name="connsiteX0" fmla="*/ 0 w 916624"/>
              <a:gd name="connsiteY0" fmla="*/ 219990 h 1099948"/>
              <a:gd name="connsiteX1" fmla="*/ 458312 w 916624"/>
              <a:gd name="connsiteY1" fmla="*/ 219990 h 1099948"/>
              <a:gd name="connsiteX2" fmla="*/ 458312 w 916624"/>
              <a:gd name="connsiteY2" fmla="*/ 0 h 1099948"/>
              <a:gd name="connsiteX3" fmla="*/ 916624 w 916624"/>
              <a:gd name="connsiteY3" fmla="*/ 549974 h 1099948"/>
              <a:gd name="connsiteX4" fmla="*/ 458312 w 916624"/>
              <a:gd name="connsiteY4" fmla="*/ 1099948 h 1099948"/>
              <a:gd name="connsiteX5" fmla="*/ 458312 w 916624"/>
              <a:gd name="connsiteY5" fmla="*/ 879958 h 1099948"/>
              <a:gd name="connsiteX6" fmla="*/ 0 w 916624"/>
              <a:gd name="connsiteY6" fmla="*/ 879958 h 1099948"/>
              <a:gd name="connsiteX7" fmla="*/ 0 w 916624"/>
              <a:gd name="connsiteY7" fmla="*/ 219990 h 109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624" h="1099948">
                <a:moveTo>
                  <a:pt x="733299" y="1"/>
                </a:moveTo>
                <a:lnTo>
                  <a:pt x="733299" y="549974"/>
                </a:lnTo>
                <a:lnTo>
                  <a:pt x="916624" y="549974"/>
                </a:lnTo>
                <a:lnTo>
                  <a:pt x="458312" y="1099947"/>
                </a:lnTo>
                <a:lnTo>
                  <a:pt x="0" y="549974"/>
                </a:lnTo>
                <a:lnTo>
                  <a:pt x="183325" y="549974"/>
                </a:lnTo>
                <a:lnTo>
                  <a:pt x="183325" y="1"/>
                </a:lnTo>
                <a:lnTo>
                  <a:pt x="733299" y="1"/>
                </a:lnTo>
                <a:close/>
              </a:path>
            </a:pathLst>
          </a:custGeom>
          <a:noFill/>
          <a:ln w="38100">
            <a:solidFill>
              <a:srgbClr val="0A5220"/>
            </a:solidFill>
          </a:ln>
        </p:spPr>
        <p:style>
          <a:lnRef idx="0">
            <a:schemeClr val="accent3">
              <a:shade val="90000"/>
              <a:hueOff val="0"/>
              <a:satOff val="0"/>
              <a:lumOff val="0"/>
              <a:alphaOff val="0"/>
            </a:schemeClr>
          </a:lnRef>
          <a:fillRef idx="1">
            <a:schemeClr val="accent3">
              <a:shade val="90000"/>
              <a:hueOff val="0"/>
              <a:satOff val="0"/>
              <a:lumOff val="0"/>
              <a:alphaOff val="0"/>
            </a:schemeClr>
          </a:fillRef>
          <a:effectRef idx="0">
            <a:schemeClr val="accent3">
              <a:shade val="90000"/>
              <a:hueOff val="0"/>
              <a:satOff val="0"/>
              <a:lumOff val="0"/>
              <a:alphaOff val="0"/>
            </a:schemeClr>
          </a:effectRef>
          <a:fontRef idx="minor">
            <a:schemeClr val="lt1"/>
          </a:fontRef>
        </p:style>
        <p:txBody>
          <a:bodyPr spcFirstLastPara="0" vert="horz" wrap="square" lIns="219991" tIns="0" rIns="219990" bIns="274987" numCol="1" spcCol="1270" anchor="ctr" anchorCtr="0">
            <a:noAutofit/>
          </a:bodyPr>
          <a:lstStyle/>
          <a:p>
            <a:pPr marL="0" lvl="0" indent="0" algn="ctr" defTabSz="2000250">
              <a:lnSpc>
                <a:spcPct val="90000"/>
              </a:lnSpc>
              <a:spcBef>
                <a:spcPct val="0"/>
              </a:spcBef>
              <a:spcAft>
                <a:spcPct val="35000"/>
              </a:spcAft>
              <a:buNone/>
            </a:pPr>
            <a:endParaRPr lang="en-US" sz="4500" kern="1200">
              <a:solidFill>
                <a:schemeClr val="tx1"/>
              </a:solidFill>
            </a:endParaRPr>
          </a:p>
        </p:txBody>
      </p:sp>
      <p:sp>
        <p:nvSpPr>
          <p:cNvPr id="205" name="Freeform 204">
            <a:extLst>
              <a:ext uri="{FF2B5EF4-FFF2-40B4-BE49-F238E27FC236}">
                <a16:creationId xmlns:a16="http://schemas.microsoft.com/office/drawing/2014/main" id="{6B7A5450-FE80-E261-E00D-F7AFB894750B}"/>
              </a:ext>
            </a:extLst>
          </p:cNvPr>
          <p:cNvSpPr/>
          <p:nvPr/>
        </p:nvSpPr>
        <p:spPr>
          <a:xfrm>
            <a:off x="19376826" y="15377564"/>
            <a:ext cx="968574" cy="1142755"/>
          </a:xfrm>
          <a:custGeom>
            <a:avLst/>
            <a:gdLst>
              <a:gd name="connsiteX0" fmla="*/ 0 w 916624"/>
              <a:gd name="connsiteY0" fmla="*/ 219990 h 1099948"/>
              <a:gd name="connsiteX1" fmla="*/ 458312 w 916624"/>
              <a:gd name="connsiteY1" fmla="*/ 219990 h 1099948"/>
              <a:gd name="connsiteX2" fmla="*/ 458312 w 916624"/>
              <a:gd name="connsiteY2" fmla="*/ 0 h 1099948"/>
              <a:gd name="connsiteX3" fmla="*/ 916624 w 916624"/>
              <a:gd name="connsiteY3" fmla="*/ 549974 h 1099948"/>
              <a:gd name="connsiteX4" fmla="*/ 458312 w 916624"/>
              <a:gd name="connsiteY4" fmla="*/ 1099948 h 1099948"/>
              <a:gd name="connsiteX5" fmla="*/ 458312 w 916624"/>
              <a:gd name="connsiteY5" fmla="*/ 879958 h 1099948"/>
              <a:gd name="connsiteX6" fmla="*/ 0 w 916624"/>
              <a:gd name="connsiteY6" fmla="*/ 879958 h 1099948"/>
              <a:gd name="connsiteX7" fmla="*/ 0 w 916624"/>
              <a:gd name="connsiteY7" fmla="*/ 219990 h 109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624" h="1099948">
                <a:moveTo>
                  <a:pt x="733299" y="1"/>
                </a:moveTo>
                <a:lnTo>
                  <a:pt x="733299" y="549974"/>
                </a:lnTo>
                <a:lnTo>
                  <a:pt x="916624" y="549974"/>
                </a:lnTo>
                <a:lnTo>
                  <a:pt x="458312" y="1099947"/>
                </a:lnTo>
                <a:lnTo>
                  <a:pt x="0" y="549974"/>
                </a:lnTo>
                <a:lnTo>
                  <a:pt x="183325" y="549974"/>
                </a:lnTo>
                <a:lnTo>
                  <a:pt x="183325" y="1"/>
                </a:lnTo>
                <a:lnTo>
                  <a:pt x="733299" y="1"/>
                </a:lnTo>
                <a:close/>
              </a:path>
            </a:pathLst>
          </a:custGeom>
          <a:noFill/>
          <a:ln w="38100">
            <a:solidFill>
              <a:srgbClr val="0A5220"/>
            </a:solidFill>
          </a:ln>
        </p:spPr>
        <p:style>
          <a:lnRef idx="0">
            <a:schemeClr val="accent3">
              <a:shade val="90000"/>
              <a:hueOff val="0"/>
              <a:satOff val="0"/>
              <a:lumOff val="0"/>
              <a:alphaOff val="0"/>
            </a:schemeClr>
          </a:lnRef>
          <a:fillRef idx="1">
            <a:schemeClr val="accent3">
              <a:shade val="90000"/>
              <a:hueOff val="0"/>
              <a:satOff val="0"/>
              <a:lumOff val="0"/>
              <a:alphaOff val="0"/>
            </a:schemeClr>
          </a:fillRef>
          <a:effectRef idx="0">
            <a:schemeClr val="accent3">
              <a:shade val="90000"/>
              <a:hueOff val="0"/>
              <a:satOff val="0"/>
              <a:lumOff val="0"/>
              <a:alphaOff val="0"/>
            </a:schemeClr>
          </a:effectRef>
          <a:fontRef idx="minor">
            <a:schemeClr val="lt1"/>
          </a:fontRef>
        </p:style>
        <p:txBody>
          <a:bodyPr spcFirstLastPara="0" vert="horz" wrap="square" lIns="219991" tIns="0" rIns="219990" bIns="274987" numCol="1" spcCol="1270" anchor="ctr" anchorCtr="0">
            <a:noAutofit/>
          </a:bodyPr>
          <a:lstStyle/>
          <a:p>
            <a:pPr marL="0" lvl="0" indent="0" algn="ctr" defTabSz="2000250">
              <a:lnSpc>
                <a:spcPct val="90000"/>
              </a:lnSpc>
              <a:spcBef>
                <a:spcPct val="0"/>
              </a:spcBef>
              <a:spcAft>
                <a:spcPct val="35000"/>
              </a:spcAft>
              <a:buNone/>
            </a:pPr>
            <a:endParaRPr lang="en-US" sz="4500" kern="1200">
              <a:solidFill>
                <a:schemeClr val="tx1"/>
              </a:solidFill>
            </a:endParaRPr>
          </a:p>
        </p:txBody>
      </p:sp>
      <p:sp>
        <p:nvSpPr>
          <p:cNvPr id="206" name="Freeform 205">
            <a:extLst>
              <a:ext uri="{FF2B5EF4-FFF2-40B4-BE49-F238E27FC236}">
                <a16:creationId xmlns:a16="http://schemas.microsoft.com/office/drawing/2014/main" id="{3FFF8060-C26F-23E6-AED5-18911D66F683}"/>
              </a:ext>
            </a:extLst>
          </p:cNvPr>
          <p:cNvSpPr/>
          <p:nvPr/>
        </p:nvSpPr>
        <p:spPr>
          <a:xfrm>
            <a:off x="19354800" y="21092319"/>
            <a:ext cx="968574" cy="824754"/>
          </a:xfrm>
          <a:custGeom>
            <a:avLst/>
            <a:gdLst>
              <a:gd name="connsiteX0" fmla="*/ 0 w 916624"/>
              <a:gd name="connsiteY0" fmla="*/ 219990 h 1099948"/>
              <a:gd name="connsiteX1" fmla="*/ 458312 w 916624"/>
              <a:gd name="connsiteY1" fmla="*/ 219990 h 1099948"/>
              <a:gd name="connsiteX2" fmla="*/ 458312 w 916624"/>
              <a:gd name="connsiteY2" fmla="*/ 0 h 1099948"/>
              <a:gd name="connsiteX3" fmla="*/ 916624 w 916624"/>
              <a:gd name="connsiteY3" fmla="*/ 549974 h 1099948"/>
              <a:gd name="connsiteX4" fmla="*/ 458312 w 916624"/>
              <a:gd name="connsiteY4" fmla="*/ 1099948 h 1099948"/>
              <a:gd name="connsiteX5" fmla="*/ 458312 w 916624"/>
              <a:gd name="connsiteY5" fmla="*/ 879958 h 1099948"/>
              <a:gd name="connsiteX6" fmla="*/ 0 w 916624"/>
              <a:gd name="connsiteY6" fmla="*/ 879958 h 1099948"/>
              <a:gd name="connsiteX7" fmla="*/ 0 w 916624"/>
              <a:gd name="connsiteY7" fmla="*/ 219990 h 109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624" h="1099948">
                <a:moveTo>
                  <a:pt x="733299" y="1"/>
                </a:moveTo>
                <a:lnTo>
                  <a:pt x="733299" y="549974"/>
                </a:lnTo>
                <a:lnTo>
                  <a:pt x="916624" y="549974"/>
                </a:lnTo>
                <a:lnTo>
                  <a:pt x="458312" y="1099947"/>
                </a:lnTo>
                <a:lnTo>
                  <a:pt x="0" y="549974"/>
                </a:lnTo>
                <a:lnTo>
                  <a:pt x="183325" y="549974"/>
                </a:lnTo>
                <a:lnTo>
                  <a:pt x="183325" y="1"/>
                </a:lnTo>
                <a:lnTo>
                  <a:pt x="733299" y="1"/>
                </a:lnTo>
                <a:close/>
              </a:path>
            </a:pathLst>
          </a:custGeom>
          <a:noFill/>
          <a:ln w="38100">
            <a:solidFill>
              <a:srgbClr val="0A5220"/>
            </a:solidFill>
          </a:ln>
        </p:spPr>
        <p:style>
          <a:lnRef idx="0">
            <a:schemeClr val="accent3">
              <a:shade val="90000"/>
              <a:hueOff val="0"/>
              <a:satOff val="0"/>
              <a:lumOff val="0"/>
              <a:alphaOff val="0"/>
            </a:schemeClr>
          </a:lnRef>
          <a:fillRef idx="1">
            <a:schemeClr val="accent3">
              <a:shade val="90000"/>
              <a:hueOff val="0"/>
              <a:satOff val="0"/>
              <a:lumOff val="0"/>
              <a:alphaOff val="0"/>
            </a:schemeClr>
          </a:fillRef>
          <a:effectRef idx="0">
            <a:schemeClr val="accent3">
              <a:shade val="90000"/>
              <a:hueOff val="0"/>
              <a:satOff val="0"/>
              <a:lumOff val="0"/>
              <a:alphaOff val="0"/>
            </a:schemeClr>
          </a:effectRef>
          <a:fontRef idx="minor">
            <a:schemeClr val="lt1"/>
          </a:fontRef>
        </p:style>
        <p:txBody>
          <a:bodyPr spcFirstLastPara="0" vert="horz" wrap="square" lIns="219991" tIns="0" rIns="219990" bIns="274987" numCol="1" spcCol="1270" anchor="ctr" anchorCtr="0">
            <a:noAutofit/>
          </a:bodyPr>
          <a:lstStyle/>
          <a:p>
            <a:pPr marL="0" lvl="0" indent="0" algn="ctr" defTabSz="2000250">
              <a:lnSpc>
                <a:spcPct val="90000"/>
              </a:lnSpc>
              <a:spcBef>
                <a:spcPct val="0"/>
              </a:spcBef>
              <a:spcAft>
                <a:spcPct val="35000"/>
              </a:spcAft>
              <a:buNone/>
            </a:pPr>
            <a:endParaRPr lang="en-US" sz="4500" kern="1200">
              <a:solidFill>
                <a:schemeClr val="tx1"/>
              </a:solidFill>
            </a:endParaRPr>
          </a:p>
        </p:txBody>
      </p:sp>
      <p:sp>
        <p:nvSpPr>
          <p:cNvPr id="207" name="Freeform 206">
            <a:extLst>
              <a:ext uri="{FF2B5EF4-FFF2-40B4-BE49-F238E27FC236}">
                <a16:creationId xmlns:a16="http://schemas.microsoft.com/office/drawing/2014/main" id="{BA622425-B018-1EA8-9F05-F90BC13FA11F}"/>
              </a:ext>
            </a:extLst>
          </p:cNvPr>
          <p:cNvSpPr/>
          <p:nvPr/>
        </p:nvSpPr>
        <p:spPr>
          <a:xfrm>
            <a:off x="19202400" y="27439916"/>
            <a:ext cx="968574" cy="824754"/>
          </a:xfrm>
          <a:custGeom>
            <a:avLst/>
            <a:gdLst>
              <a:gd name="connsiteX0" fmla="*/ 0 w 916624"/>
              <a:gd name="connsiteY0" fmla="*/ 219990 h 1099948"/>
              <a:gd name="connsiteX1" fmla="*/ 458312 w 916624"/>
              <a:gd name="connsiteY1" fmla="*/ 219990 h 1099948"/>
              <a:gd name="connsiteX2" fmla="*/ 458312 w 916624"/>
              <a:gd name="connsiteY2" fmla="*/ 0 h 1099948"/>
              <a:gd name="connsiteX3" fmla="*/ 916624 w 916624"/>
              <a:gd name="connsiteY3" fmla="*/ 549974 h 1099948"/>
              <a:gd name="connsiteX4" fmla="*/ 458312 w 916624"/>
              <a:gd name="connsiteY4" fmla="*/ 1099948 h 1099948"/>
              <a:gd name="connsiteX5" fmla="*/ 458312 w 916624"/>
              <a:gd name="connsiteY5" fmla="*/ 879958 h 1099948"/>
              <a:gd name="connsiteX6" fmla="*/ 0 w 916624"/>
              <a:gd name="connsiteY6" fmla="*/ 879958 h 1099948"/>
              <a:gd name="connsiteX7" fmla="*/ 0 w 916624"/>
              <a:gd name="connsiteY7" fmla="*/ 219990 h 109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624" h="1099948">
                <a:moveTo>
                  <a:pt x="733299" y="1"/>
                </a:moveTo>
                <a:lnTo>
                  <a:pt x="733299" y="549974"/>
                </a:lnTo>
                <a:lnTo>
                  <a:pt x="916624" y="549974"/>
                </a:lnTo>
                <a:lnTo>
                  <a:pt x="458312" y="1099947"/>
                </a:lnTo>
                <a:lnTo>
                  <a:pt x="0" y="549974"/>
                </a:lnTo>
                <a:lnTo>
                  <a:pt x="183325" y="549974"/>
                </a:lnTo>
                <a:lnTo>
                  <a:pt x="183325" y="1"/>
                </a:lnTo>
                <a:lnTo>
                  <a:pt x="733299" y="1"/>
                </a:lnTo>
                <a:close/>
              </a:path>
            </a:pathLst>
          </a:custGeom>
          <a:noFill/>
          <a:ln w="38100">
            <a:solidFill>
              <a:srgbClr val="0A5220"/>
            </a:solidFill>
          </a:ln>
        </p:spPr>
        <p:style>
          <a:lnRef idx="0">
            <a:schemeClr val="accent3">
              <a:shade val="90000"/>
              <a:hueOff val="0"/>
              <a:satOff val="0"/>
              <a:lumOff val="0"/>
              <a:alphaOff val="0"/>
            </a:schemeClr>
          </a:lnRef>
          <a:fillRef idx="1">
            <a:schemeClr val="accent3">
              <a:shade val="90000"/>
              <a:hueOff val="0"/>
              <a:satOff val="0"/>
              <a:lumOff val="0"/>
              <a:alphaOff val="0"/>
            </a:schemeClr>
          </a:fillRef>
          <a:effectRef idx="0">
            <a:schemeClr val="accent3">
              <a:shade val="90000"/>
              <a:hueOff val="0"/>
              <a:satOff val="0"/>
              <a:lumOff val="0"/>
              <a:alphaOff val="0"/>
            </a:schemeClr>
          </a:effectRef>
          <a:fontRef idx="minor">
            <a:schemeClr val="lt1"/>
          </a:fontRef>
        </p:style>
        <p:txBody>
          <a:bodyPr spcFirstLastPara="0" vert="horz" wrap="square" lIns="219991" tIns="0" rIns="219990" bIns="274987" numCol="1" spcCol="1270" anchor="ctr" anchorCtr="0">
            <a:noAutofit/>
          </a:bodyPr>
          <a:lstStyle/>
          <a:p>
            <a:pPr marL="0" lvl="0" indent="0" algn="ctr" defTabSz="2000250">
              <a:lnSpc>
                <a:spcPct val="90000"/>
              </a:lnSpc>
              <a:spcBef>
                <a:spcPct val="0"/>
              </a:spcBef>
              <a:spcAft>
                <a:spcPct val="35000"/>
              </a:spcAft>
              <a:buNone/>
            </a:pPr>
            <a:endParaRPr lang="en-US" sz="4500" kern="1200">
              <a:solidFill>
                <a:schemeClr val="tx1"/>
              </a:solidFill>
            </a:endParaRPr>
          </a:p>
        </p:txBody>
      </p:sp>
      <p:sp>
        <p:nvSpPr>
          <p:cNvPr id="208" name="Rectangle 207">
            <a:extLst>
              <a:ext uri="{FF2B5EF4-FFF2-40B4-BE49-F238E27FC236}">
                <a16:creationId xmlns:a16="http://schemas.microsoft.com/office/drawing/2014/main" id="{D7646CEA-2BA5-5FA1-672A-45D56916D94B}"/>
              </a:ext>
            </a:extLst>
          </p:cNvPr>
          <p:cNvSpPr/>
          <p:nvPr/>
        </p:nvSpPr>
        <p:spPr>
          <a:xfrm>
            <a:off x="17602200" y="28493967"/>
            <a:ext cx="3703182" cy="1144285"/>
          </a:xfrm>
          <a:prstGeom prst="rect">
            <a:avLst/>
          </a:prstGeom>
          <a:ln w="28575">
            <a:solidFill>
              <a:srgbClr val="006325"/>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dirty="0"/>
              <a:t>Python Script</a:t>
            </a:r>
          </a:p>
        </p:txBody>
      </p:sp>
      <p:grpSp>
        <p:nvGrpSpPr>
          <p:cNvPr id="465" name="Group 464">
            <a:extLst>
              <a:ext uri="{FF2B5EF4-FFF2-40B4-BE49-F238E27FC236}">
                <a16:creationId xmlns:a16="http://schemas.microsoft.com/office/drawing/2014/main" id="{6BF43BEC-FE3C-BF2C-8C17-09816B730D46}"/>
              </a:ext>
            </a:extLst>
          </p:cNvPr>
          <p:cNvGrpSpPr/>
          <p:nvPr/>
        </p:nvGrpSpPr>
        <p:grpSpPr>
          <a:xfrm>
            <a:off x="24293040" y="22336166"/>
            <a:ext cx="3333788" cy="2719531"/>
            <a:chOff x="24293040" y="22336166"/>
            <a:chExt cx="3333788" cy="2719531"/>
          </a:xfrm>
        </p:grpSpPr>
        <p:pic>
          <p:nvPicPr>
            <p:cNvPr id="15" name="Picture 14" descr="Diagram, text&#10;&#10;Description automatically generated">
              <a:extLst>
                <a:ext uri="{FF2B5EF4-FFF2-40B4-BE49-F238E27FC236}">
                  <a16:creationId xmlns:a16="http://schemas.microsoft.com/office/drawing/2014/main" id="{1DA07D9D-4586-867F-FB33-93C967539A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46047" y="22336166"/>
              <a:ext cx="3280781" cy="18796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09" name="TextBox 208">
              <a:extLst>
                <a:ext uri="{FF2B5EF4-FFF2-40B4-BE49-F238E27FC236}">
                  <a16:creationId xmlns:a16="http://schemas.microsoft.com/office/drawing/2014/main" id="{2809BDEF-917B-8B54-AB86-75B99A01C55A}"/>
                </a:ext>
              </a:extLst>
            </p:cNvPr>
            <p:cNvSpPr txBox="1"/>
            <p:nvPr/>
          </p:nvSpPr>
          <p:spPr>
            <a:xfrm>
              <a:off x="24293040" y="24409366"/>
              <a:ext cx="2749471" cy="646331"/>
            </a:xfrm>
            <a:prstGeom prst="rect">
              <a:avLst/>
            </a:prstGeom>
            <a:noFill/>
          </p:spPr>
          <p:txBody>
            <a:bodyPr wrap="none" rtlCol="0">
              <a:spAutoFit/>
            </a:bodyPr>
            <a:lstStyle/>
            <a:p>
              <a:r>
                <a:rPr lang="en-US" sz="1800" dirty="0"/>
                <a:t>Screenshot for Plan with </a:t>
              </a:r>
            </a:p>
            <a:p>
              <a:pPr algn="ctr"/>
              <a:r>
                <a:rPr lang="en-US" sz="1800" dirty="0"/>
                <a:t>cache and retry</a:t>
              </a:r>
            </a:p>
          </p:txBody>
        </p:sp>
      </p:grpSp>
      <p:grpSp>
        <p:nvGrpSpPr>
          <p:cNvPr id="466" name="Group 465">
            <a:extLst>
              <a:ext uri="{FF2B5EF4-FFF2-40B4-BE49-F238E27FC236}">
                <a16:creationId xmlns:a16="http://schemas.microsoft.com/office/drawing/2014/main" id="{EC41B1E2-9A7C-351B-B4D2-5972C47F9757}"/>
              </a:ext>
            </a:extLst>
          </p:cNvPr>
          <p:cNvGrpSpPr/>
          <p:nvPr/>
        </p:nvGrpSpPr>
        <p:grpSpPr>
          <a:xfrm>
            <a:off x="28663390" y="22242882"/>
            <a:ext cx="4389558" cy="2438460"/>
            <a:chOff x="28663390" y="22242882"/>
            <a:chExt cx="4389558" cy="2438460"/>
          </a:xfrm>
        </p:grpSpPr>
        <p:pic>
          <p:nvPicPr>
            <p:cNvPr id="19" name="Picture 18" descr="Text&#10;&#10;Description automatically generated">
              <a:extLst>
                <a:ext uri="{FF2B5EF4-FFF2-40B4-BE49-F238E27FC236}">
                  <a16:creationId xmlns:a16="http://schemas.microsoft.com/office/drawing/2014/main" id="{81FDB6A2-FBC2-7233-D7CD-F1936E83AA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63390" y="22242882"/>
              <a:ext cx="4389558" cy="190111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10" name="TextBox 209">
              <a:extLst>
                <a:ext uri="{FF2B5EF4-FFF2-40B4-BE49-F238E27FC236}">
                  <a16:creationId xmlns:a16="http://schemas.microsoft.com/office/drawing/2014/main" id="{40CDB510-5891-7558-1A79-A0D510C0D30E}"/>
                </a:ext>
              </a:extLst>
            </p:cNvPr>
            <p:cNvSpPr txBox="1"/>
            <p:nvPr/>
          </p:nvSpPr>
          <p:spPr>
            <a:xfrm>
              <a:off x="28719681" y="24312010"/>
              <a:ext cx="3211135" cy="369332"/>
            </a:xfrm>
            <a:prstGeom prst="rect">
              <a:avLst/>
            </a:prstGeom>
            <a:noFill/>
          </p:spPr>
          <p:txBody>
            <a:bodyPr wrap="none" rtlCol="0">
              <a:spAutoFit/>
            </a:bodyPr>
            <a:lstStyle/>
            <a:p>
              <a:r>
                <a:rPr lang="en-US" sz="1800" dirty="0"/>
                <a:t>Screenshot for Plan with retry</a:t>
              </a:r>
            </a:p>
          </p:txBody>
        </p:sp>
      </p:grpSp>
      <p:grpSp>
        <p:nvGrpSpPr>
          <p:cNvPr id="468" name="Group 467">
            <a:extLst>
              <a:ext uri="{FF2B5EF4-FFF2-40B4-BE49-F238E27FC236}">
                <a16:creationId xmlns:a16="http://schemas.microsoft.com/office/drawing/2014/main" id="{E49035E6-4E75-8A38-B4EB-F59B5E208E0B}"/>
              </a:ext>
            </a:extLst>
          </p:cNvPr>
          <p:cNvGrpSpPr/>
          <p:nvPr/>
        </p:nvGrpSpPr>
        <p:grpSpPr>
          <a:xfrm>
            <a:off x="24340358" y="25918675"/>
            <a:ext cx="3505200" cy="2272338"/>
            <a:chOff x="24340358" y="25918675"/>
            <a:chExt cx="3505200" cy="2272338"/>
          </a:xfrm>
        </p:grpSpPr>
        <p:pic>
          <p:nvPicPr>
            <p:cNvPr id="17" name="Picture 16" descr="Text&#10;&#10;Description automatically generated">
              <a:extLst>
                <a:ext uri="{FF2B5EF4-FFF2-40B4-BE49-F238E27FC236}">
                  <a16:creationId xmlns:a16="http://schemas.microsoft.com/office/drawing/2014/main" id="{2793D22E-5AD9-F4BF-349D-3B7901C91C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340358" y="25918675"/>
              <a:ext cx="3505200" cy="13716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11" name="TextBox 210">
              <a:extLst>
                <a:ext uri="{FF2B5EF4-FFF2-40B4-BE49-F238E27FC236}">
                  <a16:creationId xmlns:a16="http://schemas.microsoft.com/office/drawing/2014/main" id="{D7876FEC-CFCD-3017-F607-B6C1062A1179}"/>
                </a:ext>
              </a:extLst>
            </p:cNvPr>
            <p:cNvSpPr txBox="1"/>
            <p:nvPr/>
          </p:nvSpPr>
          <p:spPr>
            <a:xfrm>
              <a:off x="24913216" y="27544682"/>
              <a:ext cx="2916183" cy="646331"/>
            </a:xfrm>
            <a:prstGeom prst="rect">
              <a:avLst/>
            </a:prstGeom>
            <a:noFill/>
          </p:spPr>
          <p:txBody>
            <a:bodyPr wrap="none" rtlCol="0">
              <a:spAutoFit/>
            </a:bodyPr>
            <a:lstStyle/>
            <a:p>
              <a:pPr algn="ctr"/>
              <a:r>
                <a:rPr lang="en-US" sz="1800" dirty="0"/>
                <a:t>Screenshot for a plan with </a:t>
              </a:r>
            </a:p>
            <a:p>
              <a:r>
                <a:rPr lang="en-US" sz="1800" dirty="0"/>
                <a:t>no caching and retry</a:t>
              </a:r>
            </a:p>
          </p:txBody>
        </p:sp>
      </p:grpSp>
      <p:grpSp>
        <p:nvGrpSpPr>
          <p:cNvPr id="467" name="Group 466">
            <a:extLst>
              <a:ext uri="{FF2B5EF4-FFF2-40B4-BE49-F238E27FC236}">
                <a16:creationId xmlns:a16="http://schemas.microsoft.com/office/drawing/2014/main" id="{D48C78E3-A9D4-FE93-42F0-199D9C6535DE}"/>
              </a:ext>
            </a:extLst>
          </p:cNvPr>
          <p:cNvGrpSpPr/>
          <p:nvPr/>
        </p:nvGrpSpPr>
        <p:grpSpPr>
          <a:xfrm>
            <a:off x="28953036" y="25865116"/>
            <a:ext cx="3913780" cy="2152137"/>
            <a:chOff x="28953036" y="25865116"/>
            <a:chExt cx="3913780" cy="2152137"/>
          </a:xfrm>
        </p:grpSpPr>
        <p:pic>
          <p:nvPicPr>
            <p:cNvPr id="13" name="Picture 12" descr="Text&#10;&#10;Description automatically generated">
              <a:extLst>
                <a:ext uri="{FF2B5EF4-FFF2-40B4-BE49-F238E27FC236}">
                  <a16:creationId xmlns:a16="http://schemas.microsoft.com/office/drawing/2014/main" id="{DF2920E2-7B66-3811-5C31-8B689DEA971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158415" y="25865116"/>
              <a:ext cx="3708400" cy="15748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12" name="TextBox 211">
              <a:extLst>
                <a:ext uri="{FF2B5EF4-FFF2-40B4-BE49-F238E27FC236}">
                  <a16:creationId xmlns:a16="http://schemas.microsoft.com/office/drawing/2014/main" id="{20EC74AF-3D22-8C28-B189-E739CD39CF19}"/>
                </a:ext>
              </a:extLst>
            </p:cNvPr>
            <p:cNvSpPr txBox="1"/>
            <p:nvPr/>
          </p:nvSpPr>
          <p:spPr>
            <a:xfrm>
              <a:off x="28953036" y="27647921"/>
              <a:ext cx="3913780" cy="369332"/>
            </a:xfrm>
            <a:prstGeom prst="rect">
              <a:avLst/>
            </a:prstGeom>
            <a:noFill/>
          </p:spPr>
          <p:txBody>
            <a:bodyPr wrap="square" rtlCol="0">
              <a:spAutoFit/>
            </a:bodyPr>
            <a:lstStyle/>
            <a:p>
              <a:r>
                <a:rPr lang="en-US" sz="1800" dirty="0"/>
                <a:t>Screenshot for Plan with caching</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65715EA6DACD49A1BCDA9DFB62EB9F" ma:contentTypeVersion="14" ma:contentTypeDescription="Create a new document." ma:contentTypeScope="" ma:versionID="5d341205e4aba513b519c059658df19b">
  <xsd:schema xmlns:xsd="http://www.w3.org/2001/XMLSchema" xmlns:xs="http://www.w3.org/2001/XMLSchema" xmlns:p="http://schemas.microsoft.com/office/2006/metadata/properties" xmlns:ns3="59c37131-d889-4bb3-8e80-8677b54d3007" xmlns:ns4="82dfdc95-9072-4f8e-900b-638c7fd59c59" targetNamespace="http://schemas.microsoft.com/office/2006/metadata/properties" ma:root="true" ma:fieldsID="ee04469d6b3ee12a1c3fa8eb9eccb53e" ns3:_="" ns4:_="">
    <xsd:import namespace="59c37131-d889-4bb3-8e80-8677b54d3007"/>
    <xsd:import namespace="82dfdc95-9072-4f8e-900b-638c7fd59c5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AutoKeyPoints" minOccurs="0"/>
                <xsd:element ref="ns4:MediaServiceKeyPoints" minOccurs="0"/>
                <xsd:element ref="ns4:MediaServiceGenerationTime" minOccurs="0"/>
                <xsd:element ref="ns4:MediaServiceEventHashCode"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c37131-d889-4bb3-8e80-8677b54d300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dfdc95-9072-4f8e-900b-638c7fd59c5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B1831B-FA47-4871-9541-822F64B34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c37131-d889-4bb3-8e80-8677b54d3007"/>
    <ds:schemaRef ds:uri="82dfdc95-9072-4f8e-900b-638c7fd59c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F81302-FB90-41FC-B039-496303A49E52}">
  <ds:schemaRefs>
    <ds:schemaRef ds:uri="http://www.w3.org/XML/1998/namespace"/>
    <ds:schemaRef ds:uri="http://purl.org/dc/elements/1.1/"/>
    <ds:schemaRef ds:uri="http://schemas.microsoft.com/office/2006/metadata/properties"/>
    <ds:schemaRef ds:uri="59c37131-d889-4bb3-8e80-8677b54d3007"/>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82dfdc95-9072-4f8e-900b-638c7fd59c59"/>
    <ds:schemaRef ds:uri="http://purl.org/dc/terms/"/>
  </ds:schemaRefs>
</ds:datastoreItem>
</file>

<file path=customXml/itemProps3.xml><?xml version="1.0" encoding="utf-8"?>
<ds:datastoreItem xmlns:ds="http://schemas.openxmlformats.org/officeDocument/2006/customXml" ds:itemID="{D0B7EC8F-0379-4203-B0BC-0E46431F47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15625</TotalTime>
  <Words>660</Words>
  <Application>Microsoft Macintosh PowerPoint</Application>
  <PresentationFormat>Custom</PresentationFormat>
  <Paragraphs>123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Katie</dc:creator>
  <cp:lastModifiedBy>Mohamed E. Khalefa</cp:lastModifiedBy>
  <cp:revision>508</cp:revision>
  <cp:lastPrinted>2022-02-02T17:15:56Z</cp:lastPrinted>
  <dcterms:created xsi:type="dcterms:W3CDTF">2013-10-29T01:03:30Z</dcterms:created>
  <dcterms:modified xsi:type="dcterms:W3CDTF">2022-04-22T13:12:23Z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0x010100A365715EA6DACD49A1BCDA9DFB62EB9F</vt:lpwstr>
  </property>
</Properties>
</file>