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43891200" cy="32735838"/>
  <p:notesSz cx="31918275" cy="43073638"/>
  <p:defaultTextStyle>
    <a:defPPr>
      <a:defRPr lang="en-US"/>
    </a:defPPr>
    <a:lvl1pPr algn="l" defTabSz="4298282" rtl="0" eaLnBrk="0" fontAlgn="base" hangingPunct="0">
      <a:spcBef>
        <a:spcPct val="0"/>
      </a:spcBef>
      <a:spcAft>
        <a:spcPct val="0"/>
      </a:spcAft>
      <a:defRPr sz="8485" kern="1200">
        <a:solidFill>
          <a:schemeClr val="tx1"/>
        </a:solidFill>
        <a:latin typeface="Arial" panose="020B0604020202020204" pitchFamily="34" charset="0"/>
        <a:ea typeface="MS PGothic" panose="020B0600070205080204" pitchFamily="34" charset="-128"/>
        <a:cs typeface="+mn-cs"/>
      </a:defRPr>
    </a:lvl1pPr>
    <a:lvl2pPr marL="2148461" indent="-1756595" algn="l" defTabSz="4298282" rtl="0" eaLnBrk="0" fontAlgn="base" hangingPunct="0">
      <a:spcBef>
        <a:spcPct val="0"/>
      </a:spcBef>
      <a:spcAft>
        <a:spcPct val="0"/>
      </a:spcAft>
      <a:defRPr sz="8485" kern="1200">
        <a:solidFill>
          <a:schemeClr val="tx1"/>
        </a:solidFill>
        <a:latin typeface="Arial" panose="020B0604020202020204" pitchFamily="34" charset="0"/>
        <a:ea typeface="MS PGothic" panose="020B0600070205080204" pitchFamily="34" charset="-128"/>
        <a:cs typeface="+mn-cs"/>
      </a:defRPr>
    </a:lvl2pPr>
    <a:lvl3pPr marL="4298282" indent="-3514550" algn="l" defTabSz="4298282" rtl="0" eaLnBrk="0" fontAlgn="base" hangingPunct="0">
      <a:spcBef>
        <a:spcPct val="0"/>
      </a:spcBef>
      <a:spcAft>
        <a:spcPct val="0"/>
      </a:spcAft>
      <a:defRPr sz="8485" kern="1200">
        <a:solidFill>
          <a:schemeClr val="tx1"/>
        </a:solidFill>
        <a:latin typeface="Arial" panose="020B0604020202020204" pitchFamily="34" charset="0"/>
        <a:ea typeface="MS PGothic" panose="020B0600070205080204" pitchFamily="34" charset="-128"/>
        <a:cs typeface="+mn-cs"/>
      </a:defRPr>
    </a:lvl3pPr>
    <a:lvl4pPr marL="6448103" indent="-5272505" algn="l" defTabSz="4298282" rtl="0" eaLnBrk="0" fontAlgn="base" hangingPunct="0">
      <a:spcBef>
        <a:spcPct val="0"/>
      </a:spcBef>
      <a:spcAft>
        <a:spcPct val="0"/>
      </a:spcAft>
      <a:defRPr sz="8485" kern="1200">
        <a:solidFill>
          <a:schemeClr val="tx1"/>
        </a:solidFill>
        <a:latin typeface="Arial" panose="020B0604020202020204" pitchFamily="34" charset="0"/>
        <a:ea typeface="MS PGothic" panose="020B0600070205080204" pitchFamily="34" charset="-128"/>
        <a:cs typeface="+mn-cs"/>
      </a:defRPr>
    </a:lvl4pPr>
    <a:lvl5pPr marL="8597924" indent="-7030460" algn="l" defTabSz="4298282" rtl="0" eaLnBrk="0" fontAlgn="base" hangingPunct="0">
      <a:spcBef>
        <a:spcPct val="0"/>
      </a:spcBef>
      <a:spcAft>
        <a:spcPct val="0"/>
      </a:spcAft>
      <a:defRPr sz="8485" kern="1200">
        <a:solidFill>
          <a:schemeClr val="tx1"/>
        </a:solidFill>
        <a:latin typeface="Arial" panose="020B0604020202020204" pitchFamily="34" charset="0"/>
        <a:ea typeface="MS PGothic" panose="020B0600070205080204" pitchFamily="34" charset="-128"/>
        <a:cs typeface="+mn-cs"/>
      </a:defRPr>
    </a:lvl5pPr>
    <a:lvl6pPr marL="1959331" algn="l" defTabSz="783732" rtl="0" eaLnBrk="1" latinLnBrk="0" hangingPunct="1">
      <a:defRPr sz="8485" kern="1200">
        <a:solidFill>
          <a:schemeClr val="tx1"/>
        </a:solidFill>
        <a:latin typeface="Arial" panose="020B0604020202020204" pitchFamily="34" charset="0"/>
        <a:ea typeface="MS PGothic" panose="020B0600070205080204" pitchFamily="34" charset="-128"/>
        <a:cs typeface="+mn-cs"/>
      </a:defRPr>
    </a:lvl6pPr>
    <a:lvl7pPr marL="2351197" algn="l" defTabSz="783732" rtl="0" eaLnBrk="1" latinLnBrk="0" hangingPunct="1">
      <a:defRPr sz="8485" kern="1200">
        <a:solidFill>
          <a:schemeClr val="tx1"/>
        </a:solidFill>
        <a:latin typeface="Arial" panose="020B0604020202020204" pitchFamily="34" charset="0"/>
        <a:ea typeface="MS PGothic" panose="020B0600070205080204" pitchFamily="34" charset="-128"/>
        <a:cs typeface="+mn-cs"/>
      </a:defRPr>
    </a:lvl7pPr>
    <a:lvl8pPr marL="2743063" algn="l" defTabSz="783732" rtl="0" eaLnBrk="1" latinLnBrk="0" hangingPunct="1">
      <a:defRPr sz="8485" kern="1200">
        <a:solidFill>
          <a:schemeClr val="tx1"/>
        </a:solidFill>
        <a:latin typeface="Arial" panose="020B0604020202020204" pitchFamily="34" charset="0"/>
        <a:ea typeface="MS PGothic" panose="020B0600070205080204" pitchFamily="34" charset="-128"/>
        <a:cs typeface="+mn-cs"/>
      </a:defRPr>
    </a:lvl8pPr>
    <a:lvl9pPr marL="3134929" algn="l" defTabSz="783732" rtl="0" eaLnBrk="1" latinLnBrk="0" hangingPunct="1">
      <a:defRPr sz="8485"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0311" userDrawn="1">
          <p15:clr>
            <a:srgbClr val="A4A3A4"/>
          </p15:clr>
        </p15:guide>
        <p15:guide id="2" pos="186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25"/>
    <a:srgbClr val="0A5220"/>
    <a:srgbClr val="FFFF66"/>
    <a:srgbClr val="FF99CC"/>
    <a:srgbClr val="FF66CC"/>
    <a:srgbClr val="66FF66"/>
    <a:srgbClr val="FFFFC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985" autoAdjust="0"/>
  </p:normalViewPr>
  <p:slideViewPr>
    <p:cSldViewPr>
      <p:cViewPr>
        <p:scale>
          <a:sx n="58" d="100"/>
          <a:sy n="58" d="100"/>
        </p:scale>
        <p:origin x="144" y="-6688"/>
      </p:cViewPr>
      <p:guideLst>
        <p:guide orient="horz" pos="10311"/>
        <p:guide pos="1867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B292C0-BC8A-4194-9917-8C65BF9B9276}"/>
              </a:ext>
            </a:extLst>
          </p:cNvPr>
          <p:cNvSpPr>
            <a:spLocks noGrp="1"/>
          </p:cNvSpPr>
          <p:nvPr>
            <p:ph type="hdr" sz="quarter"/>
          </p:nvPr>
        </p:nvSpPr>
        <p:spPr>
          <a:xfrm>
            <a:off x="5" y="2"/>
            <a:ext cx="13831252" cy="2161164"/>
          </a:xfrm>
          <a:prstGeom prst="rect">
            <a:avLst/>
          </a:prstGeom>
        </p:spPr>
        <p:txBody>
          <a:bodyPr vert="horz" lIns="429562" tIns="214781" rIns="429562" bIns="214781" rtlCol="0"/>
          <a:lstStyle>
            <a:lvl1pPr algn="l" eaLnBrk="1" hangingPunct="1">
              <a:defRPr sz="5600">
                <a:latin typeface="Arial" panose="020B0604020202020204" pitchFamily="34" charset="0"/>
                <a:ea typeface="MS PGothic" panose="020B0600070205080204" pitchFamily="34" charset="-128"/>
                <a:cs typeface="+mn-cs"/>
              </a:defRPr>
            </a:lvl1pPr>
          </a:lstStyle>
          <a:p>
            <a:pPr>
              <a:defRPr/>
            </a:pPr>
            <a:endParaRPr lang="en-US"/>
          </a:p>
        </p:txBody>
      </p:sp>
      <p:sp>
        <p:nvSpPr>
          <p:cNvPr id="3" name="Date Placeholder 2">
            <a:extLst>
              <a:ext uri="{FF2B5EF4-FFF2-40B4-BE49-F238E27FC236}">
                <a16:creationId xmlns:a16="http://schemas.microsoft.com/office/drawing/2014/main" id="{74912C8E-F530-4AA5-88A6-57A34FC4B7B7}"/>
              </a:ext>
            </a:extLst>
          </p:cNvPr>
          <p:cNvSpPr>
            <a:spLocks noGrp="1"/>
          </p:cNvSpPr>
          <p:nvPr>
            <p:ph type="dt" idx="1"/>
          </p:nvPr>
        </p:nvSpPr>
        <p:spPr>
          <a:xfrm>
            <a:off x="18079643" y="2"/>
            <a:ext cx="13831252" cy="2161164"/>
          </a:xfrm>
          <a:prstGeom prst="rect">
            <a:avLst/>
          </a:prstGeom>
        </p:spPr>
        <p:txBody>
          <a:bodyPr vert="horz" wrap="square" lIns="429562" tIns="214781" rIns="429562" bIns="214781" numCol="1" anchor="t" anchorCtr="0" compatLnSpc="1">
            <a:prstTxWarp prst="textNoShape">
              <a:avLst/>
            </a:prstTxWarp>
          </a:bodyPr>
          <a:lstStyle>
            <a:lvl1pPr algn="r" eaLnBrk="1" hangingPunct="1">
              <a:defRPr sz="5600">
                <a:latin typeface="Arial" charset="0"/>
              </a:defRPr>
            </a:lvl1pPr>
          </a:lstStyle>
          <a:p>
            <a:pPr>
              <a:defRPr/>
            </a:pPr>
            <a:fld id="{6CD86FF0-F790-43FF-8418-A36B21601256}" type="datetimeFigureOut">
              <a:rPr lang="en-US" altLang="en-US"/>
              <a:pPr>
                <a:defRPr/>
              </a:pPr>
              <a:t>4/22/22</a:t>
            </a:fld>
            <a:endParaRPr lang="en-US" altLang="en-US"/>
          </a:p>
        </p:txBody>
      </p:sp>
      <p:sp>
        <p:nvSpPr>
          <p:cNvPr id="4" name="Slide Image Placeholder 3">
            <a:extLst>
              <a:ext uri="{FF2B5EF4-FFF2-40B4-BE49-F238E27FC236}">
                <a16:creationId xmlns:a16="http://schemas.microsoft.com/office/drawing/2014/main" id="{B8FFC63B-E491-4EAB-8EB2-6008255CC8DC}"/>
              </a:ext>
            </a:extLst>
          </p:cNvPr>
          <p:cNvSpPr>
            <a:spLocks noGrp="1" noRot="1" noChangeAspect="1"/>
          </p:cNvSpPr>
          <p:nvPr>
            <p:ph type="sldImg" idx="2"/>
          </p:nvPr>
        </p:nvSpPr>
        <p:spPr>
          <a:xfrm>
            <a:off x="6216650" y="5386388"/>
            <a:ext cx="19484975" cy="14533562"/>
          </a:xfrm>
          <a:prstGeom prst="rect">
            <a:avLst/>
          </a:prstGeom>
          <a:noFill/>
          <a:ln w="12700">
            <a:solidFill>
              <a:prstClr val="black"/>
            </a:solidFill>
          </a:ln>
        </p:spPr>
        <p:txBody>
          <a:bodyPr vert="horz" lIns="429562" tIns="214781" rIns="429562" bIns="214781" rtlCol="0" anchor="ctr"/>
          <a:lstStyle/>
          <a:p>
            <a:pPr lvl="0"/>
            <a:endParaRPr lang="en-US" noProof="0"/>
          </a:p>
        </p:txBody>
      </p:sp>
      <p:sp>
        <p:nvSpPr>
          <p:cNvPr id="5" name="Notes Placeholder 4">
            <a:extLst>
              <a:ext uri="{FF2B5EF4-FFF2-40B4-BE49-F238E27FC236}">
                <a16:creationId xmlns:a16="http://schemas.microsoft.com/office/drawing/2014/main" id="{6934F2A7-8874-412F-A4BC-449B7DF29B33}"/>
              </a:ext>
            </a:extLst>
          </p:cNvPr>
          <p:cNvSpPr>
            <a:spLocks noGrp="1"/>
          </p:cNvSpPr>
          <p:nvPr>
            <p:ph type="body" sz="quarter" idx="3"/>
          </p:nvPr>
        </p:nvSpPr>
        <p:spPr>
          <a:xfrm>
            <a:off x="3191831" y="20729191"/>
            <a:ext cx="25534619" cy="16960245"/>
          </a:xfrm>
          <a:prstGeom prst="rect">
            <a:avLst/>
          </a:prstGeom>
        </p:spPr>
        <p:txBody>
          <a:bodyPr vert="horz" lIns="429562" tIns="214781" rIns="429562" bIns="21478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A1FB08A-CEC5-48C2-87F7-C662ABFCB3C1}"/>
              </a:ext>
            </a:extLst>
          </p:cNvPr>
          <p:cNvSpPr>
            <a:spLocks noGrp="1"/>
          </p:cNvSpPr>
          <p:nvPr>
            <p:ph type="ftr" sz="quarter" idx="4"/>
          </p:nvPr>
        </p:nvSpPr>
        <p:spPr>
          <a:xfrm>
            <a:off x="5" y="40912488"/>
            <a:ext cx="13831252" cy="2161159"/>
          </a:xfrm>
          <a:prstGeom prst="rect">
            <a:avLst/>
          </a:prstGeom>
        </p:spPr>
        <p:txBody>
          <a:bodyPr vert="horz" lIns="429562" tIns="214781" rIns="429562" bIns="214781" rtlCol="0" anchor="b"/>
          <a:lstStyle>
            <a:lvl1pPr algn="l" eaLnBrk="1" hangingPunct="1">
              <a:defRPr sz="5600">
                <a:latin typeface="Arial" panose="020B0604020202020204" pitchFamily="34" charset="0"/>
                <a:ea typeface="MS PGothic" panose="020B0600070205080204" pitchFamily="34" charset="-128"/>
                <a:cs typeface="+mn-cs"/>
              </a:defRPr>
            </a:lvl1pPr>
          </a:lstStyle>
          <a:p>
            <a:pPr>
              <a:defRPr/>
            </a:pPr>
            <a:endParaRPr lang="en-US"/>
          </a:p>
        </p:txBody>
      </p:sp>
      <p:sp>
        <p:nvSpPr>
          <p:cNvPr id="7" name="Slide Number Placeholder 6">
            <a:extLst>
              <a:ext uri="{FF2B5EF4-FFF2-40B4-BE49-F238E27FC236}">
                <a16:creationId xmlns:a16="http://schemas.microsoft.com/office/drawing/2014/main" id="{D915F007-E065-4957-8FB8-ACCCE06EE3FB}"/>
              </a:ext>
            </a:extLst>
          </p:cNvPr>
          <p:cNvSpPr>
            <a:spLocks noGrp="1"/>
          </p:cNvSpPr>
          <p:nvPr>
            <p:ph type="sldNum" sz="quarter" idx="5"/>
          </p:nvPr>
        </p:nvSpPr>
        <p:spPr>
          <a:xfrm>
            <a:off x="18079643" y="40912488"/>
            <a:ext cx="13831252" cy="2161159"/>
          </a:xfrm>
          <a:prstGeom prst="rect">
            <a:avLst/>
          </a:prstGeom>
        </p:spPr>
        <p:txBody>
          <a:bodyPr vert="horz" wrap="square" lIns="429562" tIns="214781" rIns="429562" bIns="214781" numCol="1" anchor="b" anchorCtr="0" compatLnSpc="1">
            <a:prstTxWarp prst="textNoShape">
              <a:avLst/>
            </a:prstTxWarp>
          </a:bodyPr>
          <a:lstStyle>
            <a:lvl1pPr algn="r" eaLnBrk="1" hangingPunct="1">
              <a:defRPr sz="5600"/>
            </a:lvl1pPr>
          </a:lstStyle>
          <a:p>
            <a:fld id="{0945C59A-23CA-42D8-ABCB-0EF6F31C23F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29" kern="1200">
        <a:solidFill>
          <a:schemeClr val="tx1"/>
        </a:solidFill>
        <a:latin typeface="+mn-lt"/>
        <a:ea typeface="MS PGothic" pitchFamily="34" charset="-128"/>
        <a:cs typeface="MS PGothic" charset="0"/>
      </a:defRPr>
    </a:lvl1pPr>
    <a:lvl2pPr marL="391866" algn="l" rtl="0" eaLnBrk="0" fontAlgn="base" hangingPunct="0">
      <a:spcBef>
        <a:spcPct val="30000"/>
      </a:spcBef>
      <a:spcAft>
        <a:spcPct val="0"/>
      </a:spcAft>
      <a:defRPr sz="1029" kern="1200">
        <a:solidFill>
          <a:schemeClr val="tx1"/>
        </a:solidFill>
        <a:latin typeface="+mn-lt"/>
        <a:ea typeface="MS PGothic" pitchFamily="34" charset="-128"/>
        <a:cs typeface="MS PGothic" charset="0"/>
      </a:defRPr>
    </a:lvl2pPr>
    <a:lvl3pPr marL="783732" algn="l" rtl="0" eaLnBrk="0" fontAlgn="base" hangingPunct="0">
      <a:spcBef>
        <a:spcPct val="30000"/>
      </a:spcBef>
      <a:spcAft>
        <a:spcPct val="0"/>
      </a:spcAft>
      <a:defRPr sz="1029" kern="1200">
        <a:solidFill>
          <a:schemeClr val="tx1"/>
        </a:solidFill>
        <a:latin typeface="+mn-lt"/>
        <a:ea typeface="MS PGothic" pitchFamily="34" charset="-128"/>
        <a:cs typeface="MS PGothic" charset="0"/>
      </a:defRPr>
    </a:lvl3pPr>
    <a:lvl4pPr marL="1175598" algn="l" rtl="0" eaLnBrk="0" fontAlgn="base" hangingPunct="0">
      <a:spcBef>
        <a:spcPct val="30000"/>
      </a:spcBef>
      <a:spcAft>
        <a:spcPct val="0"/>
      </a:spcAft>
      <a:defRPr sz="1029" kern="1200">
        <a:solidFill>
          <a:schemeClr val="tx1"/>
        </a:solidFill>
        <a:latin typeface="+mn-lt"/>
        <a:ea typeface="MS PGothic" pitchFamily="34" charset="-128"/>
        <a:cs typeface="MS PGothic" charset="0"/>
      </a:defRPr>
    </a:lvl4pPr>
    <a:lvl5pPr marL="1567464" algn="l" rtl="0" eaLnBrk="0" fontAlgn="base" hangingPunct="0">
      <a:spcBef>
        <a:spcPct val="30000"/>
      </a:spcBef>
      <a:spcAft>
        <a:spcPct val="0"/>
      </a:spcAft>
      <a:defRPr sz="1029" kern="1200">
        <a:solidFill>
          <a:schemeClr val="tx1"/>
        </a:solidFill>
        <a:latin typeface="+mn-lt"/>
        <a:ea typeface="MS PGothic" pitchFamily="34" charset="-128"/>
        <a:cs typeface="MS PGothic" charset="0"/>
      </a:defRPr>
    </a:lvl5pPr>
    <a:lvl6pPr marL="1959331" algn="l" defTabSz="783732" rtl="0" eaLnBrk="1" latinLnBrk="0" hangingPunct="1">
      <a:defRPr sz="1029" kern="1200">
        <a:solidFill>
          <a:schemeClr val="tx1"/>
        </a:solidFill>
        <a:latin typeface="+mn-lt"/>
        <a:ea typeface="+mn-ea"/>
        <a:cs typeface="+mn-cs"/>
      </a:defRPr>
    </a:lvl6pPr>
    <a:lvl7pPr marL="2351197" algn="l" defTabSz="783732" rtl="0" eaLnBrk="1" latinLnBrk="0" hangingPunct="1">
      <a:defRPr sz="1029" kern="1200">
        <a:solidFill>
          <a:schemeClr val="tx1"/>
        </a:solidFill>
        <a:latin typeface="+mn-lt"/>
        <a:ea typeface="+mn-ea"/>
        <a:cs typeface="+mn-cs"/>
      </a:defRPr>
    </a:lvl7pPr>
    <a:lvl8pPr marL="2743063" algn="l" defTabSz="783732" rtl="0" eaLnBrk="1" latinLnBrk="0" hangingPunct="1">
      <a:defRPr sz="1029" kern="1200">
        <a:solidFill>
          <a:schemeClr val="tx1"/>
        </a:solidFill>
        <a:latin typeface="+mn-lt"/>
        <a:ea typeface="+mn-ea"/>
        <a:cs typeface="+mn-cs"/>
      </a:defRPr>
    </a:lvl8pPr>
    <a:lvl9pPr marL="3134929" algn="l" defTabSz="783732" rtl="0" eaLnBrk="1" latinLnBrk="0" hangingPunct="1">
      <a:defRPr sz="10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51385F0E-7210-4A24-9576-485392455AC9}"/>
              </a:ext>
            </a:extLst>
          </p:cNvPr>
          <p:cNvSpPr>
            <a:spLocks noGrp="1" noRot="1" noChangeAspect="1" noTextEdit="1"/>
          </p:cNvSpPr>
          <p:nvPr>
            <p:ph type="sldImg"/>
          </p:nvPr>
        </p:nvSpPr>
        <p:spPr bwMode="auto">
          <a:xfrm>
            <a:off x="6216650" y="5386388"/>
            <a:ext cx="19484975" cy="145335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51730C60-1813-42A1-99D9-6E72DECCA6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100" name="Slide Number Placeholder 3">
            <a:extLst>
              <a:ext uri="{FF2B5EF4-FFF2-40B4-BE49-F238E27FC236}">
                <a16:creationId xmlns:a16="http://schemas.microsoft.com/office/drawing/2014/main" id="{7CA92552-F50E-4DD7-BB78-1B1CEE0EC0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6400">
                <a:solidFill>
                  <a:schemeClr val="tx1"/>
                </a:solidFill>
                <a:latin typeface="Arial" panose="020B0604020202020204" pitchFamily="34" charset="0"/>
                <a:ea typeface="MS PGothic" panose="020B0600070205080204" pitchFamily="34" charset="-128"/>
              </a:defRPr>
            </a:lvl1pPr>
            <a:lvl2pPr marL="3490205" indent="-1342388">
              <a:defRPr sz="46400">
                <a:solidFill>
                  <a:schemeClr val="tx1"/>
                </a:solidFill>
                <a:latin typeface="Arial" panose="020B0604020202020204" pitchFamily="34" charset="0"/>
                <a:ea typeface="MS PGothic" panose="020B0600070205080204" pitchFamily="34" charset="-128"/>
              </a:defRPr>
            </a:lvl2pPr>
            <a:lvl3pPr marL="5369542" indent="-1073908">
              <a:defRPr sz="46400">
                <a:solidFill>
                  <a:schemeClr val="tx1"/>
                </a:solidFill>
                <a:latin typeface="Arial" panose="020B0604020202020204" pitchFamily="34" charset="0"/>
                <a:ea typeface="MS PGothic" panose="020B0600070205080204" pitchFamily="34" charset="-128"/>
              </a:defRPr>
            </a:lvl3pPr>
            <a:lvl4pPr marL="7517359" indent="-1073908">
              <a:defRPr sz="46400">
                <a:solidFill>
                  <a:schemeClr val="tx1"/>
                </a:solidFill>
                <a:latin typeface="Arial" panose="020B0604020202020204" pitchFamily="34" charset="0"/>
                <a:ea typeface="MS PGothic" panose="020B0600070205080204" pitchFamily="34" charset="-128"/>
              </a:defRPr>
            </a:lvl4pPr>
            <a:lvl5pPr marL="9665180" indent="-1073908">
              <a:defRPr sz="46400">
                <a:solidFill>
                  <a:schemeClr val="tx1"/>
                </a:solidFill>
                <a:latin typeface="Arial" panose="020B0604020202020204" pitchFamily="34" charset="0"/>
                <a:ea typeface="MS PGothic" panose="020B0600070205080204" pitchFamily="34" charset="-128"/>
              </a:defRPr>
            </a:lvl5pPr>
            <a:lvl6pPr marL="11812997" indent="-1073908" defTabSz="23558872" eaLnBrk="0" fontAlgn="base" hangingPunct="0">
              <a:spcBef>
                <a:spcPct val="0"/>
              </a:spcBef>
              <a:spcAft>
                <a:spcPct val="0"/>
              </a:spcAft>
              <a:defRPr sz="46400">
                <a:solidFill>
                  <a:schemeClr val="tx1"/>
                </a:solidFill>
                <a:latin typeface="Arial" panose="020B0604020202020204" pitchFamily="34" charset="0"/>
                <a:ea typeface="MS PGothic" panose="020B0600070205080204" pitchFamily="34" charset="-128"/>
              </a:defRPr>
            </a:lvl6pPr>
            <a:lvl7pPr marL="13960814" indent="-1073908" defTabSz="23558872" eaLnBrk="0" fontAlgn="base" hangingPunct="0">
              <a:spcBef>
                <a:spcPct val="0"/>
              </a:spcBef>
              <a:spcAft>
                <a:spcPct val="0"/>
              </a:spcAft>
              <a:defRPr sz="46400">
                <a:solidFill>
                  <a:schemeClr val="tx1"/>
                </a:solidFill>
                <a:latin typeface="Arial" panose="020B0604020202020204" pitchFamily="34" charset="0"/>
                <a:ea typeface="MS PGothic" panose="020B0600070205080204" pitchFamily="34" charset="-128"/>
              </a:defRPr>
            </a:lvl7pPr>
            <a:lvl8pPr marL="16108631" indent="-1073908" defTabSz="23558872" eaLnBrk="0" fontAlgn="base" hangingPunct="0">
              <a:spcBef>
                <a:spcPct val="0"/>
              </a:spcBef>
              <a:spcAft>
                <a:spcPct val="0"/>
              </a:spcAft>
              <a:defRPr sz="46400">
                <a:solidFill>
                  <a:schemeClr val="tx1"/>
                </a:solidFill>
                <a:latin typeface="Arial" panose="020B0604020202020204" pitchFamily="34" charset="0"/>
                <a:ea typeface="MS PGothic" panose="020B0600070205080204" pitchFamily="34" charset="-128"/>
              </a:defRPr>
            </a:lvl8pPr>
            <a:lvl9pPr marL="18256448" indent="-1073908" defTabSz="23558872" eaLnBrk="0" fontAlgn="base" hangingPunct="0">
              <a:spcBef>
                <a:spcPct val="0"/>
              </a:spcBef>
              <a:spcAft>
                <a:spcPct val="0"/>
              </a:spcAft>
              <a:defRPr sz="46400">
                <a:solidFill>
                  <a:schemeClr val="tx1"/>
                </a:solidFill>
                <a:latin typeface="Arial" panose="020B0604020202020204" pitchFamily="34" charset="0"/>
                <a:ea typeface="MS PGothic" panose="020B0600070205080204" pitchFamily="34" charset="-128"/>
              </a:defRPr>
            </a:lvl9pPr>
          </a:lstStyle>
          <a:p>
            <a:fld id="{E2B8AB28-AB03-45BD-929A-11363F533C72}" type="slidenum">
              <a:rPr lang="en-US" altLang="en-US" sz="5600"/>
              <a:pPr/>
              <a:t>1</a:t>
            </a:fld>
            <a:endParaRPr lang="en-US" altLang="en-US" sz="5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169332"/>
            <a:ext cx="37307520" cy="7016987"/>
          </a:xfrm>
        </p:spPr>
        <p:txBody>
          <a:bodyPr/>
          <a:lstStyle/>
          <a:p>
            <a:r>
              <a:rPr lang="en-US"/>
              <a:t>Click to edit Master title style</a:t>
            </a:r>
          </a:p>
        </p:txBody>
      </p:sp>
      <p:sp>
        <p:nvSpPr>
          <p:cNvPr id="3" name="Subtitle 2"/>
          <p:cNvSpPr>
            <a:spLocks noGrp="1"/>
          </p:cNvSpPr>
          <p:nvPr>
            <p:ph type="subTitle" idx="1"/>
          </p:nvPr>
        </p:nvSpPr>
        <p:spPr>
          <a:xfrm>
            <a:off x="6583680" y="18550308"/>
            <a:ext cx="30723840" cy="8365825"/>
          </a:xfrm>
        </p:spPr>
        <p:txBody>
          <a:bodyPr/>
          <a:lstStyle>
            <a:lvl1pPr marL="0" indent="0" algn="ctr">
              <a:buNone/>
              <a:defRPr>
                <a:solidFill>
                  <a:schemeClr val="tx1">
                    <a:tint val="75000"/>
                  </a:schemeClr>
                </a:solidFill>
              </a:defRPr>
            </a:lvl1pPr>
            <a:lvl2pPr marL="2018962" indent="0" algn="ctr">
              <a:buNone/>
              <a:defRPr>
                <a:solidFill>
                  <a:schemeClr val="tx1">
                    <a:tint val="75000"/>
                  </a:schemeClr>
                </a:solidFill>
              </a:defRPr>
            </a:lvl2pPr>
            <a:lvl3pPr marL="4037926" indent="0" algn="ctr">
              <a:buNone/>
              <a:defRPr>
                <a:solidFill>
                  <a:schemeClr val="tx1">
                    <a:tint val="75000"/>
                  </a:schemeClr>
                </a:solidFill>
              </a:defRPr>
            </a:lvl3pPr>
            <a:lvl4pPr marL="6056888" indent="0" algn="ctr">
              <a:buNone/>
              <a:defRPr>
                <a:solidFill>
                  <a:schemeClr val="tx1">
                    <a:tint val="75000"/>
                  </a:schemeClr>
                </a:solidFill>
              </a:defRPr>
            </a:lvl4pPr>
            <a:lvl5pPr marL="8075850" indent="0" algn="ctr">
              <a:buNone/>
              <a:defRPr>
                <a:solidFill>
                  <a:schemeClr val="tx1">
                    <a:tint val="75000"/>
                  </a:schemeClr>
                </a:solidFill>
              </a:defRPr>
            </a:lvl5pPr>
            <a:lvl6pPr marL="10094812" indent="0" algn="ctr">
              <a:buNone/>
              <a:defRPr>
                <a:solidFill>
                  <a:schemeClr val="tx1">
                    <a:tint val="75000"/>
                  </a:schemeClr>
                </a:solidFill>
              </a:defRPr>
            </a:lvl6pPr>
            <a:lvl7pPr marL="12113776" indent="0" algn="ctr">
              <a:buNone/>
              <a:defRPr>
                <a:solidFill>
                  <a:schemeClr val="tx1">
                    <a:tint val="75000"/>
                  </a:schemeClr>
                </a:solidFill>
              </a:defRPr>
            </a:lvl7pPr>
            <a:lvl8pPr marL="14132738" indent="0" algn="ctr">
              <a:buNone/>
              <a:defRPr>
                <a:solidFill>
                  <a:schemeClr val="tx1">
                    <a:tint val="75000"/>
                  </a:schemeClr>
                </a:solidFill>
              </a:defRPr>
            </a:lvl8pPr>
            <a:lvl9pPr marL="16151701"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DCB40471-D2F0-4BF9-8181-4FF8973BD257}"/>
              </a:ext>
            </a:extLst>
          </p:cNvPr>
          <p:cNvSpPr>
            <a:spLocks noGrp="1"/>
          </p:cNvSpPr>
          <p:nvPr>
            <p:ph type="dt" sz="half" idx="10"/>
          </p:nvPr>
        </p:nvSpPr>
        <p:spPr/>
        <p:txBody>
          <a:bodyPr/>
          <a:lstStyle>
            <a:lvl1pPr>
              <a:defRPr/>
            </a:lvl1pPr>
          </a:lstStyle>
          <a:p>
            <a:pPr>
              <a:defRPr/>
            </a:pPr>
            <a:fld id="{54FBA9C7-8A6B-48F2-A19C-6DA85C37B800}" type="datetimeFigureOut">
              <a:rPr lang="en-US" altLang="en-US"/>
              <a:pPr>
                <a:defRPr/>
              </a:pPr>
              <a:t>4/22/22</a:t>
            </a:fld>
            <a:endParaRPr lang="en-US" altLang="en-US"/>
          </a:p>
        </p:txBody>
      </p:sp>
      <p:sp>
        <p:nvSpPr>
          <p:cNvPr id="5" name="Footer Placeholder 4">
            <a:extLst>
              <a:ext uri="{FF2B5EF4-FFF2-40B4-BE49-F238E27FC236}">
                <a16:creationId xmlns:a16="http://schemas.microsoft.com/office/drawing/2014/main" id="{1BFAB3CD-D709-4A3C-AB6A-5BD5E1C2E59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8E37B0B-5C1B-4B94-9076-C4FB72A8FB23}"/>
              </a:ext>
            </a:extLst>
          </p:cNvPr>
          <p:cNvSpPr>
            <a:spLocks noGrp="1"/>
          </p:cNvSpPr>
          <p:nvPr>
            <p:ph type="sldNum" sz="quarter" idx="12"/>
          </p:nvPr>
        </p:nvSpPr>
        <p:spPr/>
        <p:txBody>
          <a:bodyPr/>
          <a:lstStyle>
            <a:lvl1pPr>
              <a:defRPr/>
            </a:lvl1pPr>
          </a:lstStyle>
          <a:p>
            <a:fld id="{3D37341D-E13F-4955-8066-EAF0652729B7}" type="slidenum">
              <a:rPr lang="en-US" altLang="en-US"/>
              <a:pPr/>
              <a:t>‹#›</a:t>
            </a:fld>
            <a:endParaRPr lang="en-US" altLang="en-US"/>
          </a:p>
        </p:txBody>
      </p:sp>
    </p:spTree>
    <p:extLst>
      <p:ext uri="{BB962C8B-B14F-4D97-AF65-F5344CB8AC3E}">
        <p14:creationId xmlns:p14="http://schemas.microsoft.com/office/powerpoint/2010/main" val="272258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F2420-F55E-4F0F-A35C-37CC459654CC}"/>
              </a:ext>
            </a:extLst>
          </p:cNvPr>
          <p:cNvSpPr>
            <a:spLocks noGrp="1"/>
          </p:cNvSpPr>
          <p:nvPr>
            <p:ph type="dt" sz="half" idx="10"/>
          </p:nvPr>
        </p:nvSpPr>
        <p:spPr/>
        <p:txBody>
          <a:bodyPr/>
          <a:lstStyle>
            <a:lvl1pPr>
              <a:defRPr/>
            </a:lvl1pPr>
          </a:lstStyle>
          <a:p>
            <a:pPr>
              <a:defRPr/>
            </a:pPr>
            <a:fld id="{9A7E345A-8ACF-425D-B032-162FA858EAD2}" type="datetimeFigureOut">
              <a:rPr lang="en-US" altLang="en-US"/>
              <a:pPr>
                <a:defRPr/>
              </a:pPr>
              <a:t>4/22/22</a:t>
            </a:fld>
            <a:endParaRPr lang="en-US" altLang="en-US"/>
          </a:p>
        </p:txBody>
      </p:sp>
      <p:sp>
        <p:nvSpPr>
          <p:cNvPr id="5" name="Footer Placeholder 4">
            <a:extLst>
              <a:ext uri="{FF2B5EF4-FFF2-40B4-BE49-F238E27FC236}">
                <a16:creationId xmlns:a16="http://schemas.microsoft.com/office/drawing/2014/main" id="{152EDF80-8BC9-4FB2-8BA8-3C74FF6941D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42D3DF5-B514-494A-97DD-74F667ADC481}"/>
              </a:ext>
            </a:extLst>
          </p:cNvPr>
          <p:cNvSpPr>
            <a:spLocks noGrp="1"/>
          </p:cNvSpPr>
          <p:nvPr>
            <p:ph type="sldNum" sz="quarter" idx="12"/>
          </p:nvPr>
        </p:nvSpPr>
        <p:spPr/>
        <p:txBody>
          <a:bodyPr/>
          <a:lstStyle>
            <a:lvl1pPr>
              <a:defRPr/>
            </a:lvl1pPr>
          </a:lstStyle>
          <a:p>
            <a:fld id="{C20CBF4C-0049-42F4-ADE3-88E297F52C3B}" type="slidenum">
              <a:rPr lang="en-US" altLang="en-US"/>
              <a:pPr/>
              <a:t>‹#›</a:t>
            </a:fld>
            <a:endParaRPr lang="en-US" altLang="en-US"/>
          </a:p>
        </p:txBody>
      </p:sp>
    </p:spTree>
    <p:extLst>
      <p:ext uri="{BB962C8B-B14F-4D97-AF65-F5344CB8AC3E}">
        <p14:creationId xmlns:p14="http://schemas.microsoft.com/office/powerpoint/2010/main" val="165733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0955"/>
            <a:ext cx="9875520" cy="279315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0955"/>
            <a:ext cx="28895040" cy="27931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9BAA0-81A2-4A80-9EC8-FC025A8AF012}"/>
              </a:ext>
            </a:extLst>
          </p:cNvPr>
          <p:cNvSpPr>
            <a:spLocks noGrp="1"/>
          </p:cNvSpPr>
          <p:nvPr>
            <p:ph type="dt" sz="half" idx="10"/>
          </p:nvPr>
        </p:nvSpPr>
        <p:spPr/>
        <p:txBody>
          <a:bodyPr/>
          <a:lstStyle>
            <a:lvl1pPr>
              <a:defRPr/>
            </a:lvl1pPr>
          </a:lstStyle>
          <a:p>
            <a:pPr>
              <a:defRPr/>
            </a:pPr>
            <a:fld id="{EB8EEB24-048F-400B-BD35-6FEB05D8F66D}" type="datetimeFigureOut">
              <a:rPr lang="en-US" altLang="en-US"/>
              <a:pPr>
                <a:defRPr/>
              </a:pPr>
              <a:t>4/22/22</a:t>
            </a:fld>
            <a:endParaRPr lang="en-US" altLang="en-US"/>
          </a:p>
        </p:txBody>
      </p:sp>
      <p:sp>
        <p:nvSpPr>
          <p:cNvPr id="5" name="Footer Placeholder 4">
            <a:extLst>
              <a:ext uri="{FF2B5EF4-FFF2-40B4-BE49-F238E27FC236}">
                <a16:creationId xmlns:a16="http://schemas.microsoft.com/office/drawing/2014/main" id="{B01B3DC4-C352-4B75-A5EA-C4692ADBB02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A207BE7-90E2-4176-A621-08ABE9AF9A7A}"/>
              </a:ext>
            </a:extLst>
          </p:cNvPr>
          <p:cNvSpPr>
            <a:spLocks noGrp="1"/>
          </p:cNvSpPr>
          <p:nvPr>
            <p:ph type="sldNum" sz="quarter" idx="12"/>
          </p:nvPr>
        </p:nvSpPr>
        <p:spPr/>
        <p:txBody>
          <a:bodyPr/>
          <a:lstStyle>
            <a:lvl1pPr>
              <a:defRPr/>
            </a:lvl1pPr>
          </a:lstStyle>
          <a:p>
            <a:fld id="{A78FAC60-07B2-44A4-ABDD-D2C0D923B06D}" type="slidenum">
              <a:rPr lang="en-US" altLang="en-US"/>
              <a:pPr/>
              <a:t>‹#›</a:t>
            </a:fld>
            <a:endParaRPr lang="en-US" altLang="en-US"/>
          </a:p>
        </p:txBody>
      </p:sp>
    </p:spTree>
    <p:extLst>
      <p:ext uri="{BB962C8B-B14F-4D97-AF65-F5344CB8AC3E}">
        <p14:creationId xmlns:p14="http://schemas.microsoft.com/office/powerpoint/2010/main" val="275174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A2CB7-B74F-4246-8585-71D4AA7ED658}"/>
              </a:ext>
            </a:extLst>
          </p:cNvPr>
          <p:cNvSpPr>
            <a:spLocks noGrp="1"/>
          </p:cNvSpPr>
          <p:nvPr>
            <p:ph type="dt" sz="half" idx="10"/>
          </p:nvPr>
        </p:nvSpPr>
        <p:spPr/>
        <p:txBody>
          <a:bodyPr/>
          <a:lstStyle>
            <a:lvl1pPr>
              <a:defRPr/>
            </a:lvl1pPr>
          </a:lstStyle>
          <a:p>
            <a:pPr>
              <a:defRPr/>
            </a:pPr>
            <a:fld id="{F9C881BA-0D53-4EB5-979F-BB7BFC677550}" type="datetimeFigureOut">
              <a:rPr lang="en-US" altLang="en-US"/>
              <a:pPr>
                <a:defRPr/>
              </a:pPr>
              <a:t>4/22/22</a:t>
            </a:fld>
            <a:endParaRPr lang="en-US" altLang="en-US"/>
          </a:p>
        </p:txBody>
      </p:sp>
      <p:sp>
        <p:nvSpPr>
          <p:cNvPr id="5" name="Footer Placeholder 4">
            <a:extLst>
              <a:ext uri="{FF2B5EF4-FFF2-40B4-BE49-F238E27FC236}">
                <a16:creationId xmlns:a16="http://schemas.microsoft.com/office/drawing/2014/main" id="{57F431AB-F2C3-473B-AA4C-55CC63EF121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F70793E-AA31-450A-BEBF-B8E1D4169D21}"/>
              </a:ext>
            </a:extLst>
          </p:cNvPr>
          <p:cNvSpPr>
            <a:spLocks noGrp="1"/>
          </p:cNvSpPr>
          <p:nvPr>
            <p:ph type="sldNum" sz="quarter" idx="12"/>
          </p:nvPr>
        </p:nvSpPr>
        <p:spPr/>
        <p:txBody>
          <a:bodyPr/>
          <a:lstStyle>
            <a:lvl1pPr>
              <a:defRPr/>
            </a:lvl1pPr>
          </a:lstStyle>
          <a:p>
            <a:fld id="{B45FABF1-27E9-4111-9E8D-FF6C3300741D}" type="slidenum">
              <a:rPr lang="en-US" altLang="en-US"/>
              <a:pPr/>
              <a:t>‹#›</a:t>
            </a:fld>
            <a:endParaRPr lang="en-US" altLang="en-US"/>
          </a:p>
        </p:txBody>
      </p:sp>
    </p:spTree>
    <p:extLst>
      <p:ext uri="{BB962C8B-B14F-4D97-AF65-F5344CB8AC3E}">
        <p14:creationId xmlns:p14="http://schemas.microsoft.com/office/powerpoint/2010/main" val="2290306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035810"/>
            <a:ext cx="37307520" cy="6501701"/>
          </a:xfrm>
        </p:spPr>
        <p:txBody>
          <a:bodyPr anchor="t"/>
          <a:lstStyle>
            <a:lvl1pPr algn="l">
              <a:defRPr sz="17629" b="1" cap="all"/>
            </a:lvl1pPr>
          </a:lstStyle>
          <a:p>
            <a:r>
              <a:rPr lang="en-US"/>
              <a:t>Click to edit Master title style</a:t>
            </a:r>
          </a:p>
        </p:txBody>
      </p:sp>
      <p:sp>
        <p:nvSpPr>
          <p:cNvPr id="3" name="Text Placeholder 2"/>
          <p:cNvSpPr>
            <a:spLocks noGrp="1"/>
          </p:cNvSpPr>
          <p:nvPr>
            <p:ph type="body" idx="1"/>
          </p:nvPr>
        </p:nvSpPr>
        <p:spPr>
          <a:xfrm>
            <a:off x="3467103" y="13874850"/>
            <a:ext cx="37307520" cy="7160962"/>
          </a:xfrm>
        </p:spPr>
        <p:txBody>
          <a:bodyPr anchor="b"/>
          <a:lstStyle>
            <a:lvl1pPr marL="0" indent="0">
              <a:buNone/>
              <a:defRPr sz="8855">
                <a:solidFill>
                  <a:schemeClr val="tx1">
                    <a:tint val="75000"/>
                  </a:schemeClr>
                </a:solidFill>
              </a:defRPr>
            </a:lvl1pPr>
            <a:lvl2pPr marL="2018962" indent="0">
              <a:buNone/>
              <a:defRPr sz="7969">
                <a:solidFill>
                  <a:schemeClr val="tx1">
                    <a:tint val="75000"/>
                  </a:schemeClr>
                </a:solidFill>
              </a:defRPr>
            </a:lvl2pPr>
            <a:lvl3pPr marL="4037926" indent="0">
              <a:buNone/>
              <a:defRPr sz="7083">
                <a:solidFill>
                  <a:schemeClr val="tx1">
                    <a:tint val="75000"/>
                  </a:schemeClr>
                </a:solidFill>
              </a:defRPr>
            </a:lvl3pPr>
            <a:lvl4pPr marL="6056888" indent="0">
              <a:buNone/>
              <a:defRPr sz="6199">
                <a:solidFill>
                  <a:schemeClr val="tx1">
                    <a:tint val="75000"/>
                  </a:schemeClr>
                </a:solidFill>
              </a:defRPr>
            </a:lvl4pPr>
            <a:lvl5pPr marL="8075850" indent="0">
              <a:buNone/>
              <a:defRPr sz="6199">
                <a:solidFill>
                  <a:schemeClr val="tx1">
                    <a:tint val="75000"/>
                  </a:schemeClr>
                </a:solidFill>
              </a:defRPr>
            </a:lvl5pPr>
            <a:lvl6pPr marL="10094812" indent="0">
              <a:buNone/>
              <a:defRPr sz="6199">
                <a:solidFill>
                  <a:schemeClr val="tx1">
                    <a:tint val="75000"/>
                  </a:schemeClr>
                </a:solidFill>
              </a:defRPr>
            </a:lvl6pPr>
            <a:lvl7pPr marL="12113776" indent="0">
              <a:buNone/>
              <a:defRPr sz="6199">
                <a:solidFill>
                  <a:schemeClr val="tx1">
                    <a:tint val="75000"/>
                  </a:schemeClr>
                </a:solidFill>
              </a:defRPr>
            </a:lvl7pPr>
            <a:lvl8pPr marL="14132738" indent="0">
              <a:buNone/>
              <a:defRPr sz="6199">
                <a:solidFill>
                  <a:schemeClr val="tx1">
                    <a:tint val="75000"/>
                  </a:schemeClr>
                </a:solidFill>
              </a:defRPr>
            </a:lvl8pPr>
            <a:lvl9pPr marL="16151701" indent="0">
              <a:buNone/>
              <a:defRPr sz="6199">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4CCAEA-EE84-4694-A99F-A4EF3EE0FD26}"/>
              </a:ext>
            </a:extLst>
          </p:cNvPr>
          <p:cNvSpPr>
            <a:spLocks noGrp="1"/>
          </p:cNvSpPr>
          <p:nvPr>
            <p:ph type="dt" sz="half" idx="10"/>
          </p:nvPr>
        </p:nvSpPr>
        <p:spPr/>
        <p:txBody>
          <a:bodyPr/>
          <a:lstStyle>
            <a:lvl1pPr>
              <a:defRPr/>
            </a:lvl1pPr>
          </a:lstStyle>
          <a:p>
            <a:pPr>
              <a:defRPr/>
            </a:pPr>
            <a:fld id="{38517288-7E63-4823-B931-2A4E0F402AA1}" type="datetimeFigureOut">
              <a:rPr lang="en-US" altLang="en-US"/>
              <a:pPr>
                <a:defRPr/>
              </a:pPr>
              <a:t>4/22/22</a:t>
            </a:fld>
            <a:endParaRPr lang="en-US" altLang="en-US"/>
          </a:p>
        </p:txBody>
      </p:sp>
      <p:sp>
        <p:nvSpPr>
          <p:cNvPr id="5" name="Footer Placeholder 4">
            <a:extLst>
              <a:ext uri="{FF2B5EF4-FFF2-40B4-BE49-F238E27FC236}">
                <a16:creationId xmlns:a16="http://schemas.microsoft.com/office/drawing/2014/main" id="{F8C1B1FE-CC91-46B9-A7A5-DC2230C0278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6131B82-B296-4B55-A4F1-0A57A49C3005}"/>
              </a:ext>
            </a:extLst>
          </p:cNvPr>
          <p:cNvSpPr>
            <a:spLocks noGrp="1"/>
          </p:cNvSpPr>
          <p:nvPr>
            <p:ph type="sldNum" sz="quarter" idx="12"/>
          </p:nvPr>
        </p:nvSpPr>
        <p:spPr/>
        <p:txBody>
          <a:bodyPr/>
          <a:lstStyle>
            <a:lvl1pPr>
              <a:defRPr/>
            </a:lvl1pPr>
          </a:lstStyle>
          <a:p>
            <a:fld id="{8FB9F5CE-89C1-4977-8B2F-430AA55A757D}" type="slidenum">
              <a:rPr lang="en-US" altLang="en-US"/>
              <a:pPr/>
              <a:t>‹#›</a:t>
            </a:fld>
            <a:endParaRPr lang="en-US" altLang="en-US"/>
          </a:p>
        </p:txBody>
      </p:sp>
    </p:spTree>
    <p:extLst>
      <p:ext uri="{BB962C8B-B14F-4D97-AF65-F5344CB8AC3E}">
        <p14:creationId xmlns:p14="http://schemas.microsoft.com/office/powerpoint/2010/main" val="30237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38369"/>
            <a:ext cx="19385280" cy="21604141"/>
          </a:xfrm>
        </p:spPr>
        <p:txBody>
          <a:bodyPr/>
          <a:lstStyle>
            <a:lvl1pPr>
              <a:defRPr sz="12396"/>
            </a:lvl1pPr>
            <a:lvl2pPr>
              <a:defRPr sz="10625"/>
            </a:lvl2pPr>
            <a:lvl3pPr>
              <a:defRPr sz="8855"/>
            </a:lvl3pPr>
            <a:lvl4pPr>
              <a:defRPr sz="7969"/>
            </a:lvl4pPr>
            <a:lvl5pPr>
              <a:defRPr sz="7969"/>
            </a:lvl5pPr>
            <a:lvl6pPr>
              <a:defRPr sz="7969"/>
            </a:lvl6pPr>
            <a:lvl7pPr>
              <a:defRPr sz="7969"/>
            </a:lvl7pPr>
            <a:lvl8pPr>
              <a:defRPr sz="7969"/>
            </a:lvl8pPr>
            <a:lvl9pPr>
              <a:defRPr sz="79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38369"/>
            <a:ext cx="19385280" cy="21604141"/>
          </a:xfrm>
        </p:spPr>
        <p:txBody>
          <a:bodyPr/>
          <a:lstStyle>
            <a:lvl1pPr>
              <a:defRPr sz="12396"/>
            </a:lvl1pPr>
            <a:lvl2pPr>
              <a:defRPr sz="10625"/>
            </a:lvl2pPr>
            <a:lvl3pPr>
              <a:defRPr sz="8855"/>
            </a:lvl3pPr>
            <a:lvl4pPr>
              <a:defRPr sz="7969"/>
            </a:lvl4pPr>
            <a:lvl5pPr>
              <a:defRPr sz="7969"/>
            </a:lvl5pPr>
            <a:lvl6pPr>
              <a:defRPr sz="7969"/>
            </a:lvl6pPr>
            <a:lvl7pPr>
              <a:defRPr sz="7969"/>
            </a:lvl7pPr>
            <a:lvl8pPr>
              <a:defRPr sz="7969"/>
            </a:lvl8pPr>
            <a:lvl9pPr>
              <a:defRPr sz="79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9A0EC78-63DC-4260-9FDD-2F4FDAE1C0A9}"/>
              </a:ext>
            </a:extLst>
          </p:cNvPr>
          <p:cNvSpPr>
            <a:spLocks noGrp="1"/>
          </p:cNvSpPr>
          <p:nvPr>
            <p:ph type="dt" sz="half" idx="10"/>
          </p:nvPr>
        </p:nvSpPr>
        <p:spPr/>
        <p:txBody>
          <a:bodyPr/>
          <a:lstStyle>
            <a:lvl1pPr>
              <a:defRPr/>
            </a:lvl1pPr>
          </a:lstStyle>
          <a:p>
            <a:pPr>
              <a:defRPr/>
            </a:pPr>
            <a:fld id="{99553DDC-0235-4AF9-92CC-696AFA50AB73}" type="datetimeFigureOut">
              <a:rPr lang="en-US" altLang="en-US"/>
              <a:pPr>
                <a:defRPr/>
              </a:pPr>
              <a:t>4/22/22</a:t>
            </a:fld>
            <a:endParaRPr lang="en-US" altLang="en-US"/>
          </a:p>
        </p:txBody>
      </p:sp>
      <p:sp>
        <p:nvSpPr>
          <p:cNvPr id="6" name="Footer Placeholder 4">
            <a:extLst>
              <a:ext uri="{FF2B5EF4-FFF2-40B4-BE49-F238E27FC236}">
                <a16:creationId xmlns:a16="http://schemas.microsoft.com/office/drawing/2014/main" id="{D187B3AF-C763-4CCA-966F-95BD93DCD59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ABD5237-F4EE-4948-9FF1-23D2F675DF68}"/>
              </a:ext>
            </a:extLst>
          </p:cNvPr>
          <p:cNvSpPr>
            <a:spLocks noGrp="1"/>
          </p:cNvSpPr>
          <p:nvPr>
            <p:ph type="sldNum" sz="quarter" idx="12"/>
          </p:nvPr>
        </p:nvSpPr>
        <p:spPr/>
        <p:txBody>
          <a:bodyPr/>
          <a:lstStyle>
            <a:lvl1pPr>
              <a:defRPr/>
            </a:lvl1pPr>
          </a:lstStyle>
          <a:p>
            <a:fld id="{0E98A221-4D60-495C-B03B-CC209EE64866}" type="slidenum">
              <a:rPr lang="en-US" altLang="en-US"/>
              <a:pPr/>
              <a:t>‹#›</a:t>
            </a:fld>
            <a:endParaRPr lang="en-US" altLang="en-US"/>
          </a:p>
        </p:txBody>
      </p:sp>
    </p:spTree>
    <p:extLst>
      <p:ext uri="{BB962C8B-B14F-4D97-AF65-F5344CB8AC3E}">
        <p14:creationId xmlns:p14="http://schemas.microsoft.com/office/powerpoint/2010/main" val="260270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5" y="7327680"/>
            <a:ext cx="19392903" cy="3053826"/>
          </a:xfrm>
        </p:spPr>
        <p:txBody>
          <a:bodyPr anchor="b"/>
          <a:lstStyle>
            <a:lvl1pPr marL="0" indent="0">
              <a:buNone/>
              <a:defRPr sz="10625" b="1"/>
            </a:lvl1pPr>
            <a:lvl2pPr marL="2018962" indent="0">
              <a:buNone/>
              <a:defRPr sz="8855" b="1"/>
            </a:lvl2pPr>
            <a:lvl3pPr marL="4037926" indent="0">
              <a:buNone/>
              <a:defRPr sz="7969" b="1"/>
            </a:lvl3pPr>
            <a:lvl4pPr marL="6056888" indent="0">
              <a:buNone/>
              <a:defRPr sz="7083" b="1"/>
            </a:lvl4pPr>
            <a:lvl5pPr marL="8075850" indent="0">
              <a:buNone/>
              <a:defRPr sz="7083" b="1"/>
            </a:lvl5pPr>
            <a:lvl6pPr marL="10094812" indent="0">
              <a:buNone/>
              <a:defRPr sz="7083" b="1"/>
            </a:lvl6pPr>
            <a:lvl7pPr marL="12113776" indent="0">
              <a:buNone/>
              <a:defRPr sz="7083" b="1"/>
            </a:lvl7pPr>
            <a:lvl8pPr marL="14132738" indent="0">
              <a:buNone/>
              <a:defRPr sz="7083" b="1"/>
            </a:lvl8pPr>
            <a:lvl9pPr marL="16151701" indent="0">
              <a:buNone/>
              <a:defRPr sz="7083" b="1"/>
            </a:lvl9pPr>
          </a:lstStyle>
          <a:p>
            <a:pPr lvl="0"/>
            <a:r>
              <a:rPr lang="en-US"/>
              <a:t>Click to edit Master text styles</a:t>
            </a:r>
          </a:p>
        </p:txBody>
      </p:sp>
      <p:sp>
        <p:nvSpPr>
          <p:cNvPr id="4" name="Content Placeholder 3"/>
          <p:cNvSpPr>
            <a:spLocks noGrp="1"/>
          </p:cNvSpPr>
          <p:nvPr>
            <p:ph sz="half" idx="2"/>
          </p:nvPr>
        </p:nvSpPr>
        <p:spPr>
          <a:xfrm>
            <a:off x="2194565" y="10381506"/>
            <a:ext cx="19392903" cy="18860999"/>
          </a:xfrm>
        </p:spPr>
        <p:txBody>
          <a:bodyPr/>
          <a:lstStyle>
            <a:lvl1pPr>
              <a:defRPr sz="10625"/>
            </a:lvl1pPr>
            <a:lvl2pPr>
              <a:defRPr sz="8855"/>
            </a:lvl2pPr>
            <a:lvl3pPr>
              <a:defRPr sz="7969"/>
            </a:lvl3pPr>
            <a:lvl4pPr>
              <a:defRPr sz="7083"/>
            </a:lvl4pPr>
            <a:lvl5pPr>
              <a:defRPr sz="7083"/>
            </a:lvl5pPr>
            <a:lvl6pPr>
              <a:defRPr sz="7083"/>
            </a:lvl6pPr>
            <a:lvl7pPr>
              <a:defRPr sz="7083"/>
            </a:lvl7pPr>
            <a:lvl8pPr>
              <a:defRPr sz="7083"/>
            </a:lvl8pPr>
            <a:lvl9pPr>
              <a:defRPr sz="7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27680"/>
            <a:ext cx="19400520" cy="3053826"/>
          </a:xfrm>
        </p:spPr>
        <p:txBody>
          <a:bodyPr anchor="b"/>
          <a:lstStyle>
            <a:lvl1pPr marL="0" indent="0">
              <a:buNone/>
              <a:defRPr sz="10625" b="1"/>
            </a:lvl1pPr>
            <a:lvl2pPr marL="2018962" indent="0">
              <a:buNone/>
              <a:defRPr sz="8855" b="1"/>
            </a:lvl2pPr>
            <a:lvl3pPr marL="4037926" indent="0">
              <a:buNone/>
              <a:defRPr sz="7969" b="1"/>
            </a:lvl3pPr>
            <a:lvl4pPr marL="6056888" indent="0">
              <a:buNone/>
              <a:defRPr sz="7083" b="1"/>
            </a:lvl4pPr>
            <a:lvl5pPr marL="8075850" indent="0">
              <a:buNone/>
              <a:defRPr sz="7083" b="1"/>
            </a:lvl5pPr>
            <a:lvl6pPr marL="10094812" indent="0">
              <a:buNone/>
              <a:defRPr sz="7083" b="1"/>
            </a:lvl6pPr>
            <a:lvl7pPr marL="12113776" indent="0">
              <a:buNone/>
              <a:defRPr sz="7083" b="1"/>
            </a:lvl7pPr>
            <a:lvl8pPr marL="14132738" indent="0">
              <a:buNone/>
              <a:defRPr sz="7083" b="1"/>
            </a:lvl8pPr>
            <a:lvl9pPr marL="16151701" indent="0">
              <a:buNone/>
              <a:defRPr sz="7083" b="1"/>
            </a:lvl9pPr>
          </a:lstStyle>
          <a:p>
            <a:pPr lvl="0"/>
            <a:r>
              <a:rPr lang="en-US"/>
              <a:t>Click to edit Master text styles</a:t>
            </a:r>
          </a:p>
        </p:txBody>
      </p:sp>
      <p:sp>
        <p:nvSpPr>
          <p:cNvPr id="6" name="Content Placeholder 5"/>
          <p:cNvSpPr>
            <a:spLocks noGrp="1"/>
          </p:cNvSpPr>
          <p:nvPr>
            <p:ph sz="quarter" idx="4"/>
          </p:nvPr>
        </p:nvSpPr>
        <p:spPr>
          <a:xfrm>
            <a:off x="22296123" y="10381506"/>
            <a:ext cx="19400520" cy="18860999"/>
          </a:xfrm>
        </p:spPr>
        <p:txBody>
          <a:bodyPr/>
          <a:lstStyle>
            <a:lvl1pPr>
              <a:defRPr sz="10625"/>
            </a:lvl1pPr>
            <a:lvl2pPr>
              <a:defRPr sz="8855"/>
            </a:lvl2pPr>
            <a:lvl3pPr>
              <a:defRPr sz="7969"/>
            </a:lvl3pPr>
            <a:lvl4pPr>
              <a:defRPr sz="7083"/>
            </a:lvl4pPr>
            <a:lvl5pPr>
              <a:defRPr sz="7083"/>
            </a:lvl5pPr>
            <a:lvl6pPr>
              <a:defRPr sz="7083"/>
            </a:lvl6pPr>
            <a:lvl7pPr>
              <a:defRPr sz="7083"/>
            </a:lvl7pPr>
            <a:lvl8pPr>
              <a:defRPr sz="7083"/>
            </a:lvl8pPr>
            <a:lvl9pPr>
              <a:defRPr sz="7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3B2D06C-A04F-4B46-9AAF-465D7F056716}"/>
              </a:ext>
            </a:extLst>
          </p:cNvPr>
          <p:cNvSpPr>
            <a:spLocks noGrp="1"/>
          </p:cNvSpPr>
          <p:nvPr>
            <p:ph type="dt" sz="half" idx="10"/>
          </p:nvPr>
        </p:nvSpPr>
        <p:spPr/>
        <p:txBody>
          <a:bodyPr/>
          <a:lstStyle>
            <a:lvl1pPr>
              <a:defRPr/>
            </a:lvl1pPr>
          </a:lstStyle>
          <a:p>
            <a:pPr>
              <a:defRPr/>
            </a:pPr>
            <a:fld id="{321587F5-C149-4D6A-B5F4-7CD36044D2BB}" type="datetimeFigureOut">
              <a:rPr lang="en-US" altLang="en-US"/>
              <a:pPr>
                <a:defRPr/>
              </a:pPr>
              <a:t>4/22/22</a:t>
            </a:fld>
            <a:endParaRPr lang="en-US" altLang="en-US"/>
          </a:p>
        </p:txBody>
      </p:sp>
      <p:sp>
        <p:nvSpPr>
          <p:cNvPr id="8" name="Footer Placeholder 4">
            <a:extLst>
              <a:ext uri="{FF2B5EF4-FFF2-40B4-BE49-F238E27FC236}">
                <a16:creationId xmlns:a16="http://schemas.microsoft.com/office/drawing/2014/main" id="{29B33F6E-E6D1-4272-BED7-E04EA47FD2D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E2BC359-6DBD-48D8-BF01-AFB1DBF3D311}"/>
              </a:ext>
            </a:extLst>
          </p:cNvPr>
          <p:cNvSpPr>
            <a:spLocks noGrp="1"/>
          </p:cNvSpPr>
          <p:nvPr>
            <p:ph type="sldNum" sz="quarter" idx="12"/>
          </p:nvPr>
        </p:nvSpPr>
        <p:spPr/>
        <p:txBody>
          <a:bodyPr/>
          <a:lstStyle>
            <a:lvl1pPr>
              <a:defRPr/>
            </a:lvl1pPr>
          </a:lstStyle>
          <a:p>
            <a:fld id="{8F7F3221-9AF3-4AD3-BDD4-57302D3ABFFF}" type="slidenum">
              <a:rPr lang="en-US" altLang="en-US"/>
              <a:pPr/>
              <a:t>‹#›</a:t>
            </a:fld>
            <a:endParaRPr lang="en-US" altLang="en-US"/>
          </a:p>
        </p:txBody>
      </p:sp>
    </p:spTree>
    <p:extLst>
      <p:ext uri="{BB962C8B-B14F-4D97-AF65-F5344CB8AC3E}">
        <p14:creationId xmlns:p14="http://schemas.microsoft.com/office/powerpoint/2010/main" val="212680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B635D9C-5DCF-4CBF-9E38-C033FE0B1663}"/>
              </a:ext>
            </a:extLst>
          </p:cNvPr>
          <p:cNvSpPr>
            <a:spLocks noGrp="1"/>
          </p:cNvSpPr>
          <p:nvPr>
            <p:ph type="dt" sz="half" idx="10"/>
          </p:nvPr>
        </p:nvSpPr>
        <p:spPr/>
        <p:txBody>
          <a:bodyPr/>
          <a:lstStyle>
            <a:lvl1pPr>
              <a:defRPr/>
            </a:lvl1pPr>
          </a:lstStyle>
          <a:p>
            <a:pPr>
              <a:defRPr/>
            </a:pPr>
            <a:fld id="{DBE785EF-D1E7-4F8E-905E-3F3DD25BF560}" type="datetimeFigureOut">
              <a:rPr lang="en-US" altLang="en-US"/>
              <a:pPr>
                <a:defRPr/>
              </a:pPr>
              <a:t>4/22/22</a:t>
            </a:fld>
            <a:endParaRPr lang="en-US" altLang="en-US"/>
          </a:p>
        </p:txBody>
      </p:sp>
      <p:sp>
        <p:nvSpPr>
          <p:cNvPr id="4" name="Footer Placeholder 4">
            <a:extLst>
              <a:ext uri="{FF2B5EF4-FFF2-40B4-BE49-F238E27FC236}">
                <a16:creationId xmlns:a16="http://schemas.microsoft.com/office/drawing/2014/main" id="{B00290D2-BDC9-47A2-BEDE-C8764DFAA8C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A7AF785-A4E2-4F52-B4D2-12DF39FDB2F3}"/>
              </a:ext>
            </a:extLst>
          </p:cNvPr>
          <p:cNvSpPr>
            <a:spLocks noGrp="1"/>
          </p:cNvSpPr>
          <p:nvPr>
            <p:ph type="sldNum" sz="quarter" idx="12"/>
          </p:nvPr>
        </p:nvSpPr>
        <p:spPr/>
        <p:txBody>
          <a:bodyPr/>
          <a:lstStyle>
            <a:lvl1pPr>
              <a:defRPr/>
            </a:lvl1pPr>
          </a:lstStyle>
          <a:p>
            <a:fld id="{D449A2AB-0646-4FB5-948C-22F0CEE96CF4}" type="slidenum">
              <a:rPr lang="en-US" altLang="en-US"/>
              <a:pPr/>
              <a:t>‹#›</a:t>
            </a:fld>
            <a:endParaRPr lang="en-US" altLang="en-US"/>
          </a:p>
        </p:txBody>
      </p:sp>
    </p:spTree>
    <p:extLst>
      <p:ext uri="{BB962C8B-B14F-4D97-AF65-F5344CB8AC3E}">
        <p14:creationId xmlns:p14="http://schemas.microsoft.com/office/powerpoint/2010/main" val="356452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B9184A0-5D07-47A7-817C-4BD8DDBA665F}"/>
              </a:ext>
            </a:extLst>
          </p:cNvPr>
          <p:cNvSpPr>
            <a:spLocks noGrp="1"/>
          </p:cNvSpPr>
          <p:nvPr>
            <p:ph type="dt" sz="half" idx="10"/>
          </p:nvPr>
        </p:nvSpPr>
        <p:spPr/>
        <p:txBody>
          <a:bodyPr/>
          <a:lstStyle>
            <a:lvl1pPr>
              <a:defRPr/>
            </a:lvl1pPr>
          </a:lstStyle>
          <a:p>
            <a:pPr>
              <a:defRPr/>
            </a:pPr>
            <a:fld id="{A25CC6A7-D58F-4BA8-AFC5-76B67833E3E7}" type="datetimeFigureOut">
              <a:rPr lang="en-US" altLang="en-US"/>
              <a:pPr>
                <a:defRPr/>
              </a:pPr>
              <a:t>4/22/22</a:t>
            </a:fld>
            <a:endParaRPr lang="en-US" altLang="en-US"/>
          </a:p>
        </p:txBody>
      </p:sp>
      <p:sp>
        <p:nvSpPr>
          <p:cNvPr id="3" name="Footer Placeholder 4">
            <a:extLst>
              <a:ext uri="{FF2B5EF4-FFF2-40B4-BE49-F238E27FC236}">
                <a16:creationId xmlns:a16="http://schemas.microsoft.com/office/drawing/2014/main" id="{7B0FF497-7A46-4A7D-B44C-9A61951528A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4C1A2E3-E6F0-4071-A44D-012AA363A905}"/>
              </a:ext>
            </a:extLst>
          </p:cNvPr>
          <p:cNvSpPr>
            <a:spLocks noGrp="1"/>
          </p:cNvSpPr>
          <p:nvPr>
            <p:ph type="sldNum" sz="quarter" idx="12"/>
          </p:nvPr>
        </p:nvSpPr>
        <p:spPr/>
        <p:txBody>
          <a:bodyPr/>
          <a:lstStyle>
            <a:lvl1pPr>
              <a:defRPr/>
            </a:lvl1pPr>
          </a:lstStyle>
          <a:p>
            <a:fld id="{8934EDC0-BE23-48AA-BF4C-BA42B11AE97E}" type="slidenum">
              <a:rPr lang="en-US" altLang="en-US"/>
              <a:pPr/>
              <a:t>‹#›</a:t>
            </a:fld>
            <a:endParaRPr lang="en-US" altLang="en-US"/>
          </a:p>
        </p:txBody>
      </p:sp>
    </p:spTree>
    <p:extLst>
      <p:ext uri="{BB962C8B-B14F-4D97-AF65-F5344CB8AC3E}">
        <p14:creationId xmlns:p14="http://schemas.microsoft.com/office/powerpoint/2010/main" val="391515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0" y="1303371"/>
            <a:ext cx="14439903" cy="5546906"/>
          </a:xfrm>
        </p:spPr>
        <p:txBody>
          <a:bodyPr anchor="b"/>
          <a:lstStyle>
            <a:lvl1pPr algn="l">
              <a:defRPr sz="8855" b="1"/>
            </a:lvl1pPr>
          </a:lstStyle>
          <a:p>
            <a:r>
              <a:rPr lang="en-US"/>
              <a:t>Click to edit Master title style</a:t>
            </a:r>
          </a:p>
        </p:txBody>
      </p:sp>
      <p:sp>
        <p:nvSpPr>
          <p:cNvPr id="3" name="Content Placeholder 2"/>
          <p:cNvSpPr>
            <a:spLocks noGrp="1"/>
          </p:cNvSpPr>
          <p:nvPr>
            <p:ph idx="1"/>
          </p:nvPr>
        </p:nvSpPr>
        <p:spPr>
          <a:xfrm>
            <a:off x="17160240" y="1303375"/>
            <a:ext cx="24536400" cy="27939131"/>
          </a:xfrm>
        </p:spPr>
        <p:txBody>
          <a:bodyPr/>
          <a:lstStyle>
            <a:lvl1pPr>
              <a:defRPr sz="14169"/>
            </a:lvl1pPr>
            <a:lvl2pPr>
              <a:defRPr sz="12396"/>
            </a:lvl2pPr>
            <a:lvl3pPr>
              <a:defRPr sz="10625"/>
            </a:lvl3pPr>
            <a:lvl4pPr>
              <a:defRPr sz="8855"/>
            </a:lvl4pPr>
            <a:lvl5pPr>
              <a:defRPr sz="8855"/>
            </a:lvl5pPr>
            <a:lvl6pPr>
              <a:defRPr sz="8855"/>
            </a:lvl6pPr>
            <a:lvl7pPr>
              <a:defRPr sz="8855"/>
            </a:lvl7pPr>
            <a:lvl8pPr>
              <a:defRPr sz="8855"/>
            </a:lvl8pPr>
            <a:lvl9pPr>
              <a:defRPr sz="88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0" y="6850280"/>
            <a:ext cx="14439903" cy="22392226"/>
          </a:xfrm>
        </p:spPr>
        <p:txBody>
          <a:bodyPr/>
          <a:lstStyle>
            <a:lvl1pPr marL="0" indent="0">
              <a:buNone/>
              <a:defRPr sz="6199"/>
            </a:lvl1pPr>
            <a:lvl2pPr marL="2018962" indent="0">
              <a:buNone/>
              <a:defRPr sz="5314"/>
            </a:lvl2pPr>
            <a:lvl3pPr marL="4037926" indent="0">
              <a:buNone/>
              <a:defRPr sz="4428"/>
            </a:lvl3pPr>
            <a:lvl4pPr marL="6056888" indent="0">
              <a:buNone/>
              <a:defRPr sz="3944"/>
            </a:lvl4pPr>
            <a:lvl5pPr marL="8075850" indent="0">
              <a:buNone/>
              <a:defRPr sz="3944"/>
            </a:lvl5pPr>
            <a:lvl6pPr marL="10094812" indent="0">
              <a:buNone/>
              <a:defRPr sz="3944"/>
            </a:lvl6pPr>
            <a:lvl7pPr marL="12113776" indent="0">
              <a:buNone/>
              <a:defRPr sz="3944"/>
            </a:lvl7pPr>
            <a:lvl8pPr marL="14132738" indent="0">
              <a:buNone/>
              <a:defRPr sz="3944"/>
            </a:lvl8pPr>
            <a:lvl9pPr marL="16151701" indent="0">
              <a:buNone/>
              <a:defRPr sz="3944"/>
            </a:lvl9pPr>
          </a:lstStyle>
          <a:p>
            <a:pPr lvl="0"/>
            <a:r>
              <a:rPr lang="en-US"/>
              <a:t>Click to edit Master text styles</a:t>
            </a:r>
          </a:p>
        </p:txBody>
      </p:sp>
      <p:sp>
        <p:nvSpPr>
          <p:cNvPr id="5" name="Date Placeholder 3">
            <a:extLst>
              <a:ext uri="{FF2B5EF4-FFF2-40B4-BE49-F238E27FC236}">
                <a16:creationId xmlns:a16="http://schemas.microsoft.com/office/drawing/2014/main" id="{70ACD4E1-801D-4F92-8447-CBAAFF2B027D}"/>
              </a:ext>
            </a:extLst>
          </p:cNvPr>
          <p:cNvSpPr>
            <a:spLocks noGrp="1"/>
          </p:cNvSpPr>
          <p:nvPr>
            <p:ph type="dt" sz="half" idx="10"/>
          </p:nvPr>
        </p:nvSpPr>
        <p:spPr/>
        <p:txBody>
          <a:bodyPr/>
          <a:lstStyle>
            <a:lvl1pPr>
              <a:defRPr/>
            </a:lvl1pPr>
          </a:lstStyle>
          <a:p>
            <a:pPr>
              <a:defRPr/>
            </a:pPr>
            <a:fld id="{4D880332-13B6-4CD2-A880-3C48A514EC64}" type="datetimeFigureOut">
              <a:rPr lang="en-US" altLang="en-US"/>
              <a:pPr>
                <a:defRPr/>
              </a:pPr>
              <a:t>4/22/22</a:t>
            </a:fld>
            <a:endParaRPr lang="en-US" altLang="en-US"/>
          </a:p>
        </p:txBody>
      </p:sp>
      <p:sp>
        <p:nvSpPr>
          <p:cNvPr id="6" name="Footer Placeholder 4">
            <a:extLst>
              <a:ext uri="{FF2B5EF4-FFF2-40B4-BE49-F238E27FC236}">
                <a16:creationId xmlns:a16="http://schemas.microsoft.com/office/drawing/2014/main" id="{FD669A28-17EE-4B7B-A50F-64B306179EB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601E975-D4D0-449B-87B5-C32B8DD26395}"/>
              </a:ext>
            </a:extLst>
          </p:cNvPr>
          <p:cNvSpPr>
            <a:spLocks noGrp="1"/>
          </p:cNvSpPr>
          <p:nvPr>
            <p:ph type="sldNum" sz="quarter" idx="12"/>
          </p:nvPr>
        </p:nvSpPr>
        <p:spPr/>
        <p:txBody>
          <a:bodyPr/>
          <a:lstStyle>
            <a:lvl1pPr>
              <a:defRPr/>
            </a:lvl1pPr>
          </a:lstStyle>
          <a:p>
            <a:fld id="{3219DBB7-14DE-427F-A6BC-33E5B5917426}" type="slidenum">
              <a:rPr lang="en-US" altLang="en-US"/>
              <a:pPr/>
              <a:t>‹#›</a:t>
            </a:fld>
            <a:endParaRPr lang="en-US" altLang="en-US"/>
          </a:p>
        </p:txBody>
      </p:sp>
    </p:spTree>
    <p:extLst>
      <p:ext uri="{BB962C8B-B14F-4D97-AF65-F5344CB8AC3E}">
        <p14:creationId xmlns:p14="http://schemas.microsoft.com/office/powerpoint/2010/main" val="124983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2915088"/>
            <a:ext cx="26334720" cy="2705256"/>
          </a:xfrm>
        </p:spPr>
        <p:txBody>
          <a:bodyPr anchor="b"/>
          <a:lstStyle>
            <a:lvl1pPr algn="l">
              <a:defRPr sz="8855" b="1"/>
            </a:lvl1pPr>
          </a:lstStyle>
          <a:p>
            <a:r>
              <a:rPr lang="en-US"/>
              <a:t>Click to edit Master title style</a:t>
            </a:r>
          </a:p>
        </p:txBody>
      </p:sp>
      <p:sp>
        <p:nvSpPr>
          <p:cNvPr id="3" name="Picture Placeholder 2"/>
          <p:cNvSpPr>
            <a:spLocks noGrp="1"/>
          </p:cNvSpPr>
          <p:nvPr>
            <p:ph type="pic" idx="1"/>
          </p:nvPr>
        </p:nvSpPr>
        <p:spPr>
          <a:xfrm>
            <a:off x="8602983" y="2925008"/>
            <a:ext cx="26334720" cy="19641503"/>
          </a:xfrm>
        </p:spPr>
        <p:txBody>
          <a:bodyPr rtlCol="0">
            <a:normAutofit/>
          </a:bodyPr>
          <a:lstStyle>
            <a:lvl1pPr marL="0" indent="0">
              <a:buNone/>
              <a:defRPr sz="14169"/>
            </a:lvl1pPr>
            <a:lvl2pPr marL="2018962" indent="0">
              <a:buNone/>
              <a:defRPr sz="12396"/>
            </a:lvl2pPr>
            <a:lvl3pPr marL="4037926" indent="0">
              <a:buNone/>
              <a:defRPr sz="10625"/>
            </a:lvl3pPr>
            <a:lvl4pPr marL="6056888" indent="0">
              <a:buNone/>
              <a:defRPr sz="8855"/>
            </a:lvl4pPr>
            <a:lvl5pPr marL="8075850" indent="0">
              <a:buNone/>
              <a:defRPr sz="8855"/>
            </a:lvl5pPr>
            <a:lvl6pPr marL="10094812" indent="0">
              <a:buNone/>
              <a:defRPr sz="8855"/>
            </a:lvl6pPr>
            <a:lvl7pPr marL="12113776" indent="0">
              <a:buNone/>
              <a:defRPr sz="8855"/>
            </a:lvl7pPr>
            <a:lvl8pPr marL="14132738" indent="0">
              <a:buNone/>
              <a:defRPr sz="8855"/>
            </a:lvl8pPr>
            <a:lvl9pPr marL="16151701" indent="0">
              <a:buNone/>
              <a:defRPr sz="8855"/>
            </a:lvl9pPr>
          </a:lstStyle>
          <a:p>
            <a:pPr lvl="0"/>
            <a:endParaRPr lang="en-US" noProof="0"/>
          </a:p>
        </p:txBody>
      </p:sp>
      <p:sp>
        <p:nvSpPr>
          <p:cNvPr id="4" name="Text Placeholder 3"/>
          <p:cNvSpPr>
            <a:spLocks noGrp="1"/>
          </p:cNvSpPr>
          <p:nvPr>
            <p:ph type="body" sz="half" idx="2"/>
          </p:nvPr>
        </p:nvSpPr>
        <p:spPr>
          <a:xfrm>
            <a:off x="8602983" y="25620345"/>
            <a:ext cx="26334720" cy="3841911"/>
          </a:xfrm>
        </p:spPr>
        <p:txBody>
          <a:bodyPr/>
          <a:lstStyle>
            <a:lvl1pPr marL="0" indent="0">
              <a:buNone/>
              <a:defRPr sz="6199"/>
            </a:lvl1pPr>
            <a:lvl2pPr marL="2018962" indent="0">
              <a:buNone/>
              <a:defRPr sz="5314"/>
            </a:lvl2pPr>
            <a:lvl3pPr marL="4037926" indent="0">
              <a:buNone/>
              <a:defRPr sz="4428"/>
            </a:lvl3pPr>
            <a:lvl4pPr marL="6056888" indent="0">
              <a:buNone/>
              <a:defRPr sz="3944"/>
            </a:lvl4pPr>
            <a:lvl5pPr marL="8075850" indent="0">
              <a:buNone/>
              <a:defRPr sz="3944"/>
            </a:lvl5pPr>
            <a:lvl6pPr marL="10094812" indent="0">
              <a:buNone/>
              <a:defRPr sz="3944"/>
            </a:lvl6pPr>
            <a:lvl7pPr marL="12113776" indent="0">
              <a:buNone/>
              <a:defRPr sz="3944"/>
            </a:lvl7pPr>
            <a:lvl8pPr marL="14132738" indent="0">
              <a:buNone/>
              <a:defRPr sz="3944"/>
            </a:lvl8pPr>
            <a:lvl9pPr marL="16151701" indent="0">
              <a:buNone/>
              <a:defRPr sz="3944"/>
            </a:lvl9pPr>
          </a:lstStyle>
          <a:p>
            <a:pPr lvl="0"/>
            <a:r>
              <a:rPr lang="en-US"/>
              <a:t>Click to edit Master text styles</a:t>
            </a:r>
          </a:p>
        </p:txBody>
      </p:sp>
      <p:sp>
        <p:nvSpPr>
          <p:cNvPr id="5" name="Date Placeholder 3">
            <a:extLst>
              <a:ext uri="{FF2B5EF4-FFF2-40B4-BE49-F238E27FC236}">
                <a16:creationId xmlns:a16="http://schemas.microsoft.com/office/drawing/2014/main" id="{C36B7F16-3EA7-472B-B289-931558C32FF0}"/>
              </a:ext>
            </a:extLst>
          </p:cNvPr>
          <p:cNvSpPr>
            <a:spLocks noGrp="1"/>
          </p:cNvSpPr>
          <p:nvPr>
            <p:ph type="dt" sz="half" idx="10"/>
          </p:nvPr>
        </p:nvSpPr>
        <p:spPr/>
        <p:txBody>
          <a:bodyPr/>
          <a:lstStyle>
            <a:lvl1pPr>
              <a:defRPr/>
            </a:lvl1pPr>
          </a:lstStyle>
          <a:p>
            <a:pPr>
              <a:defRPr/>
            </a:pPr>
            <a:fld id="{7AF7B304-F8B5-4E6F-98F7-57B888F2CFD7}" type="datetimeFigureOut">
              <a:rPr lang="en-US" altLang="en-US"/>
              <a:pPr>
                <a:defRPr/>
              </a:pPr>
              <a:t>4/22/22</a:t>
            </a:fld>
            <a:endParaRPr lang="en-US" altLang="en-US"/>
          </a:p>
        </p:txBody>
      </p:sp>
      <p:sp>
        <p:nvSpPr>
          <p:cNvPr id="6" name="Footer Placeholder 4">
            <a:extLst>
              <a:ext uri="{FF2B5EF4-FFF2-40B4-BE49-F238E27FC236}">
                <a16:creationId xmlns:a16="http://schemas.microsoft.com/office/drawing/2014/main" id="{D6E69FD7-7189-4F96-AA6F-23F3F733E34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1720273-AFDA-4452-A4B9-99C88A7BB72D}"/>
              </a:ext>
            </a:extLst>
          </p:cNvPr>
          <p:cNvSpPr>
            <a:spLocks noGrp="1"/>
          </p:cNvSpPr>
          <p:nvPr>
            <p:ph type="sldNum" sz="quarter" idx="12"/>
          </p:nvPr>
        </p:nvSpPr>
        <p:spPr/>
        <p:txBody>
          <a:bodyPr/>
          <a:lstStyle>
            <a:lvl1pPr>
              <a:defRPr/>
            </a:lvl1pPr>
          </a:lstStyle>
          <a:p>
            <a:fld id="{91CFF075-A374-47D4-8932-B7F3B2422A86}" type="slidenum">
              <a:rPr lang="en-US" altLang="en-US"/>
              <a:pPr/>
              <a:t>‹#›</a:t>
            </a:fld>
            <a:endParaRPr lang="en-US" altLang="en-US"/>
          </a:p>
        </p:txBody>
      </p:sp>
    </p:spTree>
    <p:extLst>
      <p:ext uri="{BB962C8B-B14F-4D97-AF65-F5344CB8AC3E}">
        <p14:creationId xmlns:p14="http://schemas.microsoft.com/office/powerpoint/2010/main" val="227922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D53FC23-0399-4159-B1D4-C504BDF87F70}"/>
              </a:ext>
            </a:extLst>
          </p:cNvPr>
          <p:cNvSpPr>
            <a:spLocks noGrp="1"/>
          </p:cNvSpPr>
          <p:nvPr>
            <p:ph type="title"/>
          </p:nvPr>
        </p:nvSpPr>
        <p:spPr bwMode="auto">
          <a:xfrm>
            <a:off x="2194833" y="1311221"/>
            <a:ext cx="39501536" cy="545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1612" tIns="250806" rIns="501612" bIns="250806"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659D71C-377E-4FC8-83BB-5C033266EEA9}"/>
              </a:ext>
            </a:extLst>
          </p:cNvPr>
          <p:cNvSpPr>
            <a:spLocks noGrp="1"/>
          </p:cNvSpPr>
          <p:nvPr>
            <p:ph type="body" idx="1"/>
          </p:nvPr>
        </p:nvSpPr>
        <p:spPr bwMode="auto">
          <a:xfrm>
            <a:off x="2194833" y="7638635"/>
            <a:ext cx="39501536" cy="216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1612" tIns="250806" rIns="501612" bIns="25080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7EA5475-E6A1-4632-A599-51D3971EAEFD}"/>
              </a:ext>
            </a:extLst>
          </p:cNvPr>
          <p:cNvSpPr>
            <a:spLocks noGrp="1"/>
          </p:cNvSpPr>
          <p:nvPr>
            <p:ph type="dt" sz="half" idx="2"/>
          </p:nvPr>
        </p:nvSpPr>
        <p:spPr>
          <a:xfrm>
            <a:off x="2194833" y="30340732"/>
            <a:ext cx="10240736" cy="1742880"/>
          </a:xfrm>
          <a:prstGeom prst="rect">
            <a:avLst/>
          </a:prstGeom>
        </p:spPr>
        <p:txBody>
          <a:bodyPr vert="horz" wrap="square" lIns="501612" tIns="250806" rIns="501612" bIns="250806" numCol="1" anchor="ctr" anchorCtr="0" compatLnSpc="1">
            <a:prstTxWarp prst="textNoShape">
              <a:avLst/>
            </a:prstTxWarp>
          </a:bodyPr>
          <a:lstStyle>
            <a:lvl1pPr eaLnBrk="1" hangingPunct="1">
              <a:defRPr sz="5314">
                <a:solidFill>
                  <a:srgbClr val="898989"/>
                </a:solidFill>
                <a:latin typeface="Calibri" pitchFamily="34" charset="0"/>
              </a:defRPr>
            </a:lvl1pPr>
          </a:lstStyle>
          <a:p>
            <a:pPr>
              <a:defRPr/>
            </a:pPr>
            <a:fld id="{EDF278D9-5454-4384-82DE-53DEA631CE37}" type="datetimeFigureOut">
              <a:rPr lang="en-US" altLang="en-US"/>
              <a:pPr>
                <a:defRPr/>
              </a:pPr>
              <a:t>4/22/22</a:t>
            </a:fld>
            <a:endParaRPr lang="en-US" altLang="en-US"/>
          </a:p>
        </p:txBody>
      </p:sp>
      <p:sp>
        <p:nvSpPr>
          <p:cNvPr id="5" name="Footer Placeholder 4">
            <a:extLst>
              <a:ext uri="{FF2B5EF4-FFF2-40B4-BE49-F238E27FC236}">
                <a16:creationId xmlns:a16="http://schemas.microsoft.com/office/drawing/2014/main" id="{A3D19818-A41D-4554-B35D-453B38D548DB}"/>
              </a:ext>
            </a:extLst>
          </p:cNvPr>
          <p:cNvSpPr>
            <a:spLocks noGrp="1"/>
          </p:cNvSpPr>
          <p:nvPr>
            <p:ph type="ftr" sz="quarter" idx="3"/>
          </p:nvPr>
        </p:nvSpPr>
        <p:spPr>
          <a:xfrm>
            <a:off x="14996433" y="30340732"/>
            <a:ext cx="13898336" cy="1742880"/>
          </a:xfrm>
          <a:prstGeom prst="rect">
            <a:avLst/>
          </a:prstGeom>
        </p:spPr>
        <p:txBody>
          <a:bodyPr vert="horz" lIns="501612" tIns="250806" rIns="501612" bIns="250806" rtlCol="0" anchor="ctr"/>
          <a:lstStyle>
            <a:lvl1pPr algn="ctr" defTabSz="4037926" eaLnBrk="1" fontAlgn="auto" hangingPunct="1">
              <a:spcBef>
                <a:spcPts val="0"/>
              </a:spcBef>
              <a:spcAft>
                <a:spcPts val="0"/>
              </a:spcAft>
              <a:defRPr sz="5314">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BD508799-08F0-4985-BFDF-D13F73D23895}"/>
              </a:ext>
            </a:extLst>
          </p:cNvPr>
          <p:cNvSpPr>
            <a:spLocks noGrp="1"/>
          </p:cNvSpPr>
          <p:nvPr>
            <p:ph type="sldNum" sz="quarter" idx="4"/>
          </p:nvPr>
        </p:nvSpPr>
        <p:spPr>
          <a:xfrm>
            <a:off x="31455633" y="30340732"/>
            <a:ext cx="10240736" cy="1742880"/>
          </a:xfrm>
          <a:prstGeom prst="rect">
            <a:avLst/>
          </a:prstGeom>
        </p:spPr>
        <p:txBody>
          <a:bodyPr vert="horz" wrap="square" lIns="501612" tIns="250806" rIns="501612" bIns="250806" numCol="1" anchor="ctr" anchorCtr="0" compatLnSpc="1">
            <a:prstTxWarp prst="textNoShape">
              <a:avLst/>
            </a:prstTxWarp>
          </a:bodyPr>
          <a:lstStyle>
            <a:lvl1pPr algn="r" eaLnBrk="1" hangingPunct="1">
              <a:defRPr sz="5314">
                <a:solidFill>
                  <a:srgbClr val="898989"/>
                </a:solidFill>
                <a:latin typeface="Calibri" panose="020F0502020204030204" pitchFamily="34" charset="0"/>
              </a:defRPr>
            </a:lvl1pPr>
          </a:lstStyle>
          <a:p>
            <a:fld id="{62C77EB1-3A55-4F7D-9403-49730D54308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36951" rtl="0" eaLnBrk="0" fontAlgn="base" hangingPunct="0">
        <a:spcBef>
          <a:spcPct val="0"/>
        </a:spcBef>
        <a:spcAft>
          <a:spcPct val="0"/>
        </a:spcAft>
        <a:defRPr sz="19401" kern="1200">
          <a:solidFill>
            <a:schemeClr val="tx1"/>
          </a:solidFill>
          <a:latin typeface="+mj-lt"/>
          <a:ea typeface="MS PGothic" panose="020B0600070205080204" pitchFamily="34" charset="-128"/>
          <a:cs typeface="MS PGothic" charset="0"/>
        </a:defRPr>
      </a:lvl1pPr>
      <a:lvl2pPr algn="ctr" defTabSz="4036951" rtl="0" eaLnBrk="0" fontAlgn="base" hangingPunct="0">
        <a:spcBef>
          <a:spcPct val="0"/>
        </a:spcBef>
        <a:spcAft>
          <a:spcPct val="0"/>
        </a:spcAft>
        <a:defRPr sz="19401">
          <a:solidFill>
            <a:schemeClr val="tx1"/>
          </a:solidFill>
          <a:latin typeface="Calibri" charset="0"/>
          <a:ea typeface="MS PGothic" panose="020B0600070205080204" pitchFamily="34" charset="-128"/>
          <a:cs typeface="MS PGothic" charset="0"/>
        </a:defRPr>
      </a:lvl2pPr>
      <a:lvl3pPr algn="ctr" defTabSz="4036951" rtl="0" eaLnBrk="0" fontAlgn="base" hangingPunct="0">
        <a:spcBef>
          <a:spcPct val="0"/>
        </a:spcBef>
        <a:spcAft>
          <a:spcPct val="0"/>
        </a:spcAft>
        <a:defRPr sz="19401">
          <a:solidFill>
            <a:schemeClr val="tx1"/>
          </a:solidFill>
          <a:latin typeface="Calibri" charset="0"/>
          <a:ea typeface="MS PGothic" panose="020B0600070205080204" pitchFamily="34" charset="-128"/>
          <a:cs typeface="MS PGothic" charset="0"/>
        </a:defRPr>
      </a:lvl3pPr>
      <a:lvl4pPr algn="ctr" defTabSz="4036951" rtl="0" eaLnBrk="0" fontAlgn="base" hangingPunct="0">
        <a:spcBef>
          <a:spcPct val="0"/>
        </a:spcBef>
        <a:spcAft>
          <a:spcPct val="0"/>
        </a:spcAft>
        <a:defRPr sz="19401">
          <a:solidFill>
            <a:schemeClr val="tx1"/>
          </a:solidFill>
          <a:latin typeface="Calibri" charset="0"/>
          <a:ea typeface="MS PGothic" panose="020B0600070205080204" pitchFamily="34" charset="-128"/>
          <a:cs typeface="MS PGothic" charset="0"/>
        </a:defRPr>
      </a:lvl4pPr>
      <a:lvl5pPr algn="ctr" defTabSz="4036951" rtl="0" eaLnBrk="0" fontAlgn="base" hangingPunct="0">
        <a:spcBef>
          <a:spcPct val="0"/>
        </a:spcBef>
        <a:spcAft>
          <a:spcPct val="0"/>
        </a:spcAft>
        <a:defRPr sz="19401">
          <a:solidFill>
            <a:schemeClr val="tx1"/>
          </a:solidFill>
          <a:latin typeface="Calibri" charset="0"/>
          <a:ea typeface="MS PGothic" panose="020B0600070205080204" pitchFamily="34" charset="-128"/>
          <a:cs typeface="MS PGothic" charset="0"/>
        </a:defRPr>
      </a:lvl5pPr>
      <a:lvl6pPr marL="368041" algn="ctr" defTabSz="4036951" rtl="0" fontAlgn="base">
        <a:spcBef>
          <a:spcPct val="0"/>
        </a:spcBef>
        <a:spcAft>
          <a:spcPct val="0"/>
        </a:spcAft>
        <a:defRPr sz="19401">
          <a:solidFill>
            <a:schemeClr val="tx1"/>
          </a:solidFill>
          <a:latin typeface="Calibri" charset="0"/>
          <a:ea typeface="ＭＳ Ｐゴシック" charset="0"/>
        </a:defRPr>
      </a:lvl6pPr>
      <a:lvl7pPr marL="736081" algn="ctr" defTabSz="4036951" rtl="0" fontAlgn="base">
        <a:spcBef>
          <a:spcPct val="0"/>
        </a:spcBef>
        <a:spcAft>
          <a:spcPct val="0"/>
        </a:spcAft>
        <a:defRPr sz="19401">
          <a:solidFill>
            <a:schemeClr val="tx1"/>
          </a:solidFill>
          <a:latin typeface="Calibri" charset="0"/>
          <a:ea typeface="ＭＳ Ｐゴシック" charset="0"/>
        </a:defRPr>
      </a:lvl7pPr>
      <a:lvl8pPr marL="1104123" algn="ctr" defTabSz="4036951" rtl="0" fontAlgn="base">
        <a:spcBef>
          <a:spcPct val="0"/>
        </a:spcBef>
        <a:spcAft>
          <a:spcPct val="0"/>
        </a:spcAft>
        <a:defRPr sz="19401">
          <a:solidFill>
            <a:schemeClr val="tx1"/>
          </a:solidFill>
          <a:latin typeface="Calibri" charset="0"/>
          <a:ea typeface="ＭＳ Ｐゴシック" charset="0"/>
        </a:defRPr>
      </a:lvl8pPr>
      <a:lvl9pPr marL="1472164" algn="ctr" defTabSz="4036951" rtl="0" fontAlgn="base">
        <a:spcBef>
          <a:spcPct val="0"/>
        </a:spcBef>
        <a:spcAft>
          <a:spcPct val="0"/>
        </a:spcAft>
        <a:defRPr sz="19401">
          <a:solidFill>
            <a:schemeClr val="tx1"/>
          </a:solidFill>
          <a:latin typeface="Calibri" charset="0"/>
          <a:ea typeface="ＭＳ Ｐゴシック" charset="0"/>
        </a:defRPr>
      </a:lvl9pPr>
    </p:titleStyle>
    <p:bodyStyle>
      <a:lvl1pPr marL="1513057" indent="-1513057" algn="l" defTabSz="4036951" rtl="0" eaLnBrk="0" fontAlgn="base" hangingPunct="0">
        <a:spcBef>
          <a:spcPct val="20000"/>
        </a:spcBef>
        <a:spcAft>
          <a:spcPct val="0"/>
        </a:spcAft>
        <a:buFont typeface="Arial" panose="020B0604020202020204" pitchFamily="34" charset="0"/>
        <a:buChar char="•"/>
        <a:defRPr sz="14169" kern="1200">
          <a:solidFill>
            <a:schemeClr val="tx1"/>
          </a:solidFill>
          <a:latin typeface="+mn-lt"/>
          <a:ea typeface="MS PGothic" panose="020B0600070205080204" pitchFamily="34" charset="-128"/>
          <a:cs typeface="MS PGothic" charset="0"/>
        </a:defRPr>
      </a:lvl1pPr>
      <a:lvl2pPr marL="3280422" indent="-1261307" algn="l" defTabSz="4036951" rtl="0" eaLnBrk="0" fontAlgn="base" hangingPunct="0">
        <a:spcBef>
          <a:spcPct val="20000"/>
        </a:spcBef>
        <a:spcAft>
          <a:spcPct val="0"/>
        </a:spcAft>
        <a:buFont typeface="Arial" panose="020B0604020202020204" pitchFamily="34" charset="0"/>
        <a:buChar char="–"/>
        <a:defRPr sz="12396" kern="1200">
          <a:solidFill>
            <a:schemeClr val="tx1"/>
          </a:solidFill>
          <a:latin typeface="+mn-lt"/>
          <a:ea typeface="MS PGothic" panose="020B0600070205080204" pitchFamily="34" charset="-128"/>
          <a:cs typeface="MS PGothic" charset="0"/>
        </a:defRPr>
      </a:lvl2pPr>
      <a:lvl3pPr marL="5046507" indent="-1008279" algn="l" defTabSz="4036951" rtl="0" eaLnBrk="0" fontAlgn="base" hangingPunct="0">
        <a:spcBef>
          <a:spcPct val="20000"/>
        </a:spcBef>
        <a:spcAft>
          <a:spcPct val="0"/>
        </a:spcAft>
        <a:buFont typeface="Arial" panose="020B0604020202020204" pitchFamily="34" charset="0"/>
        <a:buChar char="•"/>
        <a:defRPr sz="10625" kern="1200">
          <a:solidFill>
            <a:schemeClr val="tx1"/>
          </a:solidFill>
          <a:latin typeface="+mn-lt"/>
          <a:ea typeface="MS PGothic" panose="020B0600070205080204" pitchFamily="34" charset="-128"/>
          <a:cs typeface="MS PGothic" charset="0"/>
        </a:defRPr>
      </a:lvl3pPr>
      <a:lvl4pPr marL="7065621" indent="-1008279" algn="l" defTabSz="4036951" rtl="0" eaLnBrk="0" fontAlgn="base" hangingPunct="0">
        <a:spcBef>
          <a:spcPct val="20000"/>
        </a:spcBef>
        <a:spcAft>
          <a:spcPct val="0"/>
        </a:spcAft>
        <a:buFont typeface="Arial" panose="020B0604020202020204" pitchFamily="34" charset="0"/>
        <a:buChar char="–"/>
        <a:defRPr sz="8855" kern="1200">
          <a:solidFill>
            <a:schemeClr val="tx1"/>
          </a:solidFill>
          <a:latin typeface="+mn-lt"/>
          <a:ea typeface="MS PGothic" panose="020B0600070205080204" pitchFamily="34" charset="-128"/>
          <a:cs typeface="MS PGothic" charset="0"/>
        </a:defRPr>
      </a:lvl4pPr>
      <a:lvl5pPr marL="9084736" indent="-1008279" algn="l" defTabSz="4036951" rtl="0" eaLnBrk="0" fontAlgn="base" hangingPunct="0">
        <a:spcBef>
          <a:spcPct val="20000"/>
        </a:spcBef>
        <a:spcAft>
          <a:spcPct val="0"/>
        </a:spcAft>
        <a:buFont typeface="Arial" panose="020B0604020202020204" pitchFamily="34" charset="0"/>
        <a:buChar char="»"/>
        <a:defRPr sz="8855" kern="1200">
          <a:solidFill>
            <a:schemeClr val="tx1"/>
          </a:solidFill>
          <a:latin typeface="+mn-lt"/>
          <a:ea typeface="MS PGothic" panose="020B0600070205080204" pitchFamily="34" charset="-128"/>
          <a:cs typeface="MS PGothic" charset="0"/>
        </a:defRPr>
      </a:lvl5pPr>
      <a:lvl6pPr marL="11104295" indent="-1009481" algn="l" defTabSz="4037926" rtl="0" eaLnBrk="1" latinLnBrk="0" hangingPunct="1">
        <a:spcBef>
          <a:spcPct val="20000"/>
        </a:spcBef>
        <a:buFont typeface="Arial" pitchFamily="34" charset="0"/>
        <a:buChar char="•"/>
        <a:defRPr sz="8855" kern="1200">
          <a:solidFill>
            <a:schemeClr val="tx1"/>
          </a:solidFill>
          <a:latin typeface="+mn-lt"/>
          <a:ea typeface="+mn-ea"/>
          <a:cs typeface="+mn-cs"/>
        </a:defRPr>
      </a:lvl6pPr>
      <a:lvl7pPr marL="13123257" indent="-1009481" algn="l" defTabSz="4037926" rtl="0" eaLnBrk="1" latinLnBrk="0" hangingPunct="1">
        <a:spcBef>
          <a:spcPct val="20000"/>
        </a:spcBef>
        <a:buFont typeface="Arial" pitchFamily="34" charset="0"/>
        <a:buChar char="•"/>
        <a:defRPr sz="8855" kern="1200">
          <a:solidFill>
            <a:schemeClr val="tx1"/>
          </a:solidFill>
          <a:latin typeface="+mn-lt"/>
          <a:ea typeface="+mn-ea"/>
          <a:cs typeface="+mn-cs"/>
        </a:defRPr>
      </a:lvl7pPr>
      <a:lvl8pPr marL="15142220" indent="-1009481" algn="l" defTabSz="4037926" rtl="0" eaLnBrk="1" latinLnBrk="0" hangingPunct="1">
        <a:spcBef>
          <a:spcPct val="20000"/>
        </a:spcBef>
        <a:buFont typeface="Arial" pitchFamily="34" charset="0"/>
        <a:buChar char="•"/>
        <a:defRPr sz="8855" kern="1200">
          <a:solidFill>
            <a:schemeClr val="tx1"/>
          </a:solidFill>
          <a:latin typeface="+mn-lt"/>
          <a:ea typeface="+mn-ea"/>
          <a:cs typeface="+mn-cs"/>
        </a:defRPr>
      </a:lvl8pPr>
      <a:lvl9pPr marL="17161181" indent="-1009481" algn="l" defTabSz="4037926" rtl="0" eaLnBrk="1" latinLnBrk="0" hangingPunct="1">
        <a:spcBef>
          <a:spcPct val="20000"/>
        </a:spcBef>
        <a:buFont typeface="Arial" pitchFamily="34" charset="0"/>
        <a:buChar char="•"/>
        <a:defRPr sz="8855" kern="1200">
          <a:solidFill>
            <a:schemeClr val="tx1"/>
          </a:solidFill>
          <a:latin typeface="+mn-lt"/>
          <a:ea typeface="+mn-ea"/>
          <a:cs typeface="+mn-cs"/>
        </a:defRPr>
      </a:lvl9pPr>
    </p:bodyStyle>
    <p:otherStyle>
      <a:defPPr>
        <a:defRPr lang="en-US"/>
      </a:defPPr>
      <a:lvl1pPr marL="0" algn="l" defTabSz="4037926" rtl="0" eaLnBrk="1" latinLnBrk="0" hangingPunct="1">
        <a:defRPr sz="7969" kern="1200">
          <a:solidFill>
            <a:schemeClr val="tx1"/>
          </a:solidFill>
          <a:latin typeface="+mn-lt"/>
          <a:ea typeface="+mn-ea"/>
          <a:cs typeface="+mn-cs"/>
        </a:defRPr>
      </a:lvl1pPr>
      <a:lvl2pPr marL="2018962" algn="l" defTabSz="4037926" rtl="0" eaLnBrk="1" latinLnBrk="0" hangingPunct="1">
        <a:defRPr sz="7969" kern="1200">
          <a:solidFill>
            <a:schemeClr val="tx1"/>
          </a:solidFill>
          <a:latin typeface="+mn-lt"/>
          <a:ea typeface="+mn-ea"/>
          <a:cs typeface="+mn-cs"/>
        </a:defRPr>
      </a:lvl2pPr>
      <a:lvl3pPr marL="4037926" algn="l" defTabSz="4037926" rtl="0" eaLnBrk="1" latinLnBrk="0" hangingPunct="1">
        <a:defRPr sz="7969" kern="1200">
          <a:solidFill>
            <a:schemeClr val="tx1"/>
          </a:solidFill>
          <a:latin typeface="+mn-lt"/>
          <a:ea typeface="+mn-ea"/>
          <a:cs typeface="+mn-cs"/>
        </a:defRPr>
      </a:lvl3pPr>
      <a:lvl4pPr marL="6056888" algn="l" defTabSz="4037926" rtl="0" eaLnBrk="1" latinLnBrk="0" hangingPunct="1">
        <a:defRPr sz="7969" kern="1200">
          <a:solidFill>
            <a:schemeClr val="tx1"/>
          </a:solidFill>
          <a:latin typeface="+mn-lt"/>
          <a:ea typeface="+mn-ea"/>
          <a:cs typeface="+mn-cs"/>
        </a:defRPr>
      </a:lvl4pPr>
      <a:lvl5pPr marL="8075850" algn="l" defTabSz="4037926" rtl="0" eaLnBrk="1" latinLnBrk="0" hangingPunct="1">
        <a:defRPr sz="7969" kern="1200">
          <a:solidFill>
            <a:schemeClr val="tx1"/>
          </a:solidFill>
          <a:latin typeface="+mn-lt"/>
          <a:ea typeface="+mn-ea"/>
          <a:cs typeface="+mn-cs"/>
        </a:defRPr>
      </a:lvl5pPr>
      <a:lvl6pPr marL="10094812" algn="l" defTabSz="4037926" rtl="0" eaLnBrk="1" latinLnBrk="0" hangingPunct="1">
        <a:defRPr sz="7969" kern="1200">
          <a:solidFill>
            <a:schemeClr val="tx1"/>
          </a:solidFill>
          <a:latin typeface="+mn-lt"/>
          <a:ea typeface="+mn-ea"/>
          <a:cs typeface="+mn-cs"/>
        </a:defRPr>
      </a:lvl6pPr>
      <a:lvl7pPr marL="12113776" algn="l" defTabSz="4037926" rtl="0" eaLnBrk="1" latinLnBrk="0" hangingPunct="1">
        <a:defRPr sz="7969" kern="1200">
          <a:solidFill>
            <a:schemeClr val="tx1"/>
          </a:solidFill>
          <a:latin typeface="+mn-lt"/>
          <a:ea typeface="+mn-ea"/>
          <a:cs typeface="+mn-cs"/>
        </a:defRPr>
      </a:lvl7pPr>
      <a:lvl8pPr marL="14132738" algn="l" defTabSz="4037926" rtl="0" eaLnBrk="1" latinLnBrk="0" hangingPunct="1">
        <a:defRPr sz="7969" kern="1200">
          <a:solidFill>
            <a:schemeClr val="tx1"/>
          </a:solidFill>
          <a:latin typeface="+mn-lt"/>
          <a:ea typeface="+mn-ea"/>
          <a:cs typeface="+mn-cs"/>
        </a:defRPr>
      </a:lvl8pPr>
      <a:lvl9pPr marL="16151701" algn="l" defTabSz="4037926" rtl="0" eaLnBrk="1" latinLnBrk="0" hangingPunct="1">
        <a:defRPr sz="7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0F1B7B-E672-4FC9-9FF2-A6AFDB1FB83B}"/>
              </a:ext>
            </a:extLst>
          </p:cNvPr>
          <p:cNvSpPr/>
          <p:nvPr/>
        </p:nvSpPr>
        <p:spPr>
          <a:xfrm>
            <a:off x="1334147" y="5617454"/>
            <a:ext cx="41222906" cy="25457598"/>
          </a:xfrm>
          <a:prstGeom prst="rect">
            <a:avLst/>
          </a:prstGeom>
          <a:solidFill>
            <a:srgbClr val="0063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037926" eaLnBrk="1" fontAlgn="auto" hangingPunct="1">
              <a:spcBef>
                <a:spcPts val="0"/>
              </a:spcBef>
              <a:spcAft>
                <a:spcPts val="0"/>
              </a:spcAft>
              <a:defRPr/>
            </a:pPr>
            <a:r>
              <a:rPr lang="en-US" sz="1932" dirty="0">
                <a:latin typeface="Times New Roman" pitchFamily="18" charset="0"/>
                <a:cs typeface="Times New Roman" pitchFamily="18" charset="0"/>
              </a:rPr>
              <a:t>j</a:t>
            </a:r>
          </a:p>
        </p:txBody>
      </p:sp>
      <p:sp>
        <p:nvSpPr>
          <p:cNvPr id="692" name="Rectangle 691">
            <a:extLst>
              <a:ext uri="{FF2B5EF4-FFF2-40B4-BE49-F238E27FC236}">
                <a16:creationId xmlns:a16="http://schemas.microsoft.com/office/drawing/2014/main" id="{CA8EA6C9-93F4-4C2F-ADEB-859378D11E6C}"/>
              </a:ext>
            </a:extLst>
          </p:cNvPr>
          <p:cNvSpPr/>
          <p:nvPr/>
        </p:nvSpPr>
        <p:spPr>
          <a:xfrm>
            <a:off x="1579521" y="6491601"/>
            <a:ext cx="7667951" cy="9009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037926" eaLnBrk="1" fontAlgn="auto" hangingPunct="1">
              <a:spcBef>
                <a:spcPts val="0"/>
              </a:spcBef>
              <a:spcAft>
                <a:spcPts val="0"/>
              </a:spcAft>
              <a:defRPr/>
            </a:pPr>
            <a:endParaRPr lang="en-US" sz="6830"/>
          </a:p>
        </p:txBody>
      </p:sp>
      <p:sp>
        <p:nvSpPr>
          <p:cNvPr id="3076" name="TextBox 206">
            <a:extLst>
              <a:ext uri="{FF2B5EF4-FFF2-40B4-BE49-F238E27FC236}">
                <a16:creationId xmlns:a16="http://schemas.microsoft.com/office/drawing/2014/main" id="{5E3EFC03-69FE-442D-9341-664A7AF3E216}"/>
              </a:ext>
            </a:extLst>
          </p:cNvPr>
          <p:cNvSpPr txBox="1">
            <a:spLocks noChangeArrowheads="1"/>
          </p:cNvSpPr>
          <p:nvPr/>
        </p:nvSpPr>
        <p:spPr bwMode="auto">
          <a:xfrm>
            <a:off x="1824898" y="7322291"/>
            <a:ext cx="7177203" cy="799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Arial" panose="020B0604020202020204" pitchFamily="34" charset="0"/>
                <a:ea typeface="MS PGothic" panose="020B0600070205080204" pitchFamily="34" charset="-128"/>
              </a:defRPr>
            </a:lvl1pPr>
            <a:lvl2pPr marL="742950" indent="-285750">
              <a:defRPr sz="9900">
                <a:solidFill>
                  <a:schemeClr val="tx1"/>
                </a:solidFill>
                <a:latin typeface="Arial" panose="020B0604020202020204" pitchFamily="34" charset="0"/>
                <a:ea typeface="MS PGothic" panose="020B0600070205080204" pitchFamily="34" charset="-128"/>
              </a:defRPr>
            </a:lvl2pPr>
            <a:lvl3pPr marL="1143000" indent="-228600">
              <a:defRPr sz="9900">
                <a:solidFill>
                  <a:schemeClr val="tx1"/>
                </a:solidFill>
                <a:latin typeface="Arial" panose="020B0604020202020204" pitchFamily="34" charset="0"/>
                <a:ea typeface="MS PGothic" panose="020B0600070205080204" pitchFamily="34" charset="-128"/>
              </a:defRPr>
            </a:lvl3pPr>
            <a:lvl4pPr marL="1600200" indent="-228600">
              <a:defRPr sz="9900">
                <a:solidFill>
                  <a:schemeClr val="tx1"/>
                </a:solidFill>
                <a:latin typeface="Arial" panose="020B0604020202020204" pitchFamily="34" charset="0"/>
                <a:ea typeface="MS PGothic" panose="020B0600070205080204" pitchFamily="34" charset="-128"/>
              </a:defRPr>
            </a:lvl4pPr>
            <a:lvl5pPr marL="2057400" indent="-228600">
              <a:defRPr sz="9900">
                <a:solidFill>
                  <a:schemeClr val="tx1"/>
                </a:solidFill>
                <a:latin typeface="Arial" panose="020B0604020202020204" pitchFamily="34" charset="0"/>
                <a:ea typeface="MS PGothic" panose="020B0600070205080204" pitchFamily="34" charset="-128"/>
              </a:defRPr>
            </a:lvl5pPr>
            <a:lvl6pPr marL="25146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6pPr>
            <a:lvl7pPr marL="29718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7pPr>
            <a:lvl8pPr marL="34290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8pPr>
            <a:lvl9pPr marL="38862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9pPr>
          </a:lstStyle>
          <a:p>
            <a:pPr marL="342900" marR="0" indent="-342900">
              <a:lnSpc>
                <a:spcPct val="107000"/>
              </a:lnSpc>
              <a:spcBef>
                <a:spcPts val="0"/>
              </a:spcBef>
              <a:spcAft>
                <a:spcPts val="800"/>
              </a:spcAft>
              <a:buFont typeface="Arial" panose="020B0604020202020204" pitchFamily="34" charset="0"/>
              <a:buChar char="•"/>
            </a:pPr>
            <a:r>
              <a:rPr lang="en-US" sz="2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With the widespread availability of data and API libraries for complex tasks such as image, natural language processing, it becomes feasible to build powerful applications. </a:t>
            </a:r>
          </a:p>
          <a:p>
            <a:pPr marL="342900" marR="0" indent="-342900">
              <a:lnSpc>
                <a:spcPct val="107000"/>
              </a:lnSpc>
              <a:spcBef>
                <a:spcPts val="0"/>
              </a:spcBef>
              <a:spcAft>
                <a:spcPts val="800"/>
              </a:spcAft>
              <a:buFont typeface="Arial" panose="020B0604020202020204" pitchFamily="34" charset="0"/>
              <a:buChar char="•"/>
            </a:pPr>
            <a:r>
              <a:rPr lang="en-US" sz="2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While Python packages provide an extensive library for these APIs, manually writing these application workflows that consume and/or invoke is a cumbersome task. </a:t>
            </a:r>
          </a:p>
          <a:p>
            <a:pPr marL="342900" marR="0" indent="-342900">
              <a:lnSpc>
                <a:spcPct val="107000"/>
              </a:lnSpc>
              <a:spcBef>
                <a:spcPts val="0"/>
              </a:spcBef>
              <a:spcAft>
                <a:spcPts val="800"/>
              </a:spcAft>
              <a:buFont typeface="Arial" panose="020B0604020202020204" pitchFamily="34" charset="0"/>
              <a:buChar char="•"/>
            </a:pPr>
            <a:r>
              <a:rPr lang="en-US" sz="2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This is mainly due to (1) the need to handle data with heterogeneous structures, (2) the tight coupling function calls provided by the APIs, including the API versions, parameter types, and error handling, and (3) user authentication, and call rate limits. </a:t>
            </a:r>
          </a:p>
          <a:p>
            <a:pPr marL="342900" marR="0" indent="-342900">
              <a:lnSpc>
                <a:spcPct val="107000"/>
              </a:lnSpc>
              <a:spcBef>
                <a:spcPts val="0"/>
              </a:spcBef>
              <a:spcAft>
                <a:spcPts val="800"/>
              </a:spcAft>
              <a:buFont typeface="Arial" panose="020B0604020202020204" pitchFamily="34" charset="0"/>
              <a:buChar char="•"/>
            </a:pPr>
            <a:r>
              <a:rPr lang="en-US" sz="2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Optimizing such workflows is challenging, due to the arbitrary cost model and inconspicuous relations among these functions.</a:t>
            </a:r>
          </a:p>
          <a:p>
            <a:pPr marL="342900" marR="0" indent="-342900">
              <a:lnSpc>
                <a:spcPct val="107000"/>
              </a:lnSpc>
              <a:spcBef>
                <a:spcPts val="0"/>
              </a:spcBef>
              <a:spcAft>
                <a:spcPts val="800"/>
              </a:spcAft>
              <a:buFont typeface="Arial" panose="020B0604020202020204" pitchFamily="34" charset="0"/>
              <a:buChar char="•"/>
            </a:pPr>
            <a:r>
              <a:rPr lang="en-US" sz="2400" dirty="0">
                <a:solidFill>
                  <a:srgbClr val="444444"/>
                </a:solidFill>
                <a:effectLst/>
                <a:latin typeface="Times New Roman" panose="02020603050405020304" pitchFamily="18" charset="0"/>
                <a:ea typeface="Calibri" panose="020F0502020204030204" pitchFamily="34" charset="0"/>
              </a:rPr>
              <a:t>To this end, we are proposing a declarative approach to hide these details from users and allow for optimization and reduce redundant calls.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53" name="TextBox 3">
            <a:extLst>
              <a:ext uri="{FF2B5EF4-FFF2-40B4-BE49-F238E27FC236}">
                <a16:creationId xmlns:a16="http://schemas.microsoft.com/office/drawing/2014/main" id="{D834992F-3134-4C1B-BCBD-124EEC3A5525}"/>
              </a:ext>
            </a:extLst>
          </p:cNvPr>
          <p:cNvSpPr txBox="1">
            <a:spLocks noChangeAspect="1" noChangeArrowheads="1"/>
          </p:cNvSpPr>
          <p:nvPr/>
        </p:nvSpPr>
        <p:spPr bwMode="auto">
          <a:xfrm>
            <a:off x="2070273" y="1456313"/>
            <a:ext cx="39750660" cy="34534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Arial" charset="0"/>
                <a:ea typeface="MS PGothic" pitchFamily="34" charset="-128"/>
              </a:defRPr>
            </a:lvl1pPr>
            <a:lvl2pPr marL="742950" indent="-285750">
              <a:defRPr sz="9900">
                <a:solidFill>
                  <a:schemeClr val="tx1"/>
                </a:solidFill>
                <a:latin typeface="Arial" charset="0"/>
                <a:ea typeface="MS PGothic" pitchFamily="34" charset="-128"/>
              </a:defRPr>
            </a:lvl2pPr>
            <a:lvl3pPr marL="1143000" indent="-228600">
              <a:defRPr sz="9900">
                <a:solidFill>
                  <a:schemeClr val="tx1"/>
                </a:solidFill>
                <a:latin typeface="Arial" charset="0"/>
                <a:ea typeface="MS PGothic" pitchFamily="34" charset="-128"/>
              </a:defRPr>
            </a:lvl3pPr>
            <a:lvl4pPr marL="1600200" indent="-228600">
              <a:defRPr sz="9900">
                <a:solidFill>
                  <a:schemeClr val="tx1"/>
                </a:solidFill>
                <a:latin typeface="Arial" charset="0"/>
                <a:ea typeface="MS PGothic" pitchFamily="34" charset="-128"/>
              </a:defRPr>
            </a:lvl4pPr>
            <a:lvl5pPr marL="2057400" indent="-228600">
              <a:defRPr sz="9900">
                <a:solidFill>
                  <a:schemeClr val="tx1"/>
                </a:solidFill>
                <a:latin typeface="Arial" charset="0"/>
                <a:ea typeface="MS PGothic" pitchFamily="34" charset="-128"/>
              </a:defRPr>
            </a:lvl5pPr>
            <a:lvl6pPr marL="2514600" indent="-228600" defTabSz="5014913" eaLnBrk="0" fontAlgn="base" hangingPunct="0">
              <a:spcBef>
                <a:spcPct val="0"/>
              </a:spcBef>
              <a:spcAft>
                <a:spcPct val="0"/>
              </a:spcAft>
              <a:defRPr sz="9900">
                <a:solidFill>
                  <a:schemeClr val="tx1"/>
                </a:solidFill>
                <a:latin typeface="Arial" charset="0"/>
                <a:ea typeface="MS PGothic" pitchFamily="34" charset="-128"/>
              </a:defRPr>
            </a:lvl6pPr>
            <a:lvl7pPr marL="2971800" indent="-228600" defTabSz="5014913" eaLnBrk="0" fontAlgn="base" hangingPunct="0">
              <a:spcBef>
                <a:spcPct val="0"/>
              </a:spcBef>
              <a:spcAft>
                <a:spcPct val="0"/>
              </a:spcAft>
              <a:defRPr sz="9900">
                <a:solidFill>
                  <a:schemeClr val="tx1"/>
                </a:solidFill>
                <a:latin typeface="Arial" charset="0"/>
                <a:ea typeface="MS PGothic" pitchFamily="34" charset="-128"/>
              </a:defRPr>
            </a:lvl7pPr>
            <a:lvl8pPr marL="3429000" indent="-228600" defTabSz="5014913" eaLnBrk="0" fontAlgn="base" hangingPunct="0">
              <a:spcBef>
                <a:spcPct val="0"/>
              </a:spcBef>
              <a:spcAft>
                <a:spcPct val="0"/>
              </a:spcAft>
              <a:defRPr sz="9900">
                <a:solidFill>
                  <a:schemeClr val="tx1"/>
                </a:solidFill>
                <a:latin typeface="Arial" charset="0"/>
                <a:ea typeface="MS PGothic" pitchFamily="34" charset="-128"/>
              </a:defRPr>
            </a:lvl8pPr>
            <a:lvl9pPr marL="3886200" indent="-228600" defTabSz="5014913" eaLnBrk="0" fontAlgn="base" hangingPunct="0">
              <a:spcBef>
                <a:spcPct val="0"/>
              </a:spcBef>
              <a:spcAft>
                <a:spcPct val="0"/>
              </a:spcAft>
              <a:defRPr sz="9900">
                <a:solidFill>
                  <a:schemeClr val="tx1"/>
                </a:solidFill>
                <a:latin typeface="Arial" charset="0"/>
                <a:ea typeface="MS PGothic" pitchFamily="34" charset="-128"/>
              </a:defRPr>
            </a:lvl9pPr>
          </a:lstStyle>
          <a:p>
            <a:pPr algn="ctr" eaLnBrk="1" hangingPunct="1">
              <a:defRPr/>
            </a:pPr>
            <a:r>
              <a:rPr lang="en-US" altLang="en-US" sz="7083" b="1" dirty="0">
                <a:solidFill>
                  <a:srgbClr val="006325"/>
                </a:solidFill>
                <a:effectLst>
                  <a:outerShdw blurRad="38100" dist="38100" dir="2700000" algn="tl">
                    <a:srgbClr val="000000">
                      <a:alpha val="43137"/>
                    </a:srgbClr>
                  </a:outerShdw>
                </a:effectLst>
                <a:latin typeface="Times New Roman" pitchFamily="18" charset="0"/>
                <a:cs typeface="Times New Roman" pitchFamily="18" charset="0"/>
              </a:rPr>
              <a:t>       Towards a Declarative Support for Function APIs </a:t>
            </a:r>
          </a:p>
          <a:p>
            <a:pPr algn="ctr" eaLnBrk="1" hangingPunct="1">
              <a:defRPr/>
            </a:pPr>
            <a:r>
              <a:rPr lang="en-US" altLang="en-US" sz="7083" b="1" baseline="30000" dirty="0">
                <a:effectLst>
                  <a:outerShdw blurRad="38100" dist="38100" dir="2700000" algn="tl">
                    <a:srgbClr val="000000">
                      <a:alpha val="43137"/>
                    </a:srgbClr>
                  </a:outerShdw>
                </a:effectLst>
                <a:latin typeface="Times New Roman" pitchFamily="18" charset="0"/>
                <a:cs typeface="Times New Roman" pitchFamily="18" charset="0"/>
              </a:rPr>
              <a:t>Gustavo Frances, Mohammed Uwais</a:t>
            </a:r>
          </a:p>
          <a:p>
            <a:pPr algn="ctr" eaLnBrk="1" hangingPunct="1">
              <a:defRPr/>
            </a:pPr>
            <a:r>
              <a:rPr lang="en-US" altLang="en-US" sz="7083" b="1" baseline="30000" dirty="0">
                <a:effectLst>
                  <a:outerShdw blurRad="38100" dist="38100" dir="2700000" algn="tl">
                    <a:srgbClr val="000000">
                      <a:alpha val="43137"/>
                    </a:srgbClr>
                  </a:outerShdw>
                </a:effectLst>
                <a:latin typeface="Times New Roman" pitchFamily="18" charset="0"/>
                <a:cs typeface="Times New Roman" pitchFamily="18" charset="0"/>
              </a:rPr>
              <a:t>Mentor: Mohamed E. Khalefa</a:t>
            </a:r>
          </a:p>
          <a:p>
            <a:pPr algn="ctr" eaLnBrk="1" hangingPunct="1">
              <a:defRPr/>
            </a:pPr>
            <a:r>
              <a:rPr lang="en-US" altLang="en-US" sz="5314" b="1" i="1" dirty="0">
                <a:effectLst>
                  <a:outerShdw blurRad="38100" dist="38100" dir="2700000" algn="tl">
                    <a:srgbClr val="000000">
                      <a:alpha val="43137"/>
                    </a:srgbClr>
                  </a:outerShdw>
                </a:effectLst>
                <a:latin typeface="Times New Roman" pitchFamily="18" charset="0"/>
                <a:cs typeface="Times New Roman" pitchFamily="18" charset="0"/>
              </a:rPr>
              <a:t>SUNY Old Westbury, NY</a:t>
            </a:r>
            <a:endParaRPr lang="en-US" altLang="en-US" sz="5314"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078" name="TextBox 210">
            <a:extLst>
              <a:ext uri="{FF2B5EF4-FFF2-40B4-BE49-F238E27FC236}">
                <a16:creationId xmlns:a16="http://schemas.microsoft.com/office/drawing/2014/main" id="{D9155FF4-0ADC-429C-A3E0-B9C3B8B28D51}"/>
              </a:ext>
            </a:extLst>
          </p:cNvPr>
          <p:cNvSpPr txBox="1">
            <a:spLocks noChangeArrowheads="1"/>
          </p:cNvSpPr>
          <p:nvPr/>
        </p:nvSpPr>
        <p:spPr bwMode="auto">
          <a:xfrm>
            <a:off x="34160609" y="20636307"/>
            <a:ext cx="8038569" cy="24709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Arial" panose="020B0604020202020204" pitchFamily="34" charset="0"/>
                <a:ea typeface="MS PGothic" panose="020B0600070205080204" pitchFamily="34" charset="-128"/>
              </a:defRPr>
            </a:lvl1pPr>
            <a:lvl2pPr marL="742950" indent="-285750">
              <a:defRPr sz="9900">
                <a:solidFill>
                  <a:schemeClr val="tx1"/>
                </a:solidFill>
                <a:latin typeface="Arial" panose="020B0604020202020204" pitchFamily="34" charset="0"/>
                <a:ea typeface="MS PGothic" panose="020B0600070205080204" pitchFamily="34" charset="-128"/>
              </a:defRPr>
            </a:lvl2pPr>
            <a:lvl3pPr marL="1143000" indent="-228600">
              <a:defRPr sz="9900">
                <a:solidFill>
                  <a:schemeClr val="tx1"/>
                </a:solidFill>
                <a:latin typeface="Arial" panose="020B0604020202020204" pitchFamily="34" charset="0"/>
                <a:ea typeface="MS PGothic" panose="020B0600070205080204" pitchFamily="34" charset="-128"/>
              </a:defRPr>
            </a:lvl3pPr>
            <a:lvl4pPr marL="1600200" indent="-228600">
              <a:defRPr sz="9900">
                <a:solidFill>
                  <a:schemeClr val="tx1"/>
                </a:solidFill>
                <a:latin typeface="Arial" panose="020B0604020202020204" pitchFamily="34" charset="0"/>
                <a:ea typeface="MS PGothic" panose="020B0600070205080204" pitchFamily="34" charset="-128"/>
              </a:defRPr>
            </a:lvl4pPr>
            <a:lvl5pPr marL="2057400" indent="-228600">
              <a:defRPr sz="9900">
                <a:solidFill>
                  <a:schemeClr val="tx1"/>
                </a:solidFill>
                <a:latin typeface="Arial" panose="020B0604020202020204" pitchFamily="34" charset="0"/>
                <a:ea typeface="MS PGothic" panose="020B0600070205080204" pitchFamily="34" charset="-128"/>
              </a:defRPr>
            </a:lvl5pPr>
            <a:lvl6pPr marL="25146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6pPr>
            <a:lvl7pPr marL="29718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7pPr>
            <a:lvl8pPr marL="34290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8pPr>
            <a:lvl9pPr marL="38862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3220" b="1" dirty="0">
              <a:latin typeface="Times New Roman" panose="02020603050405020304" pitchFamily="18" charset="0"/>
              <a:cs typeface="Times New Roman" panose="02020603050405020304" pitchFamily="18" charset="0"/>
            </a:endParaRPr>
          </a:p>
          <a:p>
            <a:pPr algn="ctr" eaLnBrk="1" hangingPunct="1"/>
            <a:r>
              <a:rPr lang="en-US" altLang="en-US" sz="3220" b="1" dirty="0">
                <a:latin typeface="Times New Roman" panose="02020603050405020304" pitchFamily="18" charset="0"/>
                <a:cs typeface="Times New Roman" panose="02020603050405020304" pitchFamily="18" charset="0"/>
              </a:rPr>
              <a:t>Acknowledgements:</a:t>
            </a:r>
          </a:p>
          <a:p>
            <a:pPr algn="just" eaLnBrk="1" hangingPunct="1"/>
            <a:r>
              <a:rPr lang="en-US" altLang="en-US" sz="2254" dirty="0">
                <a:latin typeface="Times New Roman" panose="02020603050405020304" pitchFamily="18" charset="0"/>
                <a:cs typeface="Times New Roman" panose="02020603050405020304" pitchFamily="18" charset="0"/>
              </a:rPr>
              <a:t>We would like to thank our professors at SUNY college at Old Westbury, and special thanks to Dr. Ebrahimi and Betty Berbari for making it possible for us to be here today.</a:t>
            </a:r>
            <a:endParaRPr lang="en-US" altLang="en-US" sz="2400" b="1" dirty="0">
              <a:latin typeface="Times New Roman" panose="02020603050405020304" pitchFamily="18" charset="0"/>
              <a:cs typeface="Times New Roman" panose="02020603050405020304" pitchFamily="18" charset="0"/>
            </a:endParaRPr>
          </a:p>
          <a:p>
            <a:pPr algn="ctr" eaLnBrk="1" hangingPunct="1"/>
            <a:endParaRPr lang="en-US" altLang="en-US" sz="2254" dirty="0">
              <a:latin typeface="Times New Roman" panose="02020603050405020304" pitchFamily="18" charset="0"/>
              <a:cs typeface="Times New Roman" panose="02020603050405020304" pitchFamily="18" charset="0"/>
            </a:endParaRPr>
          </a:p>
        </p:txBody>
      </p:sp>
      <p:sp>
        <p:nvSpPr>
          <p:cNvPr id="3079" name="TextBox 418">
            <a:extLst>
              <a:ext uri="{FF2B5EF4-FFF2-40B4-BE49-F238E27FC236}">
                <a16:creationId xmlns:a16="http://schemas.microsoft.com/office/drawing/2014/main" id="{0EF501E4-89C8-43BF-8A75-1082E623F1F8}"/>
              </a:ext>
            </a:extLst>
          </p:cNvPr>
          <p:cNvSpPr txBox="1">
            <a:spLocks noChangeArrowheads="1"/>
          </p:cNvSpPr>
          <p:nvPr/>
        </p:nvSpPr>
        <p:spPr bwMode="auto">
          <a:xfrm>
            <a:off x="4155955" y="6798316"/>
            <a:ext cx="2453745"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Arial" panose="020B0604020202020204" pitchFamily="34" charset="0"/>
                <a:ea typeface="MS PGothic" panose="020B0600070205080204" pitchFamily="34" charset="-128"/>
              </a:defRPr>
            </a:lvl1pPr>
            <a:lvl2pPr marL="742950" indent="-285750">
              <a:defRPr sz="9900">
                <a:solidFill>
                  <a:schemeClr val="tx1"/>
                </a:solidFill>
                <a:latin typeface="Arial" panose="020B0604020202020204" pitchFamily="34" charset="0"/>
                <a:ea typeface="MS PGothic" panose="020B0600070205080204" pitchFamily="34" charset="-128"/>
              </a:defRPr>
            </a:lvl2pPr>
            <a:lvl3pPr marL="1143000" indent="-228600">
              <a:defRPr sz="9900">
                <a:solidFill>
                  <a:schemeClr val="tx1"/>
                </a:solidFill>
                <a:latin typeface="Arial" panose="020B0604020202020204" pitchFamily="34" charset="0"/>
                <a:ea typeface="MS PGothic" panose="020B0600070205080204" pitchFamily="34" charset="-128"/>
              </a:defRPr>
            </a:lvl3pPr>
            <a:lvl4pPr marL="1600200" indent="-228600">
              <a:defRPr sz="9900">
                <a:solidFill>
                  <a:schemeClr val="tx1"/>
                </a:solidFill>
                <a:latin typeface="Arial" panose="020B0604020202020204" pitchFamily="34" charset="0"/>
                <a:ea typeface="MS PGothic" panose="020B0600070205080204" pitchFamily="34" charset="-128"/>
              </a:defRPr>
            </a:lvl4pPr>
            <a:lvl5pPr marL="2057400" indent="-228600">
              <a:defRPr sz="9900">
                <a:solidFill>
                  <a:schemeClr val="tx1"/>
                </a:solidFill>
                <a:latin typeface="Arial" panose="020B0604020202020204" pitchFamily="34" charset="0"/>
                <a:ea typeface="MS PGothic" panose="020B0600070205080204" pitchFamily="34" charset="-128"/>
              </a:defRPr>
            </a:lvl5pPr>
            <a:lvl6pPr marL="25146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6pPr>
            <a:lvl7pPr marL="29718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7pPr>
            <a:lvl8pPr marL="34290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8pPr>
            <a:lvl9pPr marL="38862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20" b="1">
                <a:latin typeface="Times New Roman" panose="02020603050405020304" pitchFamily="18" charset="0"/>
                <a:cs typeface="Times New Roman" panose="02020603050405020304" pitchFamily="18" charset="0"/>
              </a:rPr>
              <a:t>Introduction</a:t>
            </a:r>
          </a:p>
        </p:txBody>
      </p:sp>
      <p:sp>
        <p:nvSpPr>
          <p:cNvPr id="422" name="Rectangle 421">
            <a:extLst>
              <a:ext uri="{FF2B5EF4-FFF2-40B4-BE49-F238E27FC236}">
                <a16:creationId xmlns:a16="http://schemas.microsoft.com/office/drawing/2014/main" id="{078202DF-A549-484B-B55A-04D0E9A6C060}"/>
              </a:ext>
            </a:extLst>
          </p:cNvPr>
          <p:cNvSpPr/>
          <p:nvPr/>
        </p:nvSpPr>
        <p:spPr>
          <a:xfrm>
            <a:off x="25602633" y="6458956"/>
            <a:ext cx="7974670" cy="23695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037926" eaLnBrk="1" fontAlgn="auto" hangingPunct="1">
              <a:spcBef>
                <a:spcPts val="0"/>
              </a:spcBef>
              <a:spcAft>
                <a:spcPts val="0"/>
              </a:spcAft>
              <a:defRPr/>
            </a:pPr>
            <a:endParaRPr lang="en-US" sz="6830" dirty="0"/>
          </a:p>
          <a:p>
            <a:pPr algn="ctr" defTabSz="4037926" eaLnBrk="1" fontAlgn="auto" hangingPunct="1">
              <a:spcBef>
                <a:spcPts val="0"/>
              </a:spcBef>
              <a:spcAft>
                <a:spcPts val="0"/>
              </a:spcAft>
              <a:defRPr/>
            </a:pPr>
            <a:endParaRPr lang="en-US" sz="6830" dirty="0"/>
          </a:p>
          <a:p>
            <a:pPr algn="ctr" defTabSz="4037926" eaLnBrk="1" fontAlgn="auto" hangingPunct="1">
              <a:spcBef>
                <a:spcPts val="0"/>
              </a:spcBef>
              <a:spcAft>
                <a:spcPts val="0"/>
              </a:spcAft>
              <a:defRPr/>
            </a:pPr>
            <a:endParaRPr lang="en-US" sz="6830" dirty="0"/>
          </a:p>
          <a:p>
            <a:pPr algn="ctr" defTabSz="4037926" eaLnBrk="1" fontAlgn="auto" hangingPunct="1">
              <a:spcBef>
                <a:spcPts val="0"/>
              </a:spcBef>
              <a:spcAft>
                <a:spcPts val="0"/>
              </a:spcAft>
              <a:defRPr/>
            </a:pPr>
            <a:endParaRPr lang="en-US" sz="6830" dirty="0"/>
          </a:p>
          <a:p>
            <a:pPr algn="ctr" defTabSz="4037926" eaLnBrk="1" fontAlgn="auto" hangingPunct="1">
              <a:spcBef>
                <a:spcPts val="0"/>
              </a:spcBef>
              <a:spcAft>
                <a:spcPts val="0"/>
              </a:spcAft>
              <a:defRPr/>
            </a:pPr>
            <a:r>
              <a:rPr lang="en-US" sz="6830" dirty="0"/>
              <a:t>There</a:t>
            </a:r>
          </a:p>
          <a:p>
            <a:pPr algn="ctr" defTabSz="4037926" eaLnBrk="1" fontAlgn="auto" hangingPunct="1">
              <a:spcBef>
                <a:spcPts val="0"/>
              </a:spcBef>
              <a:spcAft>
                <a:spcPts val="0"/>
              </a:spcAft>
              <a:defRPr/>
            </a:pPr>
            <a:endParaRPr lang="en-US" sz="6830" dirty="0"/>
          </a:p>
          <a:p>
            <a:pPr algn="ctr" defTabSz="4037926" eaLnBrk="1" fontAlgn="auto" hangingPunct="1">
              <a:spcBef>
                <a:spcPts val="0"/>
              </a:spcBef>
              <a:spcAft>
                <a:spcPts val="0"/>
              </a:spcAft>
              <a:defRPr/>
            </a:pPr>
            <a:endParaRPr lang="en-US" sz="6830" dirty="0"/>
          </a:p>
          <a:p>
            <a:pPr algn="ctr" defTabSz="4037926" eaLnBrk="1" fontAlgn="auto" hangingPunct="1">
              <a:spcBef>
                <a:spcPts val="0"/>
              </a:spcBef>
              <a:spcAft>
                <a:spcPts val="0"/>
              </a:spcAft>
              <a:defRPr/>
            </a:pPr>
            <a:endParaRPr lang="en-US" sz="6830" dirty="0"/>
          </a:p>
          <a:p>
            <a:pPr algn="ctr" defTabSz="4037926" eaLnBrk="1" fontAlgn="auto" hangingPunct="1">
              <a:spcBef>
                <a:spcPts val="0"/>
              </a:spcBef>
              <a:spcAft>
                <a:spcPts val="0"/>
              </a:spcAft>
              <a:defRPr/>
            </a:pPr>
            <a:endParaRPr lang="en-US" sz="6830" dirty="0"/>
          </a:p>
          <a:p>
            <a:pPr algn="ctr" defTabSz="4037926" eaLnBrk="1" fontAlgn="auto" hangingPunct="1">
              <a:spcBef>
                <a:spcPts val="0"/>
              </a:spcBef>
              <a:spcAft>
                <a:spcPts val="0"/>
              </a:spcAft>
              <a:defRPr/>
            </a:pPr>
            <a:endParaRPr lang="en-US" sz="6830" dirty="0"/>
          </a:p>
          <a:p>
            <a:pPr algn="ctr" defTabSz="4037926" eaLnBrk="1" fontAlgn="auto" hangingPunct="1">
              <a:spcBef>
                <a:spcPts val="0"/>
              </a:spcBef>
              <a:spcAft>
                <a:spcPts val="0"/>
              </a:spcAft>
              <a:defRPr/>
            </a:pPr>
            <a:endParaRPr lang="en-US" sz="6830" dirty="0"/>
          </a:p>
          <a:p>
            <a:pPr defTabSz="4037926" eaLnBrk="1" fontAlgn="auto" hangingPunct="1">
              <a:spcBef>
                <a:spcPts val="0"/>
              </a:spcBef>
              <a:spcAft>
                <a:spcPts val="0"/>
              </a:spcAft>
              <a:defRPr/>
            </a:pPr>
            <a:r>
              <a:rPr lang="en-US" sz="1932" dirty="0">
                <a:latin typeface="Times New Roman" pitchFamily="18" charset="0"/>
                <a:cs typeface="Times New Roman" pitchFamily="18" charset="0"/>
              </a:rPr>
              <a:t>    </a:t>
            </a:r>
          </a:p>
        </p:txBody>
      </p:sp>
      <p:sp>
        <p:nvSpPr>
          <p:cNvPr id="472" name="Rectangle 471">
            <a:extLst>
              <a:ext uri="{FF2B5EF4-FFF2-40B4-BE49-F238E27FC236}">
                <a16:creationId xmlns:a16="http://schemas.microsoft.com/office/drawing/2014/main" id="{8A4EAA72-ADE8-4F07-A0E5-6A0EF01B04B9}"/>
              </a:ext>
            </a:extLst>
          </p:cNvPr>
          <p:cNvSpPr/>
          <p:nvPr/>
        </p:nvSpPr>
        <p:spPr>
          <a:xfrm>
            <a:off x="9753600" y="6458957"/>
            <a:ext cx="15312899" cy="24844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037926" eaLnBrk="1" fontAlgn="auto" hangingPunct="1">
              <a:spcBef>
                <a:spcPts val="0"/>
              </a:spcBef>
              <a:spcAft>
                <a:spcPts val="0"/>
              </a:spcAft>
              <a:defRPr/>
            </a:pPr>
            <a:r>
              <a:rPr lang="en-US" sz="6830" dirty="0"/>
              <a:t>k</a:t>
            </a:r>
          </a:p>
        </p:txBody>
      </p:sp>
      <p:sp>
        <p:nvSpPr>
          <p:cNvPr id="672" name="Rectangle 671">
            <a:extLst>
              <a:ext uri="{FF2B5EF4-FFF2-40B4-BE49-F238E27FC236}">
                <a16:creationId xmlns:a16="http://schemas.microsoft.com/office/drawing/2014/main" id="{9F5A0312-489C-4B1F-BF56-5E17A70D51FC}"/>
              </a:ext>
            </a:extLst>
          </p:cNvPr>
          <p:cNvSpPr/>
          <p:nvPr/>
        </p:nvSpPr>
        <p:spPr>
          <a:xfrm>
            <a:off x="1579871" y="16752597"/>
            <a:ext cx="7667951" cy="1342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037926" eaLnBrk="1" fontAlgn="auto" hangingPunct="1">
              <a:spcBef>
                <a:spcPts val="0"/>
              </a:spcBef>
              <a:spcAft>
                <a:spcPts val="0"/>
              </a:spcAft>
              <a:defRPr/>
            </a:pPr>
            <a:endParaRPr lang="en-US" sz="6830" dirty="0"/>
          </a:p>
        </p:txBody>
      </p:sp>
      <p:sp>
        <p:nvSpPr>
          <p:cNvPr id="3083" name="TextBox 205">
            <a:extLst>
              <a:ext uri="{FF2B5EF4-FFF2-40B4-BE49-F238E27FC236}">
                <a16:creationId xmlns:a16="http://schemas.microsoft.com/office/drawing/2014/main" id="{F642DF86-A6A1-4D26-8552-46DE74F819CF}"/>
              </a:ext>
            </a:extLst>
          </p:cNvPr>
          <p:cNvSpPr txBox="1">
            <a:spLocks noChangeArrowheads="1"/>
          </p:cNvSpPr>
          <p:nvPr/>
        </p:nvSpPr>
        <p:spPr bwMode="auto">
          <a:xfrm>
            <a:off x="4401326" y="16752597"/>
            <a:ext cx="2024340" cy="1102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Arial" panose="020B0604020202020204" pitchFamily="34" charset="0"/>
                <a:ea typeface="MS PGothic" panose="020B0600070205080204" pitchFamily="34" charset="-128"/>
              </a:defRPr>
            </a:lvl1pPr>
            <a:lvl2pPr marL="742950" indent="-285750">
              <a:defRPr sz="9900">
                <a:solidFill>
                  <a:schemeClr val="tx1"/>
                </a:solidFill>
                <a:latin typeface="Arial" panose="020B0604020202020204" pitchFamily="34" charset="0"/>
                <a:ea typeface="MS PGothic" panose="020B0600070205080204" pitchFamily="34" charset="-128"/>
              </a:defRPr>
            </a:lvl2pPr>
            <a:lvl3pPr marL="1143000" indent="-228600">
              <a:defRPr sz="9900">
                <a:solidFill>
                  <a:schemeClr val="tx1"/>
                </a:solidFill>
                <a:latin typeface="Arial" panose="020B0604020202020204" pitchFamily="34" charset="0"/>
                <a:ea typeface="MS PGothic" panose="020B0600070205080204" pitchFamily="34" charset="-128"/>
              </a:defRPr>
            </a:lvl3pPr>
            <a:lvl4pPr marL="1600200" indent="-228600">
              <a:defRPr sz="9900">
                <a:solidFill>
                  <a:schemeClr val="tx1"/>
                </a:solidFill>
                <a:latin typeface="Arial" panose="020B0604020202020204" pitchFamily="34" charset="0"/>
                <a:ea typeface="MS PGothic" panose="020B0600070205080204" pitchFamily="34" charset="-128"/>
              </a:defRPr>
            </a:lvl4pPr>
            <a:lvl5pPr marL="2057400" indent="-228600">
              <a:defRPr sz="9900">
                <a:solidFill>
                  <a:schemeClr val="tx1"/>
                </a:solidFill>
                <a:latin typeface="Arial" panose="020B0604020202020204" pitchFamily="34" charset="0"/>
                <a:ea typeface="MS PGothic" panose="020B0600070205080204" pitchFamily="34" charset="-128"/>
              </a:defRPr>
            </a:lvl5pPr>
            <a:lvl6pPr marL="25146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6pPr>
            <a:lvl7pPr marL="29718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7pPr>
            <a:lvl8pPr marL="34290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8pPr>
            <a:lvl9pPr marL="38862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772" b="1" dirty="0">
              <a:latin typeface="Times New Roman" panose="02020603050405020304" pitchFamily="18" charset="0"/>
              <a:cs typeface="Times New Roman" panose="02020603050405020304" pitchFamily="18" charset="0"/>
            </a:endParaRPr>
          </a:p>
          <a:p>
            <a:pPr eaLnBrk="1" hangingPunct="1"/>
            <a:r>
              <a:rPr lang="en-US" altLang="en-US" sz="3220" b="1" dirty="0">
                <a:latin typeface="Times New Roman" panose="02020603050405020304" pitchFamily="18" charset="0"/>
                <a:cs typeface="Times New Roman" panose="02020603050405020304" pitchFamily="18" charset="0"/>
              </a:rPr>
              <a:t>Method</a:t>
            </a:r>
            <a:endParaRPr lang="en-US" altLang="en-US" sz="1609" i="1" dirty="0">
              <a:latin typeface="Times New Roman" panose="02020603050405020304" pitchFamily="18" charset="0"/>
              <a:cs typeface="Times New Roman" panose="02020603050405020304" pitchFamily="18" charset="0"/>
            </a:endParaRPr>
          </a:p>
          <a:p>
            <a:pPr eaLnBrk="1" hangingPunct="1"/>
            <a:endParaRPr lang="en-US" altLang="en-US" sz="1609" i="1" dirty="0">
              <a:latin typeface="Times New Roman" panose="02020603050405020304" pitchFamily="18" charset="0"/>
              <a:cs typeface="Times New Roman" panose="02020603050405020304" pitchFamily="18" charset="0"/>
            </a:endParaRPr>
          </a:p>
        </p:txBody>
      </p:sp>
      <p:sp>
        <p:nvSpPr>
          <p:cNvPr id="3084" name="TextBox 53">
            <a:extLst>
              <a:ext uri="{FF2B5EF4-FFF2-40B4-BE49-F238E27FC236}">
                <a16:creationId xmlns:a16="http://schemas.microsoft.com/office/drawing/2014/main" id="{F27B27A1-9D3F-4471-A831-BFF44C90BB91}"/>
              </a:ext>
            </a:extLst>
          </p:cNvPr>
          <p:cNvSpPr txBox="1">
            <a:spLocks noChangeArrowheads="1"/>
          </p:cNvSpPr>
          <p:nvPr/>
        </p:nvSpPr>
        <p:spPr bwMode="auto">
          <a:xfrm>
            <a:off x="1824894" y="17855082"/>
            <a:ext cx="7177203" cy="1191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Arial" panose="020B0604020202020204" pitchFamily="34" charset="0"/>
                <a:ea typeface="MS PGothic" panose="020B0600070205080204" pitchFamily="34" charset="-128"/>
              </a:defRPr>
            </a:lvl1pPr>
            <a:lvl2pPr marL="742950" indent="-285750">
              <a:defRPr sz="9900">
                <a:solidFill>
                  <a:schemeClr val="tx1"/>
                </a:solidFill>
                <a:latin typeface="Arial" panose="020B0604020202020204" pitchFamily="34" charset="0"/>
                <a:ea typeface="MS PGothic" panose="020B0600070205080204" pitchFamily="34" charset="-128"/>
              </a:defRPr>
            </a:lvl2pPr>
            <a:lvl3pPr marL="1143000" indent="-228600">
              <a:defRPr sz="9900">
                <a:solidFill>
                  <a:schemeClr val="tx1"/>
                </a:solidFill>
                <a:latin typeface="Arial" panose="020B0604020202020204" pitchFamily="34" charset="0"/>
                <a:ea typeface="MS PGothic" panose="020B0600070205080204" pitchFamily="34" charset="-128"/>
              </a:defRPr>
            </a:lvl3pPr>
            <a:lvl4pPr marL="1600200" indent="-228600">
              <a:defRPr sz="9900">
                <a:solidFill>
                  <a:schemeClr val="tx1"/>
                </a:solidFill>
                <a:latin typeface="Arial" panose="020B0604020202020204" pitchFamily="34" charset="0"/>
                <a:ea typeface="MS PGothic" panose="020B0600070205080204" pitchFamily="34" charset="-128"/>
              </a:defRPr>
            </a:lvl4pPr>
            <a:lvl5pPr marL="2057400" indent="-228600">
              <a:defRPr sz="9900">
                <a:solidFill>
                  <a:schemeClr val="tx1"/>
                </a:solidFill>
                <a:latin typeface="Arial" panose="020B0604020202020204" pitchFamily="34" charset="0"/>
                <a:ea typeface="MS PGothic" panose="020B0600070205080204" pitchFamily="34" charset="-128"/>
              </a:defRPr>
            </a:lvl5pPr>
            <a:lvl6pPr marL="25146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6pPr>
            <a:lvl7pPr marL="29718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7pPr>
            <a:lvl8pPr marL="34290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8pPr>
            <a:lvl9pPr marL="38862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9pPr>
          </a:lstStyle>
          <a:p>
            <a:pPr algn="just" eaLnBrk="1" hangingPunct="1"/>
            <a:r>
              <a:rPr lang="en-US" altLang="en-US" sz="2400" dirty="0">
                <a:latin typeface="Times New Roman" panose="02020603050405020304" pitchFamily="18" charset="0"/>
                <a:cs typeface="Times New Roman" panose="02020603050405020304" pitchFamily="18" charset="0"/>
              </a:rPr>
              <a:t>In order to implement and maintain a successful declarative language for APIs, we first need to consider the solution’s architecture. Our architecture would need to hide the details from users and allow for optimization and reduce redundant calls</a:t>
            </a:r>
          </a:p>
          <a:p>
            <a:pPr algn="just" eaLnBrk="1" hangingPunct="1"/>
            <a:endParaRPr lang="en-US" altLang="en-US" sz="2400" dirty="0">
              <a:latin typeface="Times New Roman" panose="02020603050405020304" pitchFamily="18" charset="0"/>
              <a:cs typeface="Times New Roman" panose="02020603050405020304" pitchFamily="18" charset="0"/>
            </a:endParaRPr>
          </a:p>
          <a:p>
            <a:pPr marL="342900" indent="-342900" algn="just" eaLnBrk="1" hangingPunct="1">
              <a:buFont typeface="+mj-lt"/>
              <a:buAutoNum type="arabicPeriod"/>
            </a:pPr>
            <a:r>
              <a:rPr lang="en-US" altLang="en-US" sz="2400" dirty="0">
                <a:latin typeface="Times New Roman" panose="02020603050405020304" pitchFamily="18" charset="0"/>
                <a:cs typeface="Times New Roman" panose="02020603050405020304" pitchFamily="18" charset="0"/>
              </a:rPr>
              <a:t>We first start with a SQL query the user would type in order to retrieve the data.</a:t>
            </a:r>
          </a:p>
          <a:p>
            <a:pPr marL="342900" indent="-342900" algn="just" eaLnBrk="1" hangingPunct="1">
              <a:buFont typeface="+mj-lt"/>
              <a:buAutoNum type="arabicPeriod"/>
            </a:pPr>
            <a:r>
              <a:rPr lang="en-US" altLang="en-US" sz="2400" dirty="0">
                <a:latin typeface="Times New Roman" panose="02020603050405020304" pitchFamily="18" charset="0"/>
                <a:cs typeface="Times New Roman" panose="02020603050405020304" pitchFamily="18" charset="0"/>
              </a:rPr>
              <a:t>Our parser will than create a query plan</a:t>
            </a:r>
          </a:p>
          <a:p>
            <a:pPr marL="342900" indent="-342900" algn="just" eaLnBrk="1" hangingPunct="1">
              <a:buFont typeface="+mj-lt"/>
              <a:buAutoNum type="arabicPeriod"/>
            </a:pPr>
            <a:r>
              <a:rPr lang="en-US" altLang="en-US" sz="2400" dirty="0">
                <a:latin typeface="Times New Roman" panose="02020603050405020304" pitchFamily="18" charset="0"/>
                <a:cs typeface="Times New Roman" panose="02020603050405020304" pitchFamily="18" charset="0"/>
              </a:rPr>
              <a:t>Once the query plan is created, we will use relational algebra to advance the query plan. Traditional relational operators will be used such as scan, join, selection, projection, and API function calls. </a:t>
            </a:r>
          </a:p>
          <a:p>
            <a:pPr marL="342900" indent="-342900" algn="just" eaLnBrk="1" hangingPunct="1">
              <a:buFont typeface="+mj-lt"/>
              <a:buAutoNum type="arabicPeriod"/>
            </a:pPr>
            <a:r>
              <a:rPr lang="en-US" altLang="en-US" sz="2400" dirty="0">
                <a:latin typeface="Times New Roman" panose="02020603050405020304" pitchFamily="18" charset="0"/>
                <a:cs typeface="Times New Roman" panose="02020603050405020304" pitchFamily="18" charset="0"/>
              </a:rPr>
              <a:t>Here we optimize the query plan based rules. We plan to incorporate cost estimation. We also implement our cache system, storage system, as well as handle nondeterministic errors and amortize function initialization and model loading.  </a:t>
            </a:r>
          </a:p>
          <a:p>
            <a:pPr marL="342900" indent="-342900" algn="just" eaLnBrk="1" hangingPunct="1">
              <a:buFont typeface="+mj-lt"/>
              <a:buAutoNum type="arabicPeriod"/>
            </a:pPr>
            <a:r>
              <a:rPr lang="en-US" altLang="en-US" sz="2400" dirty="0">
                <a:latin typeface="Times New Roman" panose="02020603050405020304" pitchFamily="18" charset="0"/>
                <a:cs typeface="Times New Roman" panose="02020603050405020304" pitchFamily="18" charset="0"/>
              </a:rPr>
              <a:t>Finally, the query plan is implemented in the backend using Python code which will be used to execute the query. Users will be able to inspect the generated scripts and modify them as they see fit. </a:t>
            </a:r>
          </a:p>
          <a:p>
            <a:pPr marL="342900" indent="-342900" algn="just" eaLnBrk="1" hangingPunct="1">
              <a:buFont typeface="+mj-lt"/>
              <a:buAutoNum type="arabicPeriod"/>
            </a:pPr>
            <a:endParaRPr lang="en-US" altLang="en-US" sz="2400" dirty="0">
              <a:latin typeface="Times New Roman" panose="02020603050405020304" pitchFamily="18" charset="0"/>
              <a:cs typeface="Times New Roman" panose="02020603050405020304" pitchFamily="18" charset="0"/>
            </a:endParaRPr>
          </a:p>
          <a:p>
            <a:pPr algn="just" eaLnBrk="1" hangingPunct="1"/>
            <a:r>
              <a:rPr lang="en-US" altLang="en-US" sz="2400" dirty="0">
                <a:latin typeface="Times New Roman" panose="02020603050405020304" pitchFamily="18" charset="0"/>
                <a:cs typeface="Times New Roman" panose="02020603050405020304" pitchFamily="18" charset="0"/>
              </a:rPr>
              <a:t>This workflow allows us to successfully implement our solution architecture while achieving the goals we set out in our application domain. So far, we are supporting with three types of formats.: files, directory, and API. For files and directly the generated schema will hold information regarding the data field location, specifically for files we will add rows or columns. For directly we have row, column, and file name. For API we have information regarding user and endpoints. </a:t>
            </a:r>
          </a:p>
        </p:txBody>
      </p:sp>
      <p:sp>
        <p:nvSpPr>
          <p:cNvPr id="98" name="Rectangle 97">
            <a:extLst>
              <a:ext uri="{FF2B5EF4-FFF2-40B4-BE49-F238E27FC236}">
                <a16:creationId xmlns:a16="http://schemas.microsoft.com/office/drawing/2014/main" id="{C29B9668-2588-4887-AF3F-8A0BDF30BF50}"/>
              </a:ext>
            </a:extLst>
          </p:cNvPr>
          <p:cNvSpPr/>
          <p:nvPr/>
        </p:nvSpPr>
        <p:spPr>
          <a:xfrm>
            <a:off x="34152982" y="6491602"/>
            <a:ext cx="8038569" cy="136306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037926" eaLnBrk="1" fontAlgn="auto" hangingPunct="1">
              <a:spcBef>
                <a:spcPts val="0"/>
              </a:spcBef>
              <a:spcAft>
                <a:spcPts val="0"/>
              </a:spcAft>
              <a:defRPr/>
            </a:pPr>
            <a:endParaRPr lang="en-US" sz="6830"/>
          </a:p>
        </p:txBody>
      </p:sp>
      <p:sp>
        <p:nvSpPr>
          <p:cNvPr id="3086" name="TextBox 93">
            <a:extLst>
              <a:ext uri="{FF2B5EF4-FFF2-40B4-BE49-F238E27FC236}">
                <a16:creationId xmlns:a16="http://schemas.microsoft.com/office/drawing/2014/main" id="{AD1CEB9C-8217-40AA-803F-5A8140A2AF1B}"/>
              </a:ext>
            </a:extLst>
          </p:cNvPr>
          <p:cNvSpPr txBox="1">
            <a:spLocks noChangeArrowheads="1"/>
          </p:cNvSpPr>
          <p:nvPr/>
        </p:nvSpPr>
        <p:spPr bwMode="auto">
          <a:xfrm>
            <a:off x="34398356" y="6491601"/>
            <a:ext cx="7545264" cy="1244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Arial" panose="020B0604020202020204" pitchFamily="34" charset="0"/>
                <a:ea typeface="MS PGothic" panose="020B0600070205080204" pitchFamily="34" charset="-128"/>
              </a:defRPr>
            </a:lvl1pPr>
            <a:lvl2pPr marL="742950" indent="-285750">
              <a:defRPr sz="9900">
                <a:solidFill>
                  <a:schemeClr val="tx1"/>
                </a:solidFill>
                <a:latin typeface="Arial" panose="020B0604020202020204" pitchFamily="34" charset="0"/>
                <a:ea typeface="MS PGothic" panose="020B0600070205080204" pitchFamily="34" charset="-128"/>
              </a:defRPr>
            </a:lvl2pPr>
            <a:lvl3pPr marL="1143000" indent="-228600">
              <a:defRPr sz="9900">
                <a:solidFill>
                  <a:schemeClr val="tx1"/>
                </a:solidFill>
                <a:latin typeface="Arial" panose="020B0604020202020204" pitchFamily="34" charset="0"/>
                <a:ea typeface="MS PGothic" panose="020B0600070205080204" pitchFamily="34" charset="-128"/>
              </a:defRPr>
            </a:lvl3pPr>
            <a:lvl4pPr marL="1600200" indent="-228600">
              <a:defRPr sz="9900">
                <a:solidFill>
                  <a:schemeClr val="tx1"/>
                </a:solidFill>
                <a:latin typeface="Arial" panose="020B0604020202020204" pitchFamily="34" charset="0"/>
                <a:ea typeface="MS PGothic" panose="020B0600070205080204" pitchFamily="34" charset="-128"/>
              </a:defRPr>
            </a:lvl4pPr>
            <a:lvl5pPr marL="2057400" indent="-228600">
              <a:defRPr sz="9900">
                <a:solidFill>
                  <a:schemeClr val="tx1"/>
                </a:solidFill>
                <a:latin typeface="Arial" panose="020B0604020202020204" pitchFamily="34" charset="0"/>
                <a:ea typeface="MS PGothic" panose="020B0600070205080204" pitchFamily="34" charset="-128"/>
              </a:defRPr>
            </a:lvl5pPr>
            <a:lvl6pPr marL="25146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6pPr>
            <a:lvl7pPr marL="29718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7pPr>
            <a:lvl8pPr marL="34290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8pPr>
            <a:lvl9pPr marL="38862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3220" b="1" dirty="0">
              <a:latin typeface="Times New Roman" panose="02020603050405020304" pitchFamily="18" charset="0"/>
              <a:cs typeface="Times New Roman" panose="02020603050405020304" pitchFamily="18" charset="0"/>
            </a:endParaRPr>
          </a:p>
          <a:p>
            <a:pPr algn="ctr" eaLnBrk="1" hangingPunct="1"/>
            <a:r>
              <a:rPr lang="en-US" altLang="en-US" sz="3220" b="1" dirty="0">
                <a:latin typeface="Times New Roman" panose="02020603050405020304" pitchFamily="18" charset="0"/>
                <a:cs typeface="Times New Roman" panose="02020603050405020304" pitchFamily="18" charset="0"/>
              </a:rPr>
              <a:t>Summary and Conclusions</a:t>
            </a:r>
          </a:p>
          <a:p>
            <a:pPr algn="ctr" eaLnBrk="1" hangingPunct="1"/>
            <a:endParaRPr lang="en-US" altLang="en-US" sz="1932" dirty="0">
              <a:solidFill>
                <a:srgbClr val="000000"/>
              </a:solidFill>
              <a:latin typeface="Times New Roman" panose="02020603050405020304" pitchFamily="18"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The architecture of our proposed system consists of the following main components: 1) parser, 2) optimizer, 3) code generator, 4) executer, 5) Cache manager, and 6) API definitions: define function name, input parameters, output structure and if it can be cached, side effects, dependencies between functions. </a:t>
            </a:r>
          </a:p>
          <a:p>
            <a:pPr marL="342900" marR="0" indent="-342900">
              <a:lnSpc>
                <a:spcPct val="107000"/>
              </a:lnSpc>
              <a:spcBef>
                <a:spcPts val="0"/>
              </a:spcBef>
              <a:spcAft>
                <a:spcPts val="800"/>
              </a:spcAft>
              <a:buFont typeface="Arial" panose="020B0604020202020204" pitchFamily="34" charset="0"/>
              <a:buChar char="•"/>
            </a:pPr>
            <a:r>
              <a:rPr lang="en-US" sz="2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Errors can be non-deterministic (may succeed if retried), or deterministic. Functions can be used as either: data sources (acting like a relational table) with no input parameters, or as a user defined function, processing input data. </a:t>
            </a:r>
          </a:p>
          <a:p>
            <a:pPr marL="342900" marR="0" indent="-342900">
              <a:lnSpc>
                <a:spcPct val="107000"/>
              </a:lnSpc>
              <a:spcBef>
                <a:spcPts val="0"/>
              </a:spcBef>
              <a:spcAft>
                <a:spcPts val="800"/>
              </a:spcAft>
              <a:buFont typeface="Arial" panose="020B0604020202020204" pitchFamily="34" charset="0"/>
              <a:buChar char="•"/>
            </a:pPr>
            <a:r>
              <a:rPr lang="en-US" sz="2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We maintain call dependency: functions must be called in a specific order and result dependency: the output of a function is a superset of another. We assume flexible schemas, ignoring missing attributes and flattening nested structures. </a:t>
            </a:r>
          </a:p>
          <a:p>
            <a:pPr marL="342900" marR="0" indent="-342900">
              <a:lnSpc>
                <a:spcPct val="107000"/>
              </a:lnSpc>
              <a:spcBef>
                <a:spcPts val="0"/>
              </a:spcBef>
              <a:spcAft>
                <a:spcPts val="800"/>
              </a:spcAft>
              <a:buFont typeface="Arial" panose="020B0604020202020204" pitchFamily="34" charset="0"/>
              <a:buChar char="•"/>
            </a:pPr>
            <a:r>
              <a:rPr lang="en-US" sz="2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When a user would type a SQL query, our framework would generate and execute an equivalent Python script. The parser would generate the query plan consisting of (a) traditional relational operators such as scan, join, and (b) API function calls. Based on our cost estimation and statistics (if any), we generate an optimized plan. </a:t>
            </a:r>
          </a:p>
          <a:p>
            <a:pPr marL="342900" marR="0" indent="-342900">
              <a:lnSpc>
                <a:spcPct val="107000"/>
              </a:lnSpc>
              <a:spcBef>
                <a:spcPts val="0"/>
              </a:spcBef>
              <a:spcAft>
                <a:spcPts val="800"/>
              </a:spcAft>
              <a:buFont typeface="Arial" panose="020B0604020202020204" pitchFamily="34" charset="0"/>
              <a:buChar char="•"/>
            </a:pPr>
            <a:r>
              <a:rPr lang="en-US" sz="2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Then, the plan is extended to handle nondeterministic errors and amortize function initialization and model loading. </a:t>
            </a:r>
          </a:p>
          <a:p>
            <a:pPr marL="342900" marR="0" indent="-342900">
              <a:lnSpc>
                <a:spcPct val="107000"/>
              </a:lnSpc>
              <a:spcBef>
                <a:spcPts val="0"/>
              </a:spcBef>
              <a:spcAft>
                <a:spcPts val="800"/>
              </a:spcAft>
              <a:buFont typeface="Arial" panose="020B0604020202020204" pitchFamily="34" charset="0"/>
              <a:buChar char="•"/>
            </a:pPr>
            <a:r>
              <a:rPr lang="en-US" sz="2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Finally, we convert this plan into a python script. Users can inspect generated scripts and modify them.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87" name="Picture 81" descr="http://odk.org/wp-content/uploads/2015/05/logo.png">
            <a:extLst>
              <a:ext uri="{FF2B5EF4-FFF2-40B4-BE49-F238E27FC236}">
                <a16:creationId xmlns:a16="http://schemas.microsoft.com/office/drawing/2014/main" id="{6CAF2DAC-CAA1-41C0-9A2D-3F20B987C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827" y="2565606"/>
            <a:ext cx="4522812" cy="122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81" descr="http://odk.org/wp-content/uploads/2015/05/logo.png">
            <a:extLst>
              <a:ext uri="{FF2B5EF4-FFF2-40B4-BE49-F238E27FC236}">
                <a16:creationId xmlns:a16="http://schemas.microsoft.com/office/drawing/2014/main" id="{6AB9F346-0A0F-4872-999B-F936B7A9F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9566" y="2565606"/>
            <a:ext cx="4522813" cy="122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95B4CFF7-E0FD-4B07-B605-DCE3BD935920}"/>
              </a:ext>
            </a:extLst>
          </p:cNvPr>
          <p:cNvSpPr/>
          <p:nvPr/>
        </p:nvSpPr>
        <p:spPr>
          <a:xfrm>
            <a:off x="25479947" y="20598915"/>
            <a:ext cx="8097356" cy="1332945"/>
          </a:xfrm>
          <a:prstGeom prst="rect">
            <a:avLst/>
          </a:prstGeom>
          <a:solidFill>
            <a:srgbClr val="006325"/>
          </a:solid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830"/>
          </a:p>
        </p:txBody>
      </p:sp>
      <p:sp>
        <p:nvSpPr>
          <p:cNvPr id="154" name="Rectangle 153">
            <a:extLst>
              <a:ext uri="{FF2B5EF4-FFF2-40B4-BE49-F238E27FC236}">
                <a16:creationId xmlns:a16="http://schemas.microsoft.com/office/drawing/2014/main" id="{86C5FA04-4BBB-4446-AF7B-85FD276657B7}"/>
              </a:ext>
            </a:extLst>
          </p:cNvPr>
          <p:cNvSpPr/>
          <p:nvPr/>
        </p:nvSpPr>
        <p:spPr>
          <a:xfrm>
            <a:off x="1579524" y="30170234"/>
            <a:ext cx="40977532" cy="889482"/>
          </a:xfrm>
          <a:prstGeom prst="rect">
            <a:avLst/>
          </a:prstGeom>
          <a:solidFill>
            <a:srgbClr val="006325"/>
          </a:solid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830"/>
          </a:p>
        </p:txBody>
      </p:sp>
      <p:sp>
        <p:nvSpPr>
          <p:cNvPr id="3091" name="TextBox 1">
            <a:extLst>
              <a:ext uri="{FF2B5EF4-FFF2-40B4-BE49-F238E27FC236}">
                <a16:creationId xmlns:a16="http://schemas.microsoft.com/office/drawing/2014/main" id="{853F0B37-2A8D-43B6-80E3-EC1F632C0289}"/>
              </a:ext>
            </a:extLst>
          </p:cNvPr>
          <p:cNvSpPr txBox="1">
            <a:spLocks noChangeArrowheads="1"/>
          </p:cNvSpPr>
          <p:nvPr/>
        </p:nvSpPr>
        <p:spPr bwMode="auto">
          <a:xfrm>
            <a:off x="28895319" y="6752308"/>
            <a:ext cx="1468672"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3220" b="1">
                <a:latin typeface="Times New Roman" panose="02020603050405020304" pitchFamily="18" charset="0"/>
                <a:cs typeface="Times New Roman" panose="02020603050405020304" pitchFamily="18" charset="0"/>
              </a:rPr>
              <a:t>Results</a:t>
            </a:r>
          </a:p>
        </p:txBody>
      </p:sp>
      <p:sp>
        <p:nvSpPr>
          <p:cNvPr id="3092" name="TextBox 210">
            <a:extLst>
              <a:ext uri="{FF2B5EF4-FFF2-40B4-BE49-F238E27FC236}">
                <a16:creationId xmlns:a16="http://schemas.microsoft.com/office/drawing/2014/main" id="{795FA857-7049-4233-8FD6-2B0D963BBE6A}"/>
              </a:ext>
            </a:extLst>
          </p:cNvPr>
          <p:cNvSpPr txBox="1">
            <a:spLocks noChangeArrowheads="1"/>
          </p:cNvSpPr>
          <p:nvPr/>
        </p:nvSpPr>
        <p:spPr bwMode="auto">
          <a:xfrm>
            <a:off x="34133813" y="28758054"/>
            <a:ext cx="8038569" cy="1304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Arial" panose="020B0604020202020204" pitchFamily="34" charset="0"/>
                <a:ea typeface="MS PGothic" panose="020B0600070205080204" pitchFamily="34" charset="-128"/>
              </a:defRPr>
            </a:lvl1pPr>
            <a:lvl2pPr marL="742950" indent="-285750">
              <a:defRPr sz="9900">
                <a:solidFill>
                  <a:schemeClr val="tx1"/>
                </a:solidFill>
                <a:latin typeface="Arial" panose="020B0604020202020204" pitchFamily="34" charset="0"/>
                <a:ea typeface="MS PGothic" panose="020B0600070205080204" pitchFamily="34" charset="-128"/>
              </a:defRPr>
            </a:lvl2pPr>
            <a:lvl3pPr marL="1143000" indent="-228600">
              <a:defRPr sz="9900">
                <a:solidFill>
                  <a:schemeClr val="tx1"/>
                </a:solidFill>
                <a:latin typeface="Arial" panose="020B0604020202020204" pitchFamily="34" charset="0"/>
                <a:ea typeface="MS PGothic" panose="020B0600070205080204" pitchFamily="34" charset="-128"/>
              </a:defRPr>
            </a:lvl3pPr>
            <a:lvl4pPr marL="1600200" indent="-228600">
              <a:defRPr sz="9900">
                <a:solidFill>
                  <a:schemeClr val="tx1"/>
                </a:solidFill>
                <a:latin typeface="Arial" panose="020B0604020202020204" pitchFamily="34" charset="0"/>
                <a:ea typeface="MS PGothic" panose="020B0600070205080204" pitchFamily="34" charset="-128"/>
              </a:defRPr>
            </a:lvl4pPr>
            <a:lvl5pPr marL="2057400" indent="-228600">
              <a:defRPr sz="9900">
                <a:solidFill>
                  <a:schemeClr val="tx1"/>
                </a:solidFill>
                <a:latin typeface="Arial" panose="020B0604020202020204" pitchFamily="34" charset="0"/>
                <a:ea typeface="MS PGothic" panose="020B0600070205080204" pitchFamily="34" charset="-128"/>
              </a:defRPr>
            </a:lvl5pPr>
            <a:lvl6pPr marL="25146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6pPr>
            <a:lvl7pPr marL="29718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7pPr>
            <a:lvl8pPr marL="34290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8pPr>
            <a:lvl9pPr marL="38862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3220" b="1" dirty="0">
                <a:latin typeface="Times New Roman" panose="02020603050405020304" pitchFamily="18" charset="0"/>
                <a:cs typeface="Times New Roman" panose="02020603050405020304" pitchFamily="18" charset="0"/>
              </a:rPr>
              <a:t>Funding</a:t>
            </a:r>
            <a:r>
              <a:rPr lang="en-US" altLang="en-US" sz="3220" dirty="0">
                <a:latin typeface="Times New Roman" panose="02020603050405020304" pitchFamily="18" charset="0"/>
                <a:cs typeface="Times New Roman" panose="02020603050405020304" pitchFamily="18" charset="0"/>
              </a:rPr>
              <a:t>:</a:t>
            </a:r>
          </a:p>
          <a:p>
            <a:pPr algn="ctr" eaLnBrk="1" hangingPunct="1"/>
            <a:r>
              <a:rPr lang="en-US" sz="2400" b="0" i="0" dirty="0">
                <a:solidFill>
                  <a:srgbClr val="201F1E"/>
                </a:solidFill>
                <a:effectLst/>
                <a:latin typeface="Calibri" panose="020F0502020204030204" pitchFamily="34" charset="0"/>
              </a:rPr>
              <a:t>Project is partially funded by NSF CISE-MSI: AWARD #2131052</a:t>
            </a:r>
            <a:endParaRPr lang="en-US" altLang="en-US" sz="2400" dirty="0">
              <a:latin typeface="Times New Roman" panose="02020603050405020304" pitchFamily="18" charset="0"/>
              <a:cs typeface="Times New Roman" panose="02020603050405020304" pitchFamily="18" charset="0"/>
            </a:endParaRPr>
          </a:p>
          <a:p>
            <a:pPr algn="ctr" eaLnBrk="1" hangingPunct="1"/>
            <a:endParaRPr lang="en-US" altLang="en-US" sz="2254" dirty="0">
              <a:latin typeface="Times New Roman" panose="02020603050405020304" pitchFamily="18" charset="0"/>
              <a:cs typeface="Times New Roman" panose="02020603050405020304" pitchFamily="18" charset="0"/>
            </a:endParaRPr>
          </a:p>
        </p:txBody>
      </p:sp>
      <p:sp>
        <p:nvSpPr>
          <p:cNvPr id="3093" name="TextBox 2">
            <a:extLst>
              <a:ext uri="{FF2B5EF4-FFF2-40B4-BE49-F238E27FC236}">
                <a16:creationId xmlns:a16="http://schemas.microsoft.com/office/drawing/2014/main" id="{C15F9F34-629B-4FC2-8C58-2EA84684D1BC}"/>
              </a:ext>
            </a:extLst>
          </p:cNvPr>
          <p:cNvSpPr txBox="1">
            <a:spLocks noChangeArrowheads="1"/>
          </p:cNvSpPr>
          <p:nvPr/>
        </p:nvSpPr>
        <p:spPr bwMode="auto">
          <a:xfrm>
            <a:off x="26267772" y="7547218"/>
            <a:ext cx="6733851" cy="389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932" dirty="0">
                <a:latin typeface="Times New Roman" panose="02020603050405020304" pitchFamily="18" charset="0"/>
                <a:cs typeface="Times New Roman" panose="02020603050405020304" pitchFamily="18" charset="0"/>
              </a:rPr>
              <a:t>Describe all your study results  and use statistics where applicable</a:t>
            </a:r>
          </a:p>
        </p:txBody>
      </p:sp>
      <p:sp>
        <p:nvSpPr>
          <p:cNvPr id="3094" name="TextBox 89">
            <a:extLst>
              <a:ext uri="{FF2B5EF4-FFF2-40B4-BE49-F238E27FC236}">
                <a16:creationId xmlns:a16="http://schemas.microsoft.com/office/drawing/2014/main" id="{949FB97A-F87C-409E-AE84-0EF4E1DE3C09}"/>
              </a:ext>
            </a:extLst>
          </p:cNvPr>
          <p:cNvSpPr txBox="1">
            <a:spLocks noChangeArrowheads="1"/>
          </p:cNvSpPr>
          <p:nvPr/>
        </p:nvSpPr>
        <p:spPr bwMode="auto">
          <a:xfrm>
            <a:off x="28568694" y="22246617"/>
            <a:ext cx="2042547"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3220" b="1" dirty="0">
                <a:latin typeface="Times New Roman" panose="02020603050405020304" pitchFamily="18" charset="0"/>
                <a:cs typeface="Times New Roman" panose="02020603050405020304" pitchFamily="18" charset="0"/>
              </a:rPr>
              <a:t>Discussion</a:t>
            </a:r>
          </a:p>
        </p:txBody>
      </p:sp>
      <p:sp>
        <p:nvSpPr>
          <p:cNvPr id="3095" name="TextBox 90">
            <a:extLst>
              <a:ext uri="{FF2B5EF4-FFF2-40B4-BE49-F238E27FC236}">
                <a16:creationId xmlns:a16="http://schemas.microsoft.com/office/drawing/2014/main" id="{65DD62F9-CAFC-4FB4-A0F0-8DBDC4D7A0CC}"/>
              </a:ext>
            </a:extLst>
          </p:cNvPr>
          <p:cNvSpPr txBox="1">
            <a:spLocks noChangeArrowheads="1"/>
          </p:cNvSpPr>
          <p:nvPr/>
        </p:nvSpPr>
        <p:spPr bwMode="auto">
          <a:xfrm>
            <a:off x="26052603" y="23162233"/>
            <a:ext cx="7324135"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2400" dirty="0">
                <a:latin typeface="Times New Roman" panose="02020603050405020304" pitchFamily="18" charset="0"/>
                <a:cs typeface="Times New Roman" panose="02020603050405020304" pitchFamily="18" charset="0"/>
              </a:rPr>
              <a:t>Our system allows us to implement a high-level language that allows</a:t>
            </a:r>
          </a:p>
          <a:p>
            <a:r>
              <a:rPr lang="en-US" altLang="en-US" sz="2400" dirty="0">
                <a:latin typeface="Times New Roman" panose="02020603050405020304" pitchFamily="18" charset="0"/>
                <a:cs typeface="Times New Roman" panose="02020603050405020304" pitchFamily="18" charset="0"/>
              </a:rPr>
              <a:t>users to implement API calls without knowledge of what is being done</a:t>
            </a:r>
          </a:p>
          <a:p>
            <a:r>
              <a:rPr lang="en-US" altLang="en-US" sz="2400" dirty="0">
                <a:latin typeface="Times New Roman" panose="02020603050405020304" pitchFamily="18" charset="0"/>
                <a:cs typeface="Times New Roman" panose="02020603050405020304" pitchFamily="18" charset="0"/>
              </a:rPr>
              <a:t>on the backend. Some ways we can improve on the system is by:</a:t>
            </a:r>
          </a:p>
          <a:p>
            <a:endParaRPr lang="en-US" alt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en-US" sz="2400" dirty="0">
                <a:latin typeface="Times New Roman" panose="02020603050405020304" pitchFamily="18" charset="0"/>
                <a:cs typeface="Times New Roman" panose="02020603050405020304" pitchFamily="18" charset="0"/>
              </a:rPr>
              <a:t>Improving the system to have faster performance </a:t>
            </a:r>
          </a:p>
          <a:p>
            <a:pPr marL="457200" indent="-457200">
              <a:buFont typeface="+mj-lt"/>
              <a:buAutoNum type="arabicPeriod"/>
            </a:pPr>
            <a:endParaRPr lang="en-US" alt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en-US" sz="2400" dirty="0">
                <a:latin typeface="Times New Roman" panose="02020603050405020304" pitchFamily="18" charset="0"/>
                <a:cs typeface="Times New Roman" panose="02020603050405020304" pitchFamily="18" charset="0"/>
              </a:rPr>
              <a:t>Further optimizing our query plans </a:t>
            </a:r>
          </a:p>
          <a:p>
            <a:pPr marL="457200" indent="-457200">
              <a:buFont typeface="+mj-lt"/>
              <a:buAutoNum type="arabicPeriod"/>
            </a:pPr>
            <a:endParaRPr lang="en-US" alt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en-US" sz="2400" dirty="0">
                <a:latin typeface="Times New Roman" panose="02020603050405020304" pitchFamily="18" charset="0"/>
                <a:cs typeface="Times New Roman" panose="02020603050405020304" pitchFamily="18" charset="0"/>
              </a:rPr>
              <a:t>Making our architecture extendible so updates are easily added.</a:t>
            </a:r>
          </a:p>
          <a:p>
            <a:pPr marL="457200" indent="-457200">
              <a:buFont typeface="+mj-lt"/>
              <a:buAutoNum type="arabicPeriod"/>
            </a:pPr>
            <a:endParaRPr lang="en-US" alt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en-US" sz="2400" dirty="0">
                <a:latin typeface="Times New Roman" panose="02020603050405020304" pitchFamily="18" charset="0"/>
                <a:cs typeface="Times New Roman" panose="02020603050405020304" pitchFamily="18" charset="0"/>
              </a:rPr>
              <a:t>Improving further on caches system as well as storage</a:t>
            </a:r>
          </a:p>
          <a:p>
            <a:pPr marL="457200" indent="-457200">
              <a:buFont typeface="+mj-lt"/>
              <a:buAutoNum type="arabicPeriod"/>
            </a:pPr>
            <a:endParaRPr lang="en-US" alt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en-US" sz="2400" dirty="0">
                <a:latin typeface="Times New Roman" panose="02020603050405020304" pitchFamily="18" charset="0"/>
                <a:cs typeface="Times New Roman" panose="02020603050405020304" pitchFamily="18" charset="0"/>
              </a:rPr>
              <a:t>Improving upon our failure/retry. </a:t>
            </a:r>
          </a:p>
        </p:txBody>
      </p:sp>
      <p:sp>
        <p:nvSpPr>
          <p:cNvPr id="3096" name="TextBox 91">
            <a:extLst>
              <a:ext uri="{FF2B5EF4-FFF2-40B4-BE49-F238E27FC236}">
                <a16:creationId xmlns:a16="http://schemas.microsoft.com/office/drawing/2014/main" id="{61E10020-88C3-44FA-9063-FE41ECCEB2DE}"/>
              </a:ext>
            </a:extLst>
          </p:cNvPr>
          <p:cNvSpPr txBox="1">
            <a:spLocks noChangeArrowheads="1"/>
          </p:cNvSpPr>
          <p:nvPr/>
        </p:nvSpPr>
        <p:spPr bwMode="auto">
          <a:xfrm>
            <a:off x="15872582" y="6780424"/>
            <a:ext cx="566693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5400" b="1" dirty="0">
                <a:latin typeface="Times New Roman" panose="02020603050405020304" pitchFamily="18" charset="0"/>
                <a:cs typeface="Times New Roman" panose="02020603050405020304" pitchFamily="18" charset="0"/>
              </a:rPr>
              <a:t>Solution Overview</a:t>
            </a:r>
          </a:p>
        </p:txBody>
      </p:sp>
      <p:sp>
        <p:nvSpPr>
          <p:cNvPr id="3097" name="TextBox 92">
            <a:extLst>
              <a:ext uri="{FF2B5EF4-FFF2-40B4-BE49-F238E27FC236}">
                <a16:creationId xmlns:a16="http://schemas.microsoft.com/office/drawing/2014/main" id="{55382BDF-C27C-46BD-93D9-40E92DF79591}"/>
              </a:ext>
            </a:extLst>
          </p:cNvPr>
          <p:cNvSpPr txBox="1">
            <a:spLocks noChangeArrowheads="1"/>
          </p:cNvSpPr>
          <p:nvPr/>
        </p:nvSpPr>
        <p:spPr bwMode="auto">
          <a:xfrm>
            <a:off x="14244425" y="7547218"/>
            <a:ext cx="184731" cy="389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ltLang="en-US" sz="1932" dirty="0">
              <a:latin typeface="Times New Roman" panose="02020603050405020304" pitchFamily="18" charset="0"/>
              <a:cs typeface="Times New Roman" panose="02020603050405020304" pitchFamily="18" charset="0"/>
            </a:endParaRPr>
          </a:p>
        </p:txBody>
      </p:sp>
      <p:sp>
        <p:nvSpPr>
          <p:cNvPr id="27" name="TextBox 210">
            <a:extLst>
              <a:ext uri="{FF2B5EF4-FFF2-40B4-BE49-F238E27FC236}">
                <a16:creationId xmlns:a16="http://schemas.microsoft.com/office/drawing/2014/main" id="{A367478D-E049-4C72-B7ED-652B71FD60EA}"/>
              </a:ext>
            </a:extLst>
          </p:cNvPr>
          <p:cNvSpPr txBox="1">
            <a:spLocks noChangeArrowheads="1"/>
          </p:cNvSpPr>
          <p:nvPr/>
        </p:nvSpPr>
        <p:spPr bwMode="auto">
          <a:xfrm>
            <a:off x="34160609" y="23341137"/>
            <a:ext cx="8038569" cy="51235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Arial" panose="020B0604020202020204" pitchFamily="34" charset="0"/>
                <a:ea typeface="MS PGothic" panose="020B0600070205080204" pitchFamily="34" charset="-128"/>
              </a:defRPr>
            </a:lvl1pPr>
            <a:lvl2pPr marL="742950" indent="-285750">
              <a:defRPr sz="9900">
                <a:solidFill>
                  <a:schemeClr val="tx1"/>
                </a:solidFill>
                <a:latin typeface="Arial" panose="020B0604020202020204" pitchFamily="34" charset="0"/>
                <a:ea typeface="MS PGothic" panose="020B0600070205080204" pitchFamily="34" charset="-128"/>
              </a:defRPr>
            </a:lvl2pPr>
            <a:lvl3pPr marL="1143000" indent="-228600">
              <a:defRPr sz="9900">
                <a:solidFill>
                  <a:schemeClr val="tx1"/>
                </a:solidFill>
                <a:latin typeface="Arial" panose="020B0604020202020204" pitchFamily="34" charset="0"/>
                <a:ea typeface="MS PGothic" panose="020B0600070205080204" pitchFamily="34" charset="-128"/>
              </a:defRPr>
            </a:lvl3pPr>
            <a:lvl4pPr marL="1600200" indent="-228600">
              <a:defRPr sz="9900">
                <a:solidFill>
                  <a:schemeClr val="tx1"/>
                </a:solidFill>
                <a:latin typeface="Arial" panose="020B0604020202020204" pitchFamily="34" charset="0"/>
                <a:ea typeface="MS PGothic" panose="020B0600070205080204" pitchFamily="34" charset="-128"/>
              </a:defRPr>
            </a:lvl4pPr>
            <a:lvl5pPr marL="2057400" indent="-228600">
              <a:defRPr sz="9900">
                <a:solidFill>
                  <a:schemeClr val="tx1"/>
                </a:solidFill>
                <a:latin typeface="Arial" panose="020B0604020202020204" pitchFamily="34" charset="0"/>
                <a:ea typeface="MS PGothic" panose="020B0600070205080204" pitchFamily="34" charset="-128"/>
              </a:defRPr>
            </a:lvl5pPr>
            <a:lvl6pPr marL="25146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6pPr>
            <a:lvl7pPr marL="29718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7pPr>
            <a:lvl8pPr marL="34290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8pPr>
            <a:lvl9pPr marL="38862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3220" b="1" dirty="0">
              <a:latin typeface="Times New Roman" panose="02020603050405020304" pitchFamily="18" charset="0"/>
              <a:cs typeface="Times New Roman" panose="02020603050405020304" pitchFamily="18" charset="0"/>
            </a:endParaRPr>
          </a:p>
          <a:p>
            <a:pPr algn="ctr" eaLnBrk="1" hangingPunct="1"/>
            <a:r>
              <a:rPr lang="en-US" altLang="en-US" sz="3220" b="1" dirty="0">
                <a:latin typeface="Times New Roman" panose="02020603050405020304" pitchFamily="18" charset="0"/>
                <a:cs typeface="Times New Roman" panose="02020603050405020304" pitchFamily="18" charset="0"/>
              </a:rPr>
              <a:t>References:</a:t>
            </a:r>
          </a:p>
          <a:p>
            <a:pPr marL="171450" indent="-171450" algn="just" eaLnBrk="1" hangingPunct="1">
              <a:buFont typeface="Arial" panose="020B0604020202020204" pitchFamily="34" charset="0"/>
              <a:buChar char="•"/>
            </a:pPr>
            <a:r>
              <a:rPr lang="en-US" sz="2000" b="0" i="0" dirty="0">
                <a:solidFill>
                  <a:srgbClr val="222222"/>
                </a:solidFill>
                <a:effectLst/>
                <a:latin typeface="Arial" panose="020B0604020202020204" pitchFamily="34" charset="0"/>
              </a:rPr>
              <a:t>Rompf, Tiark, and Nada Amin. "Functional pearl: a SQL to C compiler in 500 lines of code." </a:t>
            </a:r>
            <a:r>
              <a:rPr lang="en-US" sz="2000" b="0" i="1" dirty="0">
                <a:solidFill>
                  <a:srgbClr val="222222"/>
                </a:solidFill>
                <a:effectLst/>
                <a:latin typeface="Arial" panose="020B0604020202020204" pitchFamily="34" charset="0"/>
              </a:rPr>
              <a:t>Proceedings of the 20th ACM SIGPLAN International Conference on Functional Programming</a:t>
            </a:r>
            <a:r>
              <a:rPr lang="en-US" sz="2000" b="0" i="0" dirty="0">
                <a:solidFill>
                  <a:srgbClr val="222222"/>
                </a:solidFill>
                <a:effectLst/>
                <a:latin typeface="Arial" panose="020B0604020202020204" pitchFamily="34" charset="0"/>
              </a:rPr>
              <a:t>. 2015.</a:t>
            </a:r>
          </a:p>
          <a:p>
            <a:pPr marL="171450" indent="-171450" algn="just" eaLnBrk="1" hangingPunct="1">
              <a:buFont typeface="Arial" panose="020B0604020202020204" pitchFamily="34" charset="0"/>
              <a:buChar char="•"/>
            </a:pPr>
            <a:br>
              <a:rPr lang="en-US" sz="2000" dirty="0"/>
            </a:br>
            <a:r>
              <a:rPr lang="en-US" sz="2000" b="0" i="0" dirty="0">
                <a:solidFill>
                  <a:srgbClr val="222222"/>
                </a:solidFill>
                <a:effectLst/>
                <a:latin typeface="Arial" panose="020B0604020202020204" pitchFamily="34" charset="0"/>
              </a:rPr>
              <a:t>Tahboub, Ruby Y., Grégory M. Essertel, and Tiark Rompf. "How to architect a query compiler, revisited." </a:t>
            </a:r>
            <a:r>
              <a:rPr lang="en-US" sz="2000" b="0" i="1" dirty="0">
                <a:solidFill>
                  <a:srgbClr val="222222"/>
                </a:solidFill>
                <a:effectLst/>
                <a:latin typeface="Arial" panose="020B0604020202020204" pitchFamily="34" charset="0"/>
              </a:rPr>
              <a:t>Proceedings of the 2018 International Conference on Management of Data</a:t>
            </a:r>
            <a:r>
              <a:rPr lang="en-US" sz="2000" b="0" i="0" dirty="0">
                <a:solidFill>
                  <a:srgbClr val="222222"/>
                </a:solidFill>
                <a:effectLst/>
                <a:latin typeface="Arial" panose="020B0604020202020204" pitchFamily="34" charset="0"/>
              </a:rPr>
              <a:t>. 2018.</a:t>
            </a:r>
            <a:endParaRPr lang="en-US" sz="2000" dirty="0">
              <a:solidFill>
                <a:srgbClr val="222222"/>
              </a:solidFill>
            </a:endParaRPr>
          </a:p>
          <a:p>
            <a:pPr marL="171450" indent="-171450" algn="just" eaLnBrk="1" hangingPunct="1">
              <a:buFont typeface="Arial" panose="020B0604020202020204" pitchFamily="34" charset="0"/>
              <a:buChar char="•"/>
            </a:pPr>
            <a:r>
              <a:rPr lang="en-US" sz="2000" b="0" i="0" dirty="0">
                <a:solidFill>
                  <a:srgbClr val="222222"/>
                </a:solidFill>
                <a:effectLst/>
                <a:latin typeface="Arial" panose="020B0604020202020204" pitchFamily="34" charset="0"/>
              </a:rPr>
              <a:t>Scully, Ziv, and Adam Chlipala. "A program optimization for automatic database result caching." </a:t>
            </a:r>
            <a:r>
              <a:rPr lang="en-US" sz="2000" b="0" i="1" dirty="0">
                <a:solidFill>
                  <a:srgbClr val="222222"/>
                </a:solidFill>
                <a:effectLst/>
                <a:latin typeface="Arial" panose="020B0604020202020204" pitchFamily="34" charset="0"/>
              </a:rPr>
              <a:t>Proceedings of the 44th ACM SIGPLAN Symposium on Principles of Programming Languages</a:t>
            </a:r>
            <a:r>
              <a:rPr lang="en-US" sz="2000" b="0" i="0" dirty="0">
                <a:solidFill>
                  <a:srgbClr val="222222"/>
                </a:solidFill>
                <a:effectLst/>
                <a:latin typeface="Arial" panose="020B0604020202020204" pitchFamily="34" charset="0"/>
              </a:rPr>
              <a:t>. 2017..</a:t>
            </a:r>
            <a:endParaRPr lang="en-US" altLang="en-US" sz="2000" b="1" dirty="0">
              <a:latin typeface="Times New Roman" panose="02020603050405020304" pitchFamily="18" charset="0"/>
              <a:cs typeface="Times New Roman" panose="02020603050405020304" pitchFamily="18" charset="0"/>
            </a:endParaRPr>
          </a:p>
          <a:p>
            <a:pPr algn="ctr" eaLnBrk="1" hangingPunct="1"/>
            <a:endParaRPr lang="en-US" altLang="en-US" sz="2254" dirty="0">
              <a:latin typeface="Times New Roman" panose="02020603050405020304" pitchFamily="18" charset="0"/>
              <a:cs typeface="Times New Roman" panose="02020603050405020304" pitchFamily="18" charset="0"/>
            </a:endParaRPr>
          </a:p>
        </p:txBody>
      </p:sp>
      <p:pic>
        <p:nvPicPr>
          <p:cNvPr id="3" name="Picture 2" descr="Diagram&#10;&#10;Description automatically generated">
            <a:extLst>
              <a:ext uri="{FF2B5EF4-FFF2-40B4-BE49-F238E27FC236}">
                <a16:creationId xmlns:a16="http://schemas.microsoft.com/office/drawing/2014/main" id="{D620ADF2-C76B-42B2-B20A-46996F8EF4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5663" y="8708030"/>
            <a:ext cx="14541020" cy="19803366"/>
          </a:xfrm>
          <a:prstGeom prst="rect">
            <a:avLst/>
          </a:prstGeom>
        </p:spPr>
      </p:pic>
      <p:pic>
        <p:nvPicPr>
          <p:cNvPr id="7" name="Picture 6" descr="Diagram&#10;&#10;Description automatically generated">
            <a:extLst>
              <a:ext uri="{FF2B5EF4-FFF2-40B4-BE49-F238E27FC236}">
                <a16:creationId xmlns:a16="http://schemas.microsoft.com/office/drawing/2014/main" id="{721E54BF-3258-4964-96E1-E31A3A0DE4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18208" y="16336796"/>
            <a:ext cx="4654783" cy="242494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2" name="Picture 11" descr="Text&#10;&#10;Description automatically generated">
            <a:extLst>
              <a:ext uri="{FF2B5EF4-FFF2-40B4-BE49-F238E27FC236}">
                <a16:creationId xmlns:a16="http://schemas.microsoft.com/office/drawing/2014/main" id="{4432BF38-3BA4-4D67-9612-842596CB3E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18208" y="11689434"/>
            <a:ext cx="5297419" cy="193397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extBox 1">
            <a:extLst>
              <a:ext uri="{FF2B5EF4-FFF2-40B4-BE49-F238E27FC236}">
                <a16:creationId xmlns:a16="http://schemas.microsoft.com/office/drawing/2014/main" id="{DCFF48D7-96EC-340A-90BE-751430835E21}"/>
              </a:ext>
            </a:extLst>
          </p:cNvPr>
          <p:cNvSpPr txBox="1"/>
          <p:nvPr/>
        </p:nvSpPr>
        <p:spPr>
          <a:xfrm>
            <a:off x="20273746" y="13961775"/>
            <a:ext cx="4224233" cy="369332"/>
          </a:xfrm>
          <a:prstGeom prst="rect">
            <a:avLst/>
          </a:prstGeom>
          <a:noFill/>
        </p:spPr>
        <p:txBody>
          <a:bodyPr wrap="none" rtlCol="0">
            <a:spAutoFit/>
          </a:bodyPr>
          <a:lstStyle/>
          <a:p>
            <a:r>
              <a:rPr lang="en-US" sz="1800" dirty="0"/>
              <a:t>Screenshot for Plan before optimization</a:t>
            </a:r>
          </a:p>
        </p:txBody>
      </p:sp>
      <p:sp>
        <p:nvSpPr>
          <p:cNvPr id="32" name="TextBox 31">
            <a:extLst>
              <a:ext uri="{FF2B5EF4-FFF2-40B4-BE49-F238E27FC236}">
                <a16:creationId xmlns:a16="http://schemas.microsoft.com/office/drawing/2014/main" id="{27DF164A-B886-7DD2-69B7-1E02CE81C6EB}"/>
              </a:ext>
            </a:extLst>
          </p:cNvPr>
          <p:cNvSpPr txBox="1"/>
          <p:nvPr/>
        </p:nvSpPr>
        <p:spPr>
          <a:xfrm>
            <a:off x="20154800" y="19092166"/>
            <a:ext cx="4031873" cy="369332"/>
          </a:xfrm>
          <a:prstGeom prst="rect">
            <a:avLst/>
          </a:prstGeom>
          <a:noFill/>
        </p:spPr>
        <p:txBody>
          <a:bodyPr wrap="none" rtlCol="0">
            <a:spAutoFit/>
          </a:bodyPr>
          <a:lstStyle/>
          <a:p>
            <a:r>
              <a:rPr lang="en-US" sz="1800" dirty="0"/>
              <a:t>Screenshot for Plan after optimization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65715EA6DACD49A1BCDA9DFB62EB9F" ma:contentTypeVersion="14" ma:contentTypeDescription="Create a new document." ma:contentTypeScope="" ma:versionID="5d341205e4aba513b519c059658df19b">
  <xsd:schema xmlns:xsd="http://www.w3.org/2001/XMLSchema" xmlns:xs="http://www.w3.org/2001/XMLSchema" xmlns:p="http://schemas.microsoft.com/office/2006/metadata/properties" xmlns:ns3="59c37131-d889-4bb3-8e80-8677b54d3007" xmlns:ns4="82dfdc95-9072-4f8e-900b-638c7fd59c59" targetNamespace="http://schemas.microsoft.com/office/2006/metadata/properties" ma:root="true" ma:fieldsID="ee04469d6b3ee12a1c3fa8eb9eccb53e" ns3:_="" ns4:_="">
    <xsd:import namespace="59c37131-d889-4bb3-8e80-8677b54d3007"/>
    <xsd:import namespace="82dfdc95-9072-4f8e-900b-638c7fd59c5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AutoKeyPoints" minOccurs="0"/>
                <xsd:element ref="ns4:MediaServiceKeyPoints" minOccurs="0"/>
                <xsd:element ref="ns4:MediaServiceGenerationTime" minOccurs="0"/>
                <xsd:element ref="ns4:MediaServiceEventHashCode"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c37131-d889-4bb3-8e80-8677b54d300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dfdc95-9072-4f8e-900b-638c7fd59c5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B7EC8F-0379-4203-B0BC-0E46431F4757}">
  <ds:schemaRefs>
    <ds:schemaRef ds:uri="http://schemas.microsoft.com/sharepoint/v3/contenttype/forms"/>
  </ds:schemaRefs>
</ds:datastoreItem>
</file>

<file path=customXml/itemProps2.xml><?xml version="1.0" encoding="utf-8"?>
<ds:datastoreItem xmlns:ds="http://schemas.openxmlformats.org/officeDocument/2006/customXml" ds:itemID="{2BF81302-FB90-41FC-B039-496303A49E52}">
  <ds:schemaRefs>
    <ds:schemaRef ds:uri="http://www.w3.org/XML/1998/namespace"/>
    <ds:schemaRef ds:uri="http://purl.org/dc/elements/1.1/"/>
    <ds:schemaRef ds:uri="http://schemas.microsoft.com/office/2006/metadata/properties"/>
    <ds:schemaRef ds:uri="59c37131-d889-4bb3-8e80-8677b54d3007"/>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82dfdc95-9072-4f8e-900b-638c7fd59c59"/>
    <ds:schemaRef ds:uri="http://purl.org/dc/terms/"/>
  </ds:schemaRefs>
</ds:datastoreItem>
</file>

<file path=customXml/itemProps3.xml><?xml version="1.0" encoding="utf-8"?>
<ds:datastoreItem xmlns:ds="http://schemas.openxmlformats.org/officeDocument/2006/customXml" ds:itemID="{A2B1831B-FA47-4871-9541-822F64B34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c37131-d889-4bb3-8e80-8677b54d3007"/>
    <ds:schemaRef ds:uri="82dfdc95-9072-4f8e-900b-638c7fd59c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15350</TotalTime>
  <Words>974</Words>
  <Application>Microsoft Macintosh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Katie</dc:creator>
  <cp:lastModifiedBy>Mohamed E. Khalefa</cp:lastModifiedBy>
  <cp:revision>500</cp:revision>
  <cp:lastPrinted>2022-02-02T17:15:56Z</cp:lastPrinted>
  <dcterms:created xsi:type="dcterms:W3CDTF">2013-10-29T01:03:30Z</dcterms:created>
  <dcterms:modified xsi:type="dcterms:W3CDTF">2022-04-22T04:46:21Z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0x010100A365715EA6DACD49A1BCDA9DFB62EB9F</vt:lpwstr>
  </property>
</Properties>
</file>