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webextensions/webextension1.xml" ContentType="application/vnd.ms-office.webextension+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webextensions/taskpanes.xml" ContentType="application/vnd.ms-office.webextensiontaskpan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256" r:id="rId2"/>
    <p:sldId id="328" r:id="rId3"/>
    <p:sldId id="331" r:id="rId4"/>
    <p:sldId id="370" r:id="rId5"/>
    <p:sldId id="371" r:id="rId6"/>
    <p:sldId id="372" r:id="rId7"/>
    <p:sldId id="351" r:id="rId8"/>
    <p:sldId id="336" r:id="rId9"/>
    <p:sldId id="373" r:id="rId10"/>
    <p:sldId id="358" r:id="rId11"/>
    <p:sldId id="374" r:id="rId12"/>
    <p:sldId id="359" r:id="rId13"/>
    <p:sldId id="375" r:id="rId14"/>
    <p:sldId id="376" r:id="rId15"/>
    <p:sldId id="377" r:id="rId16"/>
    <p:sldId id="378" r:id="rId17"/>
    <p:sldId id="379" r:id="rId18"/>
    <p:sldId id="361" r:id="rId19"/>
    <p:sldId id="362" r:id="rId20"/>
    <p:sldId id="380" r:id="rId21"/>
    <p:sldId id="364" r:id="rId22"/>
    <p:sldId id="381" r:id="rId23"/>
    <p:sldId id="382" r:id="rId24"/>
    <p:sldId id="341" r:id="rId25"/>
    <p:sldId id="383" r:id="rId26"/>
    <p:sldId id="363" r:id="rId27"/>
    <p:sldId id="34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Welcome" id="{EBF54454-9765-47C1-80F3-6C206F0C3CFF}">
          <p14:sldIdLst>
            <p14:sldId id="256"/>
          </p14:sldIdLst>
        </p14:section>
        <p14:section name="About Us" id="{02D12EBF-5207-4E92-9E2C-FE545589EBEA}">
          <p14:sldIdLst>
            <p14:sldId id="264"/>
            <p14:sldId id="263"/>
            <p14:sldId id="265"/>
            <p14:sldId id="266"/>
            <p14:sldId id="267"/>
            <p14:sldId id="269"/>
            <p14:sldId id="270"/>
            <p14:sldId id="271"/>
          </p14:sldIdLst>
        </p14:section>
        <p14:section name="Team" id="{693A2A5B-391E-4B30-BDBE-6142B85A2575}">
          <p14:sldIdLst>
            <p14:sldId id="276"/>
            <p14:sldId id="277"/>
            <p14:sldId id="278"/>
          </p14:sldIdLst>
        </p14:section>
        <p14:section name="Services" id="{6F8F92E1-7986-408B-AF6A-5C3482349384}">
          <p14:sldIdLst>
            <p14:sldId id="268"/>
            <p14:sldId id="279"/>
            <p14:sldId id="280"/>
            <p14:sldId id="281"/>
            <p14:sldId id="282"/>
            <p14:sldId id="283"/>
          </p14:sldIdLst>
        </p14:section>
        <p14:section name="Pricing Plans" id="{E4EF63F5-F2C6-43B8-AF82-AAE1BE84E5B3}">
          <p14:sldIdLst>
            <p14:sldId id="286"/>
          </p14:sldIdLst>
        </p14:section>
        <p14:section name="Our Working Procces" id="{CF762101-4670-43AD-884F-DE67D1CAADE5}">
          <p14:sldIdLst>
            <p14:sldId id="284"/>
            <p14:sldId id="285"/>
          </p14:sldIdLst>
        </p14:section>
        <p14:section name="Portfolio" id="{CD47DC29-4598-4EEE-B805-44439F1439FD}">
          <p14:sldIdLst>
            <p14:sldId id="288"/>
            <p14:sldId id="289"/>
            <p14:sldId id="290"/>
          </p14:sldIdLst>
        </p14:section>
        <p14:section name="Mockup" id="{4E4C9B5C-31ED-48F1-BC27-53E7305114F3}">
          <p14:sldIdLst>
            <p14:sldId id="272"/>
            <p14:sldId id="274"/>
            <p14:sldId id="275"/>
          </p14:sldIdLst>
        </p14:section>
        <p14:section name="Infographic" id="{AE204ACD-A699-4022-991E-0502014854AE}">
          <p14:sldIdLst>
            <p14:sldId id="304"/>
            <p14:sldId id="305"/>
            <p14:sldId id="306"/>
            <p14:sldId id="307"/>
            <p14:sldId id="309"/>
            <p14:sldId id="308"/>
          </p14:sldIdLst>
        </p14:section>
        <p14:section name="Contact" id="{336EFD9D-B974-475A-905B-BA2BF90FC6F7}">
          <p14:sldIdLst>
            <p14:sldId id="287"/>
          </p14:sldIdLst>
        </p14:section>
        <p14:section name="Ending" id="{EBF6393A-4193-4BD9-ABEA-DF523666D547}">
          <p14:sldIdLst>
            <p14:sldId id="257"/>
          </p14:sldIdLst>
        </p14:section>
      </p14:sectionLst>
    </p:ext>
    <p:ext uri="{EFAFB233-063F-42B5-8137-9DF3F51BA10A}">
      <p15:sldGuideLst xmlns="" xmlns:p15="http://schemas.microsoft.com/office/powerpoint/2012/main">
        <p15:guide id="1" pos="3840" userDrawn="1">
          <p15:clr>
            <a:srgbClr val="A4A3A4"/>
          </p15:clr>
        </p15:guide>
        <p15:guide id="2" orient="horz" pos="2160" userDrawn="1">
          <p15:clr>
            <a:srgbClr val="A4A3A4"/>
          </p15:clr>
        </p15:guide>
        <p15:guide id="3" pos="7333" userDrawn="1">
          <p15:clr>
            <a:srgbClr val="A4A3A4"/>
          </p15:clr>
        </p15:guide>
        <p15:guide id="4" pos="347" userDrawn="1">
          <p15:clr>
            <a:srgbClr val="A4A3A4"/>
          </p15:clr>
        </p15:guide>
        <p15:guide id="5" orient="horz" pos="3974" userDrawn="1">
          <p15:clr>
            <a:srgbClr val="A4A3A4"/>
          </p15:clr>
        </p15:guide>
        <p15:guide id="6" orient="horz" pos="323"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CF1FF"/>
    <a:srgbClr val="3A5BE0"/>
    <a:srgbClr val="2441BF"/>
    <a:srgbClr val="34E4BA"/>
    <a:srgbClr val="8384F0"/>
    <a:srgbClr val="5142A1"/>
    <a:srgbClr val="B373CB"/>
    <a:srgbClr val="5B46A4"/>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9279" autoAdjust="0"/>
    <p:restoredTop sz="94660"/>
  </p:normalViewPr>
  <p:slideViewPr>
    <p:cSldViewPr snapToGrid="0">
      <p:cViewPr>
        <p:scale>
          <a:sx n="70" d="100"/>
          <a:sy n="70" d="100"/>
        </p:scale>
        <p:origin x="-894" y="-60"/>
      </p:cViewPr>
      <p:guideLst>
        <p:guide orient="horz" pos="2160"/>
        <p:guide orient="horz" pos="3974"/>
        <p:guide orient="horz" pos="323"/>
        <p:guide pos="3840"/>
        <p:guide pos="7333"/>
        <p:guide pos="347"/>
      </p:guideLst>
    </p:cSldViewPr>
  </p:slideViewPr>
  <p:notesTextViewPr>
    <p:cViewPr>
      <p:scale>
        <a:sx n="1" d="1"/>
        <a:sy n="1" d="1"/>
      </p:scale>
      <p:origin x="0" y="0"/>
    </p:cViewPr>
  </p:notesTextViewPr>
  <p:notesViewPr>
    <p:cSldViewPr snapToGrid="0" showGuides="1">
      <p:cViewPr varScale="1">
        <p:scale>
          <a:sx n="84" d="100"/>
          <a:sy n="84" d="100"/>
        </p:scale>
        <p:origin x="3828" y="9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41F0922B-3CD0-4782-9F1B-C81128B3AA9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62C87FB6-9052-4CA8-B656-F73AF164ACC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17F6894-77C6-46AD-8D44-ACF8BE6663DD}" type="datetimeFigureOut">
              <a:rPr lang="en-US" smtClean="0"/>
              <a:pPr/>
              <a:t>3/1/2024</a:t>
            </a:fld>
            <a:endParaRPr lang="en-US"/>
          </a:p>
        </p:txBody>
      </p:sp>
      <p:sp>
        <p:nvSpPr>
          <p:cNvPr id="4" name="Footer Placeholder 3">
            <a:extLst>
              <a:ext uri="{FF2B5EF4-FFF2-40B4-BE49-F238E27FC236}">
                <a16:creationId xmlns="" xmlns:a16="http://schemas.microsoft.com/office/drawing/2014/main" id="{D4E7A33E-370E-492D-AEAF-065E47A3786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41A5D5A6-27B6-4272-B432-2B2E6579E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E35EFF8-7045-4198-8E59-3959FFD914A9}" type="slidenum">
              <a:rPr lang="en-US" smtClean="0"/>
              <a:pPr/>
              <a:t>‹N°›</a:t>
            </a:fld>
            <a:endParaRPr lang="en-US"/>
          </a:p>
        </p:txBody>
      </p:sp>
    </p:spTree>
    <p:extLst>
      <p:ext uri="{BB962C8B-B14F-4D97-AF65-F5344CB8AC3E}">
        <p14:creationId xmlns="" xmlns:p14="http://schemas.microsoft.com/office/powerpoint/2010/main" val="39355236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861C1C6-159B-48BC-AFDC-8858661C19CA}" type="datetimeFigureOut">
              <a:rPr lang="fr-FR" smtClean="0"/>
              <a:pPr/>
              <a:t>01/03/2024</a:t>
            </a:fld>
            <a:endParaRPr lang="fr-FR"/>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B91DA0-D6D9-48E5-ACA9-F4CAEA7076F0}"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pPr/>
              <a:t>7</a:t>
            </a:fld>
            <a:endParaRPr lang="en-GB"/>
          </a:p>
        </p:txBody>
      </p:sp>
    </p:spTree>
    <p:extLst>
      <p:ext uri="{BB962C8B-B14F-4D97-AF65-F5344CB8AC3E}">
        <p14:creationId xmlns="" xmlns:p14="http://schemas.microsoft.com/office/powerpoint/2010/main" val="1254448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pPr/>
              <a:t>19</a:t>
            </a:fld>
            <a:endParaRPr lang="en-GB"/>
          </a:p>
        </p:txBody>
      </p:sp>
    </p:spTree>
    <p:extLst>
      <p:ext uri="{BB962C8B-B14F-4D97-AF65-F5344CB8AC3E}">
        <p14:creationId xmlns="" xmlns:p14="http://schemas.microsoft.com/office/powerpoint/2010/main" val="1254448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pPr/>
              <a:t>23</a:t>
            </a:fld>
            <a:endParaRPr lang="en-GB"/>
          </a:p>
        </p:txBody>
      </p:sp>
    </p:spTree>
    <p:extLst>
      <p:ext uri="{BB962C8B-B14F-4D97-AF65-F5344CB8AC3E}">
        <p14:creationId xmlns="" xmlns:p14="http://schemas.microsoft.com/office/powerpoint/2010/main" val="1254448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5A82287F-20C2-44AD-8E36-F0E5C5ABCBFC}"/>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 xmlns:a16="http://schemas.microsoft.com/office/drawing/2014/main" id="{473F5CEC-C839-49CE-9A87-1B0B1BDF081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38C4E317-9EE3-46E7-BB1F-1DA48E9CC852}"/>
              </a:ext>
            </a:extLst>
          </p:cNvPr>
          <p:cNvSpPr>
            <a:spLocks noGrp="1"/>
          </p:cNvSpPr>
          <p:nvPr>
            <p:ph type="sldNum" sz="quarter" idx="12"/>
          </p:nvPr>
        </p:nvSpPr>
        <p:spPr/>
        <p:txBody>
          <a:bodyPr/>
          <a:lstStyle/>
          <a:p>
            <a:fld id="{8FFF1442-7FB2-407E-A96F-0FDBAE4DE96F}" type="slidenum">
              <a:rPr lang="en-US" smtClean="0"/>
              <a:pPr/>
              <a:t>‹N°›</a:t>
            </a:fld>
            <a:endParaRPr lang="en-US"/>
          </a:p>
        </p:txBody>
      </p:sp>
    </p:spTree>
    <p:extLst>
      <p:ext uri="{BB962C8B-B14F-4D97-AF65-F5344CB8AC3E}">
        <p14:creationId xmlns="" xmlns:p14="http://schemas.microsoft.com/office/powerpoint/2010/main" val="2237890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 xmlns:a16="http://schemas.microsoft.com/office/drawing/2014/main" id="{A3078440-8A2F-4ACA-AEF3-F403F0781ED7}"/>
              </a:ext>
            </a:extLst>
          </p:cNvPr>
          <p:cNvSpPr>
            <a:spLocks noGrp="1"/>
          </p:cNvSpPr>
          <p:nvPr>
            <p:ph type="pic" sz="quarter" idx="11"/>
          </p:nvPr>
        </p:nvSpPr>
        <p:spPr>
          <a:xfrm>
            <a:off x="7260848" y="4323114"/>
            <a:ext cx="942450" cy="942450"/>
          </a:xfrm>
          <a:custGeom>
            <a:avLst/>
            <a:gdLst>
              <a:gd name="connsiteX0" fmla="*/ 453410 w 906820"/>
              <a:gd name="connsiteY0" fmla="*/ 0 h 906820"/>
              <a:gd name="connsiteX1" fmla="*/ 906820 w 906820"/>
              <a:gd name="connsiteY1" fmla="*/ 453410 h 906820"/>
              <a:gd name="connsiteX2" fmla="*/ 453410 w 906820"/>
              <a:gd name="connsiteY2" fmla="*/ 906820 h 906820"/>
              <a:gd name="connsiteX3" fmla="*/ 0 w 906820"/>
              <a:gd name="connsiteY3" fmla="*/ 453410 h 906820"/>
              <a:gd name="connsiteX4" fmla="*/ 453410 w 906820"/>
              <a:gd name="connsiteY4" fmla="*/ 0 h 906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6820" h="906820">
                <a:moveTo>
                  <a:pt x="453410" y="0"/>
                </a:moveTo>
                <a:cubicBezTo>
                  <a:pt x="703821" y="0"/>
                  <a:pt x="906820" y="202999"/>
                  <a:pt x="906820" y="453410"/>
                </a:cubicBezTo>
                <a:cubicBezTo>
                  <a:pt x="906820" y="703821"/>
                  <a:pt x="703821" y="906820"/>
                  <a:pt x="453410" y="906820"/>
                </a:cubicBezTo>
                <a:cubicBezTo>
                  <a:pt x="202999" y="906820"/>
                  <a:pt x="0" y="703821"/>
                  <a:pt x="0" y="453410"/>
                </a:cubicBezTo>
                <a:cubicBezTo>
                  <a:pt x="0" y="202999"/>
                  <a:pt x="202999" y="0"/>
                  <a:pt x="453410" y="0"/>
                </a:cubicBezTo>
                <a:close/>
              </a:path>
            </a:pathLst>
          </a:custGeom>
          <a:pattFill prst="pct20">
            <a:fgClr>
              <a:schemeClr val="accent1"/>
            </a:fgClr>
            <a:bgClr>
              <a:schemeClr val="bg1"/>
            </a:bgClr>
          </a:pattFill>
        </p:spPr>
        <p:txBody>
          <a:bodyPr wrap="square">
            <a:noAutofit/>
          </a:bodyPr>
          <a:lstStyle>
            <a:lvl1pPr>
              <a:defRPr sz="1200"/>
            </a:lvl1pPr>
          </a:lstStyle>
          <a:p>
            <a:endParaRPr lang="en-US"/>
          </a:p>
        </p:txBody>
      </p:sp>
      <p:sp>
        <p:nvSpPr>
          <p:cNvPr id="8" name="Picture Placeholder 7">
            <a:extLst>
              <a:ext uri="{FF2B5EF4-FFF2-40B4-BE49-F238E27FC236}">
                <a16:creationId xmlns="" xmlns:a16="http://schemas.microsoft.com/office/drawing/2014/main" id="{EE99F281-485F-464E-80EA-7291E72E4E07}"/>
              </a:ext>
            </a:extLst>
          </p:cNvPr>
          <p:cNvSpPr>
            <a:spLocks noGrp="1"/>
          </p:cNvSpPr>
          <p:nvPr>
            <p:ph type="pic" sz="quarter" idx="10"/>
          </p:nvPr>
        </p:nvSpPr>
        <p:spPr>
          <a:xfrm>
            <a:off x="-1" y="0"/>
            <a:ext cx="6109291" cy="6858000"/>
          </a:xfrm>
          <a:custGeom>
            <a:avLst/>
            <a:gdLst>
              <a:gd name="connsiteX0" fmla="*/ 0 w 6109291"/>
              <a:gd name="connsiteY0" fmla="*/ 0 h 6858000"/>
              <a:gd name="connsiteX1" fmla="*/ 3119010 w 6109291"/>
              <a:gd name="connsiteY1" fmla="*/ 0 h 6858000"/>
              <a:gd name="connsiteX2" fmla="*/ 3300172 w 6109291"/>
              <a:gd name="connsiteY2" fmla="*/ 178980 h 6858000"/>
              <a:gd name="connsiteX3" fmla="*/ 3300172 w 6109291"/>
              <a:gd name="connsiteY3" fmla="*/ 292480 h 6858000"/>
              <a:gd name="connsiteX4" fmla="*/ 3479153 w 6109291"/>
              <a:gd name="connsiteY4" fmla="*/ 471460 h 6858000"/>
              <a:gd name="connsiteX5" fmla="*/ 4793130 w 6109291"/>
              <a:gd name="connsiteY5" fmla="*/ 471460 h 6858000"/>
              <a:gd name="connsiteX6" fmla="*/ 4972110 w 6109291"/>
              <a:gd name="connsiteY6" fmla="*/ 650441 h 6858000"/>
              <a:gd name="connsiteX7" fmla="*/ 4972110 w 6109291"/>
              <a:gd name="connsiteY7" fmla="*/ 1597726 h 6858000"/>
              <a:gd name="connsiteX8" fmla="*/ 5151090 w 6109291"/>
              <a:gd name="connsiteY8" fmla="*/ 1776707 h 6858000"/>
              <a:gd name="connsiteX9" fmla="*/ 5810261 w 6109291"/>
              <a:gd name="connsiteY9" fmla="*/ 1776707 h 6858000"/>
              <a:gd name="connsiteX10" fmla="*/ 6109291 w 6109291"/>
              <a:gd name="connsiteY10" fmla="*/ 2075736 h 6858000"/>
              <a:gd name="connsiteX11" fmla="*/ 5810261 w 6109291"/>
              <a:gd name="connsiteY11" fmla="*/ 2374763 h 6858000"/>
              <a:gd name="connsiteX12" fmla="*/ 4448265 w 6109291"/>
              <a:gd name="connsiteY12" fmla="*/ 2374763 h 6858000"/>
              <a:gd name="connsiteX13" fmla="*/ 4269286 w 6109291"/>
              <a:gd name="connsiteY13" fmla="*/ 2553743 h 6858000"/>
              <a:gd name="connsiteX14" fmla="*/ 4269286 w 6109291"/>
              <a:gd name="connsiteY14" fmla="*/ 2619224 h 6858000"/>
              <a:gd name="connsiteX15" fmla="*/ 4448265 w 6109291"/>
              <a:gd name="connsiteY15" fmla="*/ 2798204 h 6858000"/>
              <a:gd name="connsiteX16" fmla="*/ 5548339 w 6109291"/>
              <a:gd name="connsiteY16" fmla="*/ 2798204 h 6858000"/>
              <a:gd name="connsiteX17" fmla="*/ 5781888 w 6109291"/>
              <a:gd name="connsiteY17" fmla="*/ 3031752 h 6858000"/>
              <a:gd name="connsiteX18" fmla="*/ 5548339 w 6109291"/>
              <a:gd name="connsiteY18" fmla="*/ 3265299 h 6858000"/>
              <a:gd name="connsiteX19" fmla="*/ 5022313 w 6109291"/>
              <a:gd name="connsiteY19" fmla="*/ 3265299 h 6858000"/>
              <a:gd name="connsiteX20" fmla="*/ 4622880 w 6109291"/>
              <a:gd name="connsiteY20" fmla="*/ 3664731 h 6858000"/>
              <a:gd name="connsiteX21" fmla="*/ 5022313 w 6109291"/>
              <a:gd name="connsiteY21" fmla="*/ 4064162 h 6858000"/>
              <a:gd name="connsiteX22" fmla="*/ 5393369 w 6109291"/>
              <a:gd name="connsiteY22" fmla="*/ 4064162 h 6858000"/>
              <a:gd name="connsiteX23" fmla="*/ 5784069 w 6109291"/>
              <a:gd name="connsiteY23" fmla="*/ 4452680 h 6858000"/>
              <a:gd name="connsiteX24" fmla="*/ 5393369 w 6109291"/>
              <a:gd name="connsiteY24" fmla="*/ 4841198 h 6858000"/>
              <a:gd name="connsiteX25" fmla="*/ 4112132 w 6109291"/>
              <a:gd name="connsiteY25" fmla="*/ 4841198 h 6858000"/>
              <a:gd name="connsiteX26" fmla="*/ 3933151 w 6109291"/>
              <a:gd name="connsiteY26" fmla="*/ 5020178 h 6858000"/>
              <a:gd name="connsiteX27" fmla="*/ 4112132 w 6109291"/>
              <a:gd name="connsiteY27" fmla="*/ 5199159 h 6858000"/>
              <a:gd name="connsiteX28" fmla="*/ 5240582 w 6109291"/>
              <a:gd name="connsiteY28" fmla="*/ 5199159 h 6858000"/>
              <a:gd name="connsiteX29" fmla="*/ 5491589 w 6109291"/>
              <a:gd name="connsiteY29" fmla="*/ 5450169 h 6858000"/>
              <a:gd name="connsiteX30" fmla="*/ 5240582 w 6109291"/>
              <a:gd name="connsiteY30" fmla="*/ 5701177 h 6858000"/>
              <a:gd name="connsiteX31" fmla="*/ 4640342 w 6109291"/>
              <a:gd name="connsiteY31" fmla="*/ 5701177 h 6858000"/>
              <a:gd name="connsiteX32" fmla="*/ 4461361 w 6109291"/>
              <a:gd name="connsiteY32" fmla="*/ 5880157 h 6858000"/>
              <a:gd name="connsiteX33" fmla="*/ 4461361 w 6109291"/>
              <a:gd name="connsiteY33" fmla="*/ 5906349 h 6858000"/>
              <a:gd name="connsiteX34" fmla="*/ 4640342 w 6109291"/>
              <a:gd name="connsiteY34" fmla="*/ 6085329 h 6858000"/>
              <a:gd name="connsiteX35" fmla="*/ 5594178 w 6109291"/>
              <a:gd name="connsiteY35" fmla="*/ 6085329 h 6858000"/>
              <a:gd name="connsiteX36" fmla="*/ 5980512 w 6109291"/>
              <a:gd name="connsiteY36" fmla="*/ 6471666 h 6858000"/>
              <a:gd name="connsiteX37" fmla="*/ 5594178 w 6109291"/>
              <a:gd name="connsiteY37" fmla="*/ 6858000 h 6858000"/>
              <a:gd name="connsiteX38" fmla="*/ 0 w 6109291"/>
              <a:gd name="connsiteY3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6109291" h="6858000">
                <a:moveTo>
                  <a:pt x="0" y="0"/>
                </a:moveTo>
                <a:lnTo>
                  <a:pt x="3119010" y="0"/>
                </a:lnTo>
                <a:cubicBezTo>
                  <a:pt x="3219414" y="0"/>
                  <a:pt x="3300172" y="80761"/>
                  <a:pt x="3300172" y="178980"/>
                </a:cubicBezTo>
                <a:lnTo>
                  <a:pt x="3300172" y="292480"/>
                </a:lnTo>
                <a:cubicBezTo>
                  <a:pt x="3300172" y="390702"/>
                  <a:pt x="3380933" y="471460"/>
                  <a:pt x="3479153" y="471460"/>
                </a:cubicBezTo>
                <a:lnTo>
                  <a:pt x="4793130" y="471460"/>
                </a:lnTo>
                <a:cubicBezTo>
                  <a:pt x="4891352" y="471460"/>
                  <a:pt x="4972110" y="552221"/>
                  <a:pt x="4972110" y="650441"/>
                </a:cubicBezTo>
                <a:lnTo>
                  <a:pt x="4972110" y="1597726"/>
                </a:lnTo>
                <a:cubicBezTo>
                  <a:pt x="4972110" y="1695949"/>
                  <a:pt x="5052870" y="1776707"/>
                  <a:pt x="5151090" y="1776707"/>
                </a:cubicBezTo>
                <a:lnTo>
                  <a:pt x="5810261" y="1776707"/>
                </a:lnTo>
                <a:cubicBezTo>
                  <a:pt x="5976146" y="1776707"/>
                  <a:pt x="6109291" y="1909852"/>
                  <a:pt x="6109291" y="2075736"/>
                </a:cubicBezTo>
                <a:cubicBezTo>
                  <a:pt x="6109291" y="2241620"/>
                  <a:pt x="5976146" y="2374763"/>
                  <a:pt x="5810261" y="2374763"/>
                </a:cubicBezTo>
                <a:lnTo>
                  <a:pt x="4448265" y="2374763"/>
                </a:lnTo>
                <a:cubicBezTo>
                  <a:pt x="4350046" y="2374763"/>
                  <a:pt x="4269286" y="2455523"/>
                  <a:pt x="4269286" y="2553743"/>
                </a:cubicBezTo>
                <a:lnTo>
                  <a:pt x="4269286" y="2619224"/>
                </a:lnTo>
                <a:cubicBezTo>
                  <a:pt x="4269286" y="2717446"/>
                  <a:pt x="4350046" y="2798204"/>
                  <a:pt x="4448265" y="2798204"/>
                </a:cubicBezTo>
                <a:lnTo>
                  <a:pt x="5548339" y="2798204"/>
                </a:lnTo>
                <a:cubicBezTo>
                  <a:pt x="5677119" y="2798204"/>
                  <a:pt x="5781888" y="2902973"/>
                  <a:pt x="5781888" y="3031752"/>
                </a:cubicBezTo>
                <a:cubicBezTo>
                  <a:pt x="5781888" y="3160530"/>
                  <a:pt x="5677119" y="3265299"/>
                  <a:pt x="5548339" y="3265299"/>
                </a:cubicBezTo>
                <a:lnTo>
                  <a:pt x="5022313" y="3265299"/>
                </a:lnTo>
                <a:cubicBezTo>
                  <a:pt x="4801860" y="3265299"/>
                  <a:pt x="4622880" y="3444279"/>
                  <a:pt x="4622880" y="3664731"/>
                </a:cubicBezTo>
                <a:cubicBezTo>
                  <a:pt x="4622880" y="3885182"/>
                  <a:pt x="4801860" y="4064162"/>
                  <a:pt x="5022313" y="4064162"/>
                </a:cubicBezTo>
                <a:lnTo>
                  <a:pt x="5393369" y="4064162"/>
                </a:lnTo>
                <a:cubicBezTo>
                  <a:pt x="5609454" y="4064162"/>
                  <a:pt x="5784069" y="4238777"/>
                  <a:pt x="5784069" y="4452680"/>
                </a:cubicBezTo>
                <a:cubicBezTo>
                  <a:pt x="5784069" y="4668767"/>
                  <a:pt x="5609454" y="4841198"/>
                  <a:pt x="5393369" y="4841198"/>
                </a:cubicBezTo>
                <a:lnTo>
                  <a:pt x="4112132" y="4841198"/>
                </a:lnTo>
                <a:cubicBezTo>
                  <a:pt x="4013912" y="4841198"/>
                  <a:pt x="3933151" y="4921959"/>
                  <a:pt x="3933151" y="5020178"/>
                </a:cubicBezTo>
                <a:cubicBezTo>
                  <a:pt x="3933151" y="5118401"/>
                  <a:pt x="4013912" y="5199159"/>
                  <a:pt x="4112132" y="5199159"/>
                </a:cubicBezTo>
                <a:lnTo>
                  <a:pt x="5240582" y="5199159"/>
                </a:lnTo>
                <a:cubicBezTo>
                  <a:pt x="5378090" y="5199159"/>
                  <a:pt x="5491589" y="5310477"/>
                  <a:pt x="5491589" y="5450169"/>
                </a:cubicBezTo>
                <a:cubicBezTo>
                  <a:pt x="5491589" y="5587677"/>
                  <a:pt x="5380273" y="5701177"/>
                  <a:pt x="5240582" y="5701177"/>
                </a:cubicBezTo>
                <a:lnTo>
                  <a:pt x="4640342" y="5701177"/>
                </a:lnTo>
                <a:cubicBezTo>
                  <a:pt x="4542122" y="5701177"/>
                  <a:pt x="4461361" y="5781937"/>
                  <a:pt x="4461361" y="5880157"/>
                </a:cubicBezTo>
                <a:lnTo>
                  <a:pt x="4461361" y="5906349"/>
                </a:lnTo>
                <a:cubicBezTo>
                  <a:pt x="4461361" y="6004571"/>
                  <a:pt x="4542122" y="6085329"/>
                  <a:pt x="4640342" y="6085329"/>
                </a:cubicBezTo>
                <a:lnTo>
                  <a:pt x="5594178" y="6085329"/>
                </a:lnTo>
                <a:cubicBezTo>
                  <a:pt x="5808080" y="6085329"/>
                  <a:pt x="5980512" y="6257763"/>
                  <a:pt x="5980512" y="6471666"/>
                </a:cubicBezTo>
                <a:cubicBezTo>
                  <a:pt x="5980512" y="6685569"/>
                  <a:pt x="5808080" y="6858000"/>
                  <a:pt x="5594178" y="6858000"/>
                </a:cubicBezTo>
                <a:lnTo>
                  <a:pt x="0" y="6858000"/>
                </a:lnTo>
                <a:close/>
              </a:path>
            </a:pathLst>
          </a:custGeom>
          <a:pattFill prst="pct20">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 xmlns:p14="http://schemas.microsoft.com/office/powerpoint/2010/main" val="626543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9" name="Picture Placeholder 8">
            <a:extLst>
              <a:ext uri="{FF2B5EF4-FFF2-40B4-BE49-F238E27FC236}">
                <a16:creationId xmlns="" xmlns:a16="http://schemas.microsoft.com/office/drawing/2014/main" id="{E0810119-008C-4710-AE59-426042E14285}"/>
              </a:ext>
            </a:extLst>
          </p:cNvPr>
          <p:cNvSpPr>
            <a:spLocks noGrp="1"/>
          </p:cNvSpPr>
          <p:nvPr>
            <p:ph type="pic" sz="quarter" idx="10"/>
          </p:nvPr>
        </p:nvSpPr>
        <p:spPr>
          <a:xfrm>
            <a:off x="6115710" y="810119"/>
            <a:ext cx="6076290" cy="6047881"/>
          </a:xfrm>
          <a:custGeom>
            <a:avLst/>
            <a:gdLst>
              <a:gd name="connsiteX0" fmla="*/ 1955800 w 6076290"/>
              <a:gd name="connsiteY0" fmla="*/ 0 h 6047881"/>
              <a:gd name="connsiteX1" fmla="*/ 3338760 w 6076290"/>
              <a:gd name="connsiteY1" fmla="*/ 572841 h 6047881"/>
              <a:gd name="connsiteX2" fmla="*/ 6076290 w 6076290"/>
              <a:gd name="connsiteY2" fmla="*/ 3310372 h 6047881"/>
              <a:gd name="connsiteX3" fmla="*/ 6076290 w 6076290"/>
              <a:gd name="connsiteY3" fmla="*/ 6047881 h 6047881"/>
              <a:gd name="connsiteX4" fmla="*/ 3281962 w 6076290"/>
              <a:gd name="connsiteY4" fmla="*/ 6047881 h 6047881"/>
              <a:gd name="connsiteX5" fmla="*/ 572842 w 6076290"/>
              <a:gd name="connsiteY5" fmla="*/ 3338760 h 6047881"/>
              <a:gd name="connsiteX6" fmla="*/ 572842 w 6076290"/>
              <a:gd name="connsiteY6" fmla="*/ 572842 h 6047881"/>
              <a:gd name="connsiteX7" fmla="*/ 1955800 w 6076290"/>
              <a:gd name="connsiteY7" fmla="*/ 0 h 6047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76290" h="6047881">
                <a:moveTo>
                  <a:pt x="1955800" y="0"/>
                </a:moveTo>
                <a:cubicBezTo>
                  <a:pt x="2456334" y="0"/>
                  <a:pt x="2956866" y="190947"/>
                  <a:pt x="3338760" y="572841"/>
                </a:cubicBezTo>
                <a:lnTo>
                  <a:pt x="6076290" y="3310372"/>
                </a:lnTo>
                <a:lnTo>
                  <a:pt x="6076290" y="6047881"/>
                </a:lnTo>
                <a:lnTo>
                  <a:pt x="3281962" y="6047881"/>
                </a:lnTo>
                <a:lnTo>
                  <a:pt x="572842" y="3338760"/>
                </a:lnTo>
                <a:cubicBezTo>
                  <a:pt x="-190947" y="2574972"/>
                  <a:pt x="-190947" y="1336629"/>
                  <a:pt x="572842" y="572842"/>
                </a:cubicBezTo>
                <a:cubicBezTo>
                  <a:pt x="954735" y="190947"/>
                  <a:pt x="1455267" y="0"/>
                  <a:pt x="1955800" y="0"/>
                </a:cubicBezTo>
                <a:close/>
              </a:path>
            </a:pathLst>
          </a:custGeom>
          <a:pattFill prst="pct20">
            <a:fgClr>
              <a:schemeClr val="accent1"/>
            </a:fgClr>
            <a:bgClr>
              <a:schemeClr val="bg1"/>
            </a:bgClr>
          </a:pattFill>
        </p:spPr>
        <p:txBody>
          <a:bodyPr wrap="square">
            <a:noAutofit/>
          </a:bodyPr>
          <a:lstStyle>
            <a:lvl1pPr>
              <a:defRPr sz="1200"/>
            </a:lvl1pPr>
          </a:lstStyle>
          <a:p>
            <a:endParaRPr lang="en-US"/>
          </a:p>
        </p:txBody>
      </p:sp>
      <p:sp>
        <p:nvSpPr>
          <p:cNvPr id="7" name="Freeform: Shape 6">
            <a:extLst>
              <a:ext uri="{FF2B5EF4-FFF2-40B4-BE49-F238E27FC236}">
                <a16:creationId xmlns="" xmlns:a16="http://schemas.microsoft.com/office/drawing/2014/main" id="{47663C72-54C0-4512-9656-C70ADC589398}"/>
              </a:ext>
            </a:extLst>
          </p:cNvPr>
          <p:cNvSpPr/>
          <p:nvPr userDrawn="1"/>
        </p:nvSpPr>
        <p:spPr>
          <a:xfrm rot="2700000">
            <a:off x="-1292400" y="974987"/>
            <a:ext cx="7910821" cy="3911600"/>
          </a:xfrm>
          <a:custGeom>
            <a:avLst/>
            <a:gdLst>
              <a:gd name="connsiteX0" fmla="*/ 0 w 7910821"/>
              <a:gd name="connsiteY0" fmla="*/ 1766453 h 3911600"/>
              <a:gd name="connsiteX1" fmla="*/ 1766453 w 7910821"/>
              <a:gd name="connsiteY1" fmla="*/ 0 h 3911600"/>
              <a:gd name="connsiteX2" fmla="*/ 5955021 w 7910821"/>
              <a:gd name="connsiteY2" fmla="*/ 0 h 3911600"/>
              <a:gd name="connsiteX3" fmla="*/ 7910821 w 7910821"/>
              <a:gd name="connsiteY3" fmla="*/ 1955800 h 3911600"/>
              <a:gd name="connsiteX4" fmla="*/ 5955021 w 7910821"/>
              <a:gd name="connsiteY4" fmla="*/ 3911600 h 3911600"/>
              <a:gd name="connsiteX5" fmla="*/ 2145147 w 7910821"/>
              <a:gd name="connsiteY5" fmla="*/ 3911600 h 391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10821" h="3911600">
                <a:moveTo>
                  <a:pt x="0" y="1766453"/>
                </a:moveTo>
                <a:lnTo>
                  <a:pt x="1766453" y="0"/>
                </a:lnTo>
                <a:lnTo>
                  <a:pt x="5955021" y="0"/>
                </a:lnTo>
                <a:cubicBezTo>
                  <a:pt x="7035180" y="0"/>
                  <a:pt x="7910821" y="875641"/>
                  <a:pt x="7910821" y="1955800"/>
                </a:cubicBezTo>
                <a:cubicBezTo>
                  <a:pt x="7910821" y="3035959"/>
                  <a:pt x="7035180" y="3911600"/>
                  <a:pt x="5955021" y="3911600"/>
                </a:cubicBezTo>
                <a:lnTo>
                  <a:pt x="2145147" y="39116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 xmlns:p14="http://schemas.microsoft.com/office/powerpoint/2010/main" val="10499622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10" name="Picture Placeholder 9">
            <a:extLst>
              <a:ext uri="{FF2B5EF4-FFF2-40B4-BE49-F238E27FC236}">
                <a16:creationId xmlns="" xmlns:a16="http://schemas.microsoft.com/office/drawing/2014/main" id="{165D06C7-36F6-46CD-A95C-074EFF6E03A5}"/>
              </a:ext>
            </a:extLst>
          </p:cNvPr>
          <p:cNvSpPr>
            <a:spLocks noGrp="1"/>
          </p:cNvSpPr>
          <p:nvPr>
            <p:ph type="pic" sz="quarter" idx="10"/>
          </p:nvPr>
        </p:nvSpPr>
        <p:spPr>
          <a:xfrm>
            <a:off x="-1" y="0"/>
            <a:ext cx="8463021" cy="6853866"/>
          </a:xfrm>
          <a:custGeom>
            <a:avLst/>
            <a:gdLst>
              <a:gd name="connsiteX0" fmla="*/ 2550539 w 8463021"/>
              <a:gd name="connsiteY0" fmla="*/ 5036028 h 6853866"/>
              <a:gd name="connsiteX1" fmla="*/ 2658507 w 8463021"/>
              <a:gd name="connsiteY1" fmla="*/ 5036083 h 6853866"/>
              <a:gd name="connsiteX2" fmla="*/ 2997275 w 8463021"/>
              <a:gd name="connsiteY2" fmla="*/ 6853866 h 6853866"/>
              <a:gd name="connsiteX3" fmla="*/ 879970 w 8463021"/>
              <a:gd name="connsiteY3" fmla="*/ 6853866 h 6853866"/>
              <a:gd name="connsiteX4" fmla="*/ 2550539 w 8463021"/>
              <a:gd name="connsiteY4" fmla="*/ 5036028 h 6853866"/>
              <a:gd name="connsiteX5" fmla="*/ 0 w 8463021"/>
              <a:gd name="connsiteY5" fmla="*/ 0 h 6853866"/>
              <a:gd name="connsiteX6" fmla="*/ 8463021 w 8463021"/>
              <a:gd name="connsiteY6" fmla="*/ 0 h 6853866"/>
              <a:gd name="connsiteX7" fmla="*/ 6254827 w 8463021"/>
              <a:gd name="connsiteY7" fmla="*/ 549466 h 6853866"/>
              <a:gd name="connsiteX8" fmla="*/ 4765485 w 8463021"/>
              <a:gd name="connsiteY8" fmla="*/ 2208194 h 6853866"/>
              <a:gd name="connsiteX9" fmla="*/ 3406279 w 8463021"/>
              <a:gd name="connsiteY9" fmla="*/ 4356483 h 6853866"/>
              <a:gd name="connsiteX10" fmla="*/ 1109262 w 8463021"/>
              <a:gd name="connsiteY10" fmla="*/ 5695033 h 6853866"/>
              <a:gd name="connsiteX11" fmla="*/ 0 w 8463021"/>
              <a:gd name="connsiteY11" fmla="*/ 6484116 h 6853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63021" h="6853866">
                <a:moveTo>
                  <a:pt x="2550539" y="5036028"/>
                </a:moveTo>
                <a:cubicBezTo>
                  <a:pt x="2585981" y="5034231"/>
                  <a:pt x="2621970" y="5034211"/>
                  <a:pt x="2658507" y="5036083"/>
                </a:cubicBezTo>
                <a:cubicBezTo>
                  <a:pt x="3827672" y="5095989"/>
                  <a:pt x="2997275" y="6853866"/>
                  <a:pt x="2997275" y="6853866"/>
                </a:cubicBezTo>
                <a:lnTo>
                  <a:pt x="879970" y="6853866"/>
                </a:lnTo>
                <a:cubicBezTo>
                  <a:pt x="879970" y="6853866"/>
                  <a:pt x="1451851" y="5091702"/>
                  <a:pt x="2550539" y="5036028"/>
                </a:cubicBezTo>
                <a:close/>
                <a:moveTo>
                  <a:pt x="0" y="0"/>
                </a:moveTo>
                <a:lnTo>
                  <a:pt x="8463021" y="0"/>
                </a:lnTo>
                <a:cubicBezTo>
                  <a:pt x="8463021" y="0"/>
                  <a:pt x="7223624" y="570123"/>
                  <a:pt x="6254827" y="549466"/>
                </a:cubicBezTo>
                <a:cubicBezTo>
                  <a:pt x="5283965" y="528810"/>
                  <a:pt x="5304622" y="1619479"/>
                  <a:pt x="4765485" y="2208194"/>
                </a:cubicBezTo>
                <a:cubicBezTo>
                  <a:pt x="4226346" y="2798974"/>
                  <a:pt x="4015648" y="3966072"/>
                  <a:pt x="3406279" y="4356483"/>
                </a:cubicBezTo>
                <a:cubicBezTo>
                  <a:pt x="2796908" y="4746892"/>
                  <a:pt x="1669056" y="4575443"/>
                  <a:pt x="1109262" y="5695033"/>
                </a:cubicBezTo>
                <a:cubicBezTo>
                  <a:pt x="549466" y="6814622"/>
                  <a:pt x="0" y="6484116"/>
                  <a:pt x="0" y="6484116"/>
                </a:cubicBezTo>
                <a:close/>
              </a:path>
            </a:pathLst>
          </a:custGeom>
          <a:pattFill prst="pct20">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 xmlns:p14="http://schemas.microsoft.com/office/powerpoint/2010/main" val="28961346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9" name="Picture Placeholder 8">
            <a:extLst>
              <a:ext uri="{FF2B5EF4-FFF2-40B4-BE49-F238E27FC236}">
                <a16:creationId xmlns="" xmlns:a16="http://schemas.microsoft.com/office/drawing/2014/main" id="{402F710B-E228-4E17-88B5-99D9BA6A7D0E}"/>
              </a:ext>
            </a:extLst>
          </p:cNvPr>
          <p:cNvSpPr>
            <a:spLocks noGrp="1"/>
          </p:cNvSpPr>
          <p:nvPr>
            <p:ph type="pic" sz="quarter" idx="10"/>
          </p:nvPr>
        </p:nvSpPr>
        <p:spPr>
          <a:xfrm>
            <a:off x="5965979" y="0"/>
            <a:ext cx="6226021" cy="6453188"/>
          </a:xfrm>
          <a:custGeom>
            <a:avLst/>
            <a:gdLst>
              <a:gd name="connsiteX0" fmla="*/ 1190656 w 6226021"/>
              <a:gd name="connsiteY0" fmla="*/ 0 h 6453188"/>
              <a:gd name="connsiteX1" fmla="*/ 6226021 w 6226021"/>
              <a:gd name="connsiteY1" fmla="*/ 0 h 6453188"/>
              <a:gd name="connsiteX2" fmla="*/ 6226021 w 6226021"/>
              <a:gd name="connsiteY2" fmla="*/ 6452369 h 6453188"/>
              <a:gd name="connsiteX3" fmla="*/ 6208389 w 6226021"/>
              <a:gd name="connsiteY3" fmla="*/ 6453127 h 6453188"/>
              <a:gd name="connsiteX4" fmla="*/ 5319974 w 6226021"/>
              <a:gd name="connsiteY4" fmla="*/ 6077320 h 6453188"/>
              <a:gd name="connsiteX5" fmla="*/ 3343625 w 6226021"/>
              <a:gd name="connsiteY5" fmla="*/ 5907018 h 6453188"/>
              <a:gd name="connsiteX6" fmla="*/ 487719 w 6226021"/>
              <a:gd name="connsiteY6" fmla="*/ 5512834 h 6453188"/>
              <a:gd name="connsiteX7" fmla="*/ 351724 w 6226021"/>
              <a:gd name="connsiteY7" fmla="*/ 3953320 h 6453188"/>
              <a:gd name="connsiteX8" fmla="*/ 653739 w 6226021"/>
              <a:gd name="connsiteY8" fmla="*/ 2066595 h 6453188"/>
              <a:gd name="connsiteX9" fmla="*/ 1190656 w 6226021"/>
              <a:gd name="connsiteY9" fmla="*/ 0 h 6453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26021" h="6453188">
                <a:moveTo>
                  <a:pt x="1190656" y="0"/>
                </a:moveTo>
                <a:lnTo>
                  <a:pt x="6226021" y="0"/>
                </a:lnTo>
                <a:lnTo>
                  <a:pt x="6226021" y="6452369"/>
                </a:lnTo>
                <a:lnTo>
                  <a:pt x="6208389" y="6453127"/>
                </a:lnTo>
                <a:cubicBezTo>
                  <a:pt x="6127255" y="6454462"/>
                  <a:pt x="5774322" y="6437300"/>
                  <a:pt x="5319974" y="6077320"/>
                </a:cubicBezTo>
                <a:cubicBezTo>
                  <a:pt x="4786589" y="5652520"/>
                  <a:pt x="4811315" y="5685051"/>
                  <a:pt x="3343625" y="5907018"/>
                </a:cubicBezTo>
                <a:cubicBezTo>
                  <a:pt x="1875932" y="6128986"/>
                  <a:pt x="1127074" y="6142379"/>
                  <a:pt x="487719" y="5512834"/>
                </a:cubicBezTo>
                <a:cubicBezTo>
                  <a:pt x="-96884" y="4938780"/>
                  <a:pt x="-172831" y="4058564"/>
                  <a:pt x="351724" y="3953320"/>
                </a:cubicBezTo>
                <a:cubicBezTo>
                  <a:pt x="893939" y="3844250"/>
                  <a:pt x="1181826" y="3308467"/>
                  <a:pt x="653739" y="2066595"/>
                </a:cubicBezTo>
                <a:cubicBezTo>
                  <a:pt x="127419" y="830465"/>
                  <a:pt x="1190656" y="0"/>
                  <a:pt x="1190656" y="0"/>
                </a:cubicBezTo>
                <a:close/>
              </a:path>
            </a:pathLst>
          </a:custGeom>
          <a:pattFill prst="pct20">
            <a:fgClr>
              <a:schemeClr val="accent1"/>
            </a:fgClr>
            <a:bgClr>
              <a:schemeClr val="bg1"/>
            </a:bgClr>
          </a:pattFill>
        </p:spPr>
        <p:txBody>
          <a:bodyPr wrap="square">
            <a:noAutofit/>
          </a:bodyPr>
          <a:lstStyle>
            <a:lvl1pPr>
              <a:defRPr sz="1200"/>
            </a:lvl1pPr>
          </a:lstStyle>
          <a:p>
            <a:endParaRPr lang="en-US"/>
          </a:p>
        </p:txBody>
      </p:sp>
      <p:sp>
        <p:nvSpPr>
          <p:cNvPr id="11" name="Picture Placeholder 6">
            <a:extLst>
              <a:ext uri="{FF2B5EF4-FFF2-40B4-BE49-F238E27FC236}">
                <a16:creationId xmlns="" xmlns:a16="http://schemas.microsoft.com/office/drawing/2014/main" id="{B45AEA34-2A67-4795-B9DD-EBCD7E773F77}"/>
              </a:ext>
            </a:extLst>
          </p:cNvPr>
          <p:cNvSpPr>
            <a:spLocks noGrp="1"/>
          </p:cNvSpPr>
          <p:nvPr>
            <p:ph type="pic" sz="quarter" idx="11"/>
          </p:nvPr>
        </p:nvSpPr>
        <p:spPr>
          <a:xfrm>
            <a:off x="6807200" y="88900"/>
            <a:ext cx="4522748" cy="6769100"/>
          </a:xfrm>
          <a:noFill/>
        </p:spPr>
        <p:txBody>
          <a:bodyPr>
            <a:normAutofit/>
          </a:bodyPr>
          <a:lstStyle>
            <a:lvl1pPr>
              <a:defRPr sz="1200"/>
            </a:lvl1pPr>
          </a:lstStyle>
          <a:p>
            <a:endParaRPr lang="en-US"/>
          </a:p>
        </p:txBody>
      </p:sp>
    </p:spTree>
    <p:extLst>
      <p:ext uri="{BB962C8B-B14F-4D97-AF65-F5344CB8AC3E}">
        <p14:creationId xmlns="" xmlns:p14="http://schemas.microsoft.com/office/powerpoint/2010/main" val="34025816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7" name="Picture Placeholder 6">
            <a:extLst>
              <a:ext uri="{FF2B5EF4-FFF2-40B4-BE49-F238E27FC236}">
                <a16:creationId xmlns="" xmlns:a16="http://schemas.microsoft.com/office/drawing/2014/main" id="{4DFB1C6A-1383-4301-BE41-4F25E3BC1055}"/>
              </a:ext>
            </a:extLst>
          </p:cNvPr>
          <p:cNvSpPr>
            <a:spLocks noGrp="1"/>
          </p:cNvSpPr>
          <p:nvPr>
            <p:ph type="pic" sz="quarter" idx="10"/>
          </p:nvPr>
        </p:nvSpPr>
        <p:spPr>
          <a:xfrm>
            <a:off x="-1" y="0"/>
            <a:ext cx="12192001" cy="2933701"/>
          </a:xfrm>
          <a:pattFill prst="pct20">
            <a:fgClr>
              <a:schemeClr val="accent1"/>
            </a:fgClr>
            <a:bgClr>
              <a:schemeClr val="bg1"/>
            </a:bgClr>
          </a:pattFill>
        </p:spPr>
        <p:txBody>
          <a:bodyPr>
            <a:normAutofit/>
          </a:bodyPr>
          <a:lstStyle>
            <a:lvl1pPr>
              <a:defRPr sz="1200"/>
            </a:lvl1pPr>
          </a:lstStyle>
          <a:p>
            <a:endParaRPr lang="en-US"/>
          </a:p>
        </p:txBody>
      </p:sp>
    </p:spTree>
    <p:extLst>
      <p:ext uri="{BB962C8B-B14F-4D97-AF65-F5344CB8AC3E}">
        <p14:creationId xmlns="" xmlns:p14="http://schemas.microsoft.com/office/powerpoint/2010/main" val="38133974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am 1">
    <p:spTree>
      <p:nvGrpSpPr>
        <p:cNvPr id="1" name=""/>
        <p:cNvGrpSpPr/>
        <p:nvPr/>
      </p:nvGrpSpPr>
      <p:grpSpPr>
        <a:xfrm>
          <a:off x="0" y="0"/>
          <a:ext cx="0" cy="0"/>
          <a:chOff x="0" y="0"/>
          <a:chExt cx="0" cy="0"/>
        </a:xfrm>
      </p:grpSpPr>
      <p:sp>
        <p:nvSpPr>
          <p:cNvPr id="15" name="Picture Placeholder 6">
            <a:extLst>
              <a:ext uri="{FF2B5EF4-FFF2-40B4-BE49-F238E27FC236}">
                <a16:creationId xmlns="" xmlns:a16="http://schemas.microsoft.com/office/drawing/2014/main" id="{E9222035-FFB2-4359-B64E-C12E49132E64}"/>
              </a:ext>
            </a:extLst>
          </p:cNvPr>
          <p:cNvSpPr>
            <a:spLocks noGrp="1"/>
          </p:cNvSpPr>
          <p:nvPr>
            <p:ph type="pic" sz="quarter" idx="14"/>
          </p:nvPr>
        </p:nvSpPr>
        <p:spPr>
          <a:xfrm>
            <a:off x="-1" y="0"/>
            <a:ext cx="12192001" cy="6858000"/>
          </a:xfrm>
          <a:pattFill prst="pct20">
            <a:fgClr>
              <a:schemeClr val="accent1"/>
            </a:fgClr>
            <a:bgClr>
              <a:schemeClr val="bg1"/>
            </a:bgClr>
          </a:pattFill>
        </p:spPr>
        <p:txBody>
          <a:bodyPr>
            <a:normAutofit/>
          </a:bodyPr>
          <a:lstStyle>
            <a:lvl1pPr>
              <a:defRPr sz="1200"/>
            </a:lvl1pPr>
          </a:lstStyle>
          <a:p>
            <a:endParaRPr lang="en-US"/>
          </a:p>
        </p:txBody>
      </p:sp>
      <p:sp>
        <p:nvSpPr>
          <p:cNvPr id="13" name="Picture Placeholder 12">
            <a:extLst>
              <a:ext uri="{FF2B5EF4-FFF2-40B4-BE49-F238E27FC236}">
                <a16:creationId xmlns="" xmlns:a16="http://schemas.microsoft.com/office/drawing/2014/main" id="{A5987A59-3732-4776-8548-AB4814B3C96A}"/>
              </a:ext>
            </a:extLst>
          </p:cNvPr>
          <p:cNvSpPr>
            <a:spLocks noGrp="1"/>
          </p:cNvSpPr>
          <p:nvPr>
            <p:ph type="pic" sz="quarter" idx="12"/>
          </p:nvPr>
        </p:nvSpPr>
        <p:spPr>
          <a:xfrm>
            <a:off x="1663811" y="4425808"/>
            <a:ext cx="915192" cy="915192"/>
          </a:xfrm>
          <a:custGeom>
            <a:avLst/>
            <a:gdLst>
              <a:gd name="connsiteX0" fmla="*/ 457596 w 915192"/>
              <a:gd name="connsiteY0" fmla="*/ 0 h 915192"/>
              <a:gd name="connsiteX1" fmla="*/ 915192 w 915192"/>
              <a:gd name="connsiteY1" fmla="*/ 457596 h 915192"/>
              <a:gd name="connsiteX2" fmla="*/ 457596 w 915192"/>
              <a:gd name="connsiteY2" fmla="*/ 915192 h 915192"/>
              <a:gd name="connsiteX3" fmla="*/ 0 w 915192"/>
              <a:gd name="connsiteY3" fmla="*/ 457596 h 915192"/>
              <a:gd name="connsiteX4" fmla="*/ 457596 w 915192"/>
              <a:gd name="connsiteY4" fmla="*/ 0 h 9151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192" h="915192">
                <a:moveTo>
                  <a:pt x="457596" y="0"/>
                </a:moveTo>
                <a:cubicBezTo>
                  <a:pt x="710319" y="0"/>
                  <a:pt x="915192" y="204873"/>
                  <a:pt x="915192" y="457596"/>
                </a:cubicBezTo>
                <a:cubicBezTo>
                  <a:pt x="915192" y="710319"/>
                  <a:pt x="710319" y="915192"/>
                  <a:pt x="457596" y="915192"/>
                </a:cubicBezTo>
                <a:cubicBezTo>
                  <a:pt x="204873" y="915192"/>
                  <a:pt x="0" y="710319"/>
                  <a:pt x="0" y="457596"/>
                </a:cubicBezTo>
                <a:cubicBezTo>
                  <a:pt x="0" y="204873"/>
                  <a:pt x="204873" y="0"/>
                  <a:pt x="457596" y="0"/>
                </a:cubicBezTo>
                <a:close/>
              </a:path>
            </a:pathLst>
          </a:custGeom>
          <a:pattFill prst="pct20">
            <a:fgClr>
              <a:schemeClr val="accent1"/>
            </a:fgClr>
            <a:bgClr>
              <a:schemeClr val="bg1"/>
            </a:bgClr>
          </a:pattFill>
          <a:ln w="41275">
            <a:solidFill>
              <a:schemeClr val="bg1"/>
            </a:solidFill>
          </a:ln>
          <a:effectLst>
            <a:outerShdw blurRad="127000" dist="114300" dir="5400000" algn="t" rotWithShape="0">
              <a:prstClr val="black">
                <a:alpha val="6000"/>
              </a:prstClr>
            </a:outerShdw>
          </a:effectLst>
        </p:spPr>
        <p:txBody>
          <a:bodyPr wrap="square">
            <a:noAutofit/>
          </a:bodyPr>
          <a:lstStyle>
            <a:lvl1pPr>
              <a:defRPr sz="1200"/>
            </a:lvl1pPr>
          </a:lstStyle>
          <a:p>
            <a:endParaRPr lang="en-US"/>
          </a:p>
        </p:txBody>
      </p:sp>
      <p:sp>
        <p:nvSpPr>
          <p:cNvPr id="12" name="Picture Placeholder 11">
            <a:extLst>
              <a:ext uri="{FF2B5EF4-FFF2-40B4-BE49-F238E27FC236}">
                <a16:creationId xmlns="" xmlns:a16="http://schemas.microsoft.com/office/drawing/2014/main" id="{4C28CFBE-5159-49DD-8C42-D448FC9B8292}"/>
              </a:ext>
            </a:extLst>
          </p:cNvPr>
          <p:cNvSpPr>
            <a:spLocks noGrp="1"/>
          </p:cNvSpPr>
          <p:nvPr>
            <p:ph type="pic" sz="quarter" idx="11"/>
          </p:nvPr>
        </p:nvSpPr>
        <p:spPr>
          <a:xfrm>
            <a:off x="6732234" y="2008979"/>
            <a:ext cx="915192" cy="915192"/>
          </a:xfrm>
          <a:custGeom>
            <a:avLst/>
            <a:gdLst>
              <a:gd name="connsiteX0" fmla="*/ 457596 w 915192"/>
              <a:gd name="connsiteY0" fmla="*/ 0 h 915192"/>
              <a:gd name="connsiteX1" fmla="*/ 915192 w 915192"/>
              <a:gd name="connsiteY1" fmla="*/ 457596 h 915192"/>
              <a:gd name="connsiteX2" fmla="*/ 457596 w 915192"/>
              <a:gd name="connsiteY2" fmla="*/ 915192 h 915192"/>
              <a:gd name="connsiteX3" fmla="*/ 0 w 915192"/>
              <a:gd name="connsiteY3" fmla="*/ 457596 h 915192"/>
              <a:gd name="connsiteX4" fmla="*/ 457596 w 915192"/>
              <a:gd name="connsiteY4" fmla="*/ 0 h 9151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192" h="915192">
                <a:moveTo>
                  <a:pt x="457596" y="0"/>
                </a:moveTo>
                <a:cubicBezTo>
                  <a:pt x="710319" y="0"/>
                  <a:pt x="915192" y="204873"/>
                  <a:pt x="915192" y="457596"/>
                </a:cubicBezTo>
                <a:cubicBezTo>
                  <a:pt x="915192" y="710319"/>
                  <a:pt x="710319" y="915192"/>
                  <a:pt x="457596" y="915192"/>
                </a:cubicBezTo>
                <a:cubicBezTo>
                  <a:pt x="204873" y="915192"/>
                  <a:pt x="0" y="710319"/>
                  <a:pt x="0" y="457596"/>
                </a:cubicBezTo>
                <a:cubicBezTo>
                  <a:pt x="0" y="204873"/>
                  <a:pt x="204873" y="0"/>
                  <a:pt x="457596" y="0"/>
                </a:cubicBezTo>
                <a:close/>
              </a:path>
            </a:pathLst>
          </a:custGeom>
          <a:pattFill prst="pct20">
            <a:fgClr>
              <a:schemeClr val="accent1"/>
            </a:fgClr>
            <a:bgClr>
              <a:schemeClr val="bg1"/>
            </a:bgClr>
          </a:pattFill>
          <a:ln w="41275">
            <a:solidFill>
              <a:schemeClr val="bg1"/>
            </a:solidFill>
          </a:ln>
          <a:effectLst>
            <a:outerShdw blurRad="127000" dist="114300" dir="5400000" algn="t" rotWithShape="0">
              <a:prstClr val="black">
                <a:alpha val="6000"/>
              </a:prstClr>
            </a:outerShdw>
          </a:effectLst>
        </p:spPr>
        <p:txBody>
          <a:bodyPr wrap="square">
            <a:noAutofit/>
          </a:bodyPr>
          <a:lstStyle>
            <a:lvl1pPr>
              <a:defRPr sz="1200"/>
            </a:lvl1pPr>
          </a:lstStyle>
          <a:p>
            <a:endParaRPr lang="en-US"/>
          </a:p>
        </p:txBody>
      </p:sp>
      <p:sp>
        <p:nvSpPr>
          <p:cNvPr id="14" name="Picture Placeholder 13">
            <a:extLst>
              <a:ext uri="{FF2B5EF4-FFF2-40B4-BE49-F238E27FC236}">
                <a16:creationId xmlns="" xmlns:a16="http://schemas.microsoft.com/office/drawing/2014/main" id="{7FA378CC-7D8C-45AC-A6E5-63795005F779}"/>
              </a:ext>
            </a:extLst>
          </p:cNvPr>
          <p:cNvSpPr>
            <a:spLocks noGrp="1"/>
          </p:cNvSpPr>
          <p:nvPr>
            <p:ph type="pic" sz="quarter" idx="13"/>
          </p:nvPr>
        </p:nvSpPr>
        <p:spPr>
          <a:xfrm>
            <a:off x="6732234" y="4425808"/>
            <a:ext cx="915192" cy="915192"/>
          </a:xfrm>
          <a:custGeom>
            <a:avLst/>
            <a:gdLst>
              <a:gd name="connsiteX0" fmla="*/ 457596 w 915192"/>
              <a:gd name="connsiteY0" fmla="*/ 0 h 915192"/>
              <a:gd name="connsiteX1" fmla="*/ 915192 w 915192"/>
              <a:gd name="connsiteY1" fmla="*/ 457596 h 915192"/>
              <a:gd name="connsiteX2" fmla="*/ 457596 w 915192"/>
              <a:gd name="connsiteY2" fmla="*/ 915192 h 915192"/>
              <a:gd name="connsiteX3" fmla="*/ 0 w 915192"/>
              <a:gd name="connsiteY3" fmla="*/ 457596 h 915192"/>
              <a:gd name="connsiteX4" fmla="*/ 457596 w 915192"/>
              <a:gd name="connsiteY4" fmla="*/ 0 h 9151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192" h="915192">
                <a:moveTo>
                  <a:pt x="457596" y="0"/>
                </a:moveTo>
                <a:cubicBezTo>
                  <a:pt x="710319" y="0"/>
                  <a:pt x="915192" y="204873"/>
                  <a:pt x="915192" y="457596"/>
                </a:cubicBezTo>
                <a:cubicBezTo>
                  <a:pt x="915192" y="710319"/>
                  <a:pt x="710319" y="915192"/>
                  <a:pt x="457596" y="915192"/>
                </a:cubicBezTo>
                <a:cubicBezTo>
                  <a:pt x="204873" y="915192"/>
                  <a:pt x="0" y="710319"/>
                  <a:pt x="0" y="457596"/>
                </a:cubicBezTo>
                <a:cubicBezTo>
                  <a:pt x="0" y="204873"/>
                  <a:pt x="204873" y="0"/>
                  <a:pt x="457596" y="0"/>
                </a:cubicBezTo>
                <a:close/>
              </a:path>
            </a:pathLst>
          </a:custGeom>
          <a:pattFill prst="pct20">
            <a:fgClr>
              <a:schemeClr val="accent1"/>
            </a:fgClr>
            <a:bgClr>
              <a:schemeClr val="bg1"/>
            </a:bgClr>
          </a:pattFill>
          <a:ln w="41275">
            <a:solidFill>
              <a:schemeClr val="bg1"/>
            </a:solidFill>
          </a:ln>
          <a:effectLst>
            <a:outerShdw blurRad="127000" dist="114300" dir="5400000" algn="t" rotWithShape="0">
              <a:prstClr val="black">
                <a:alpha val="6000"/>
              </a:prstClr>
            </a:outerShdw>
          </a:effectLst>
        </p:spPr>
        <p:txBody>
          <a:bodyPr wrap="square">
            <a:noAutofit/>
          </a:bodyPr>
          <a:lstStyle>
            <a:lvl1pPr>
              <a:defRPr sz="1200"/>
            </a:lvl1pPr>
          </a:lstStyle>
          <a:p>
            <a:endParaRPr lang="en-US"/>
          </a:p>
        </p:txBody>
      </p:sp>
      <p:sp>
        <p:nvSpPr>
          <p:cNvPr id="11" name="Picture Placeholder 10">
            <a:extLst>
              <a:ext uri="{FF2B5EF4-FFF2-40B4-BE49-F238E27FC236}">
                <a16:creationId xmlns="" xmlns:a16="http://schemas.microsoft.com/office/drawing/2014/main" id="{1078ABAC-0538-47F4-A8BD-671BC31EB14C}"/>
              </a:ext>
            </a:extLst>
          </p:cNvPr>
          <p:cNvSpPr>
            <a:spLocks noGrp="1"/>
          </p:cNvSpPr>
          <p:nvPr>
            <p:ph type="pic" sz="quarter" idx="10"/>
          </p:nvPr>
        </p:nvSpPr>
        <p:spPr>
          <a:xfrm>
            <a:off x="1663811" y="2008979"/>
            <a:ext cx="915192" cy="915192"/>
          </a:xfrm>
          <a:custGeom>
            <a:avLst/>
            <a:gdLst>
              <a:gd name="connsiteX0" fmla="*/ 457596 w 915192"/>
              <a:gd name="connsiteY0" fmla="*/ 0 h 915192"/>
              <a:gd name="connsiteX1" fmla="*/ 915192 w 915192"/>
              <a:gd name="connsiteY1" fmla="*/ 457596 h 915192"/>
              <a:gd name="connsiteX2" fmla="*/ 457596 w 915192"/>
              <a:gd name="connsiteY2" fmla="*/ 915192 h 915192"/>
              <a:gd name="connsiteX3" fmla="*/ 0 w 915192"/>
              <a:gd name="connsiteY3" fmla="*/ 457596 h 915192"/>
              <a:gd name="connsiteX4" fmla="*/ 457596 w 915192"/>
              <a:gd name="connsiteY4" fmla="*/ 0 h 9151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192" h="915192">
                <a:moveTo>
                  <a:pt x="457596" y="0"/>
                </a:moveTo>
                <a:cubicBezTo>
                  <a:pt x="710319" y="0"/>
                  <a:pt x="915192" y="204873"/>
                  <a:pt x="915192" y="457596"/>
                </a:cubicBezTo>
                <a:cubicBezTo>
                  <a:pt x="915192" y="710319"/>
                  <a:pt x="710319" y="915192"/>
                  <a:pt x="457596" y="915192"/>
                </a:cubicBezTo>
                <a:cubicBezTo>
                  <a:pt x="204873" y="915192"/>
                  <a:pt x="0" y="710319"/>
                  <a:pt x="0" y="457596"/>
                </a:cubicBezTo>
                <a:cubicBezTo>
                  <a:pt x="0" y="204873"/>
                  <a:pt x="204873" y="0"/>
                  <a:pt x="457596" y="0"/>
                </a:cubicBezTo>
                <a:close/>
              </a:path>
            </a:pathLst>
          </a:custGeom>
          <a:pattFill prst="pct20">
            <a:fgClr>
              <a:schemeClr val="accent1"/>
            </a:fgClr>
            <a:bgClr>
              <a:schemeClr val="bg1"/>
            </a:bgClr>
          </a:pattFill>
          <a:ln w="41275">
            <a:solidFill>
              <a:schemeClr val="bg1"/>
            </a:solidFill>
          </a:ln>
          <a:effectLst>
            <a:outerShdw blurRad="127000" dist="114300" dir="5400000" algn="t" rotWithShape="0">
              <a:prstClr val="black">
                <a:alpha val="6000"/>
              </a:prstClr>
            </a:outerShdw>
          </a:effectLst>
        </p:spPr>
        <p:txBody>
          <a:bodyPr wrap="square">
            <a:noAutofit/>
          </a:bodyPr>
          <a:lstStyle>
            <a:lvl1pPr>
              <a:defRPr sz="1200"/>
            </a:lvl1pPr>
          </a:lstStyle>
          <a:p>
            <a:endParaRPr lang="en-US"/>
          </a:p>
        </p:txBody>
      </p:sp>
    </p:spTree>
    <p:extLst>
      <p:ext uri="{BB962C8B-B14F-4D97-AF65-F5344CB8AC3E}">
        <p14:creationId xmlns="" xmlns:p14="http://schemas.microsoft.com/office/powerpoint/2010/main" val="1424204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am 2">
    <p:spTree>
      <p:nvGrpSpPr>
        <p:cNvPr id="1" name=""/>
        <p:cNvGrpSpPr/>
        <p:nvPr/>
      </p:nvGrpSpPr>
      <p:grpSpPr>
        <a:xfrm>
          <a:off x="0" y="0"/>
          <a:ext cx="0" cy="0"/>
          <a:chOff x="0" y="0"/>
          <a:chExt cx="0" cy="0"/>
        </a:xfrm>
      </p:grpSpPr>
      <p:sp>
        <p:nvSpPr>
          <p:cNvPr id="8" name="Freeform: Shape 7">
            <a:extLst>
              <a:ext uri="{FF2B5EF4-FFF2-40B4-BE49-F238E27FC236}">
                <a16:creationId xmlns="" xmlns:a16="http://schemas.microsoft.com/office/drawing/2014/main" id="{3A81A7C5-50FA-48D4-8EAA-97967EE8F9C1}"/>
              </a:ext>
            </a:extLst>
          </p:cNvPr>
          <p:cNvSpPr/>
          <p:nvPr userDrawn="1"/>
        </p:nvSpPr>
        <p:spPr>
          <a:xfrm flipH="1">
            <a:off x="0" y="0"/>
            <a:ext cx="4753415" cy="6481647"/>
          </a:xfrm>
          <a:custGeom>
            <a:avLst/>
            <a:gdLst>
              <a:gd name="connsiteX0" fmla="*/ 4753415 w 4753415"/>
              <a:gd name="connsiteY0" fmla="*/ 0 h 6481647"/>
              <a:gd name="connsiteX1" fmla="*/ 1276475 w 4753415"/>
              <a:gd name="connsiteY1" fmla="*/ 0 h 6481647"/>
              <a:gd name="connsiteX2" fmla="*/ 1263813 w 4753415"/>
              <a:gd name="connsiteY2" fmla="*/ 10321 h 6481647"/>
              <a:gd name="connsiteX3" fmla="*/ 700859 w 4753415"/>
              <a:gd name="connsiteY3" fmla="*/ 2215550 h 6481647"/>
              <a:gd name="connsiteX4" fmla="*/ 377075 w 4753415"/>
              <a:gd name="connsiteY4" fmla="*/ 4238266 h 6481647"/>
              <a:gd name="connsiteX5" fmla="*/ 522872 w 4753415"/>
              <a:gd name="connsiteY5" fmla="*/ 5910188 h 6481647"/>
              <a:gd name="connsiteX6" fmla="*/ 3584627 w 4753415"/>
              <a:gd name="connsiteY6" fmla="*/ 6332783 h 6481647"/>
              <a:gd name="connsiteX7" fmla="*/ 4658105 w 4753415"/>
              <a:gd name="connsiteY7" fmla="*/ 6177954 h 6481647"/>
              <a:gd name="connsiteX8" fmla="*/ 4753415 w 4753415"/>
              <a:gd name="connsiteY8" fmla="*/ 6169603 h 6481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53415" h="6481647">
                <a:moveTo>
                  <a:pt x="4753415" y="0"/>
                </a:moveTo>
                <a:lnTo>
                  <a:pt x="1276475" y="0"/>
                </a:lnTo>
                <a:lnTo>
                  <a:pt x="1263813" y="10321"/>
                </a:lnTo>
                <a:cubicBezTo>
                  <a:pt x="1140649" y="112988"/>
                  <a:pt x="171869" y="973149"/>
                  <a:pt x="700859" y="2215550"/>
                </a:cubicBezTo>
                <a:cubicBezTo>
                  <a:pt x="1267010" y="3546933"/>
                  <a:pt x="958372" y="4121335"/>
                  <a:pt x="377075" y="4238266"/>
                </a:cubicBezTo>
                <a:cubicBezTo>
                  <a:pt x="-185289" y="4351096"/>
                  <a:pt x="-103868" y="5294757"/>
                  <a:pt x="522872" y="5910188"/>
                </a:cubicBezTo>
                <a:cubicBezTo>
                  <a:pt x="1208311" y="6585109"/>
                  <a:pt x="2011146" y="6570750"/>
                  <a:pt x="3584627" y="6332783"/>
                </a:cubicBezTo>
                <a:cubicBezTo>
                  <a:pt x="4076339" y="6258419"/>
                  <a:pt x="4411802" y="6203887"/>
                  <a:pt x="4658105" y="6177954"/>
                </a:cubicBezTo>
                <a:lnTo>
                  <a:pt x="4753415" y="6169603"/>
                </a:lnTo>
                <a:close/>
              </a:path>
            </a:pathLst>
          </a:custGeom>
          <a:gradFill>
            <a:gsLst>
              <a:gs pos="0">
                <a:srgbClr val="3A5BE0"/>
              </a:gs>
              <a:gs pos="100000">
                <a:srgbClr val="2441BF"/>
              </a:gs>
            </a:gsLst>
            <a:lin ang="10800000" scaled="1"/>
          </a:gradFill>
          <a:ln w="9525" cap="flat">
            <a:noFill/>
            <a:prstDash val="solid"/>
            <a:miter/>
          </a:ln>
        </p:spPr>
        <p:txBody>
          <a:bodyPr rtlCol="0" anchor="ctr"/>
          <a:lstStyle/>
          <a:p>
            <a:endParaRPr lang="en-US"/>
          </a:p>
        </p:txBody>
      </p:sp>
      <p:sp>
        <p:nvSpPr>
          <p:cNvPr id="7" name="Rectangle: Rounded Corners 6">
            <a:extLst>
              <a:ext uri="{FF2B5EF4-FFF2-40B4-BE49-F238E27FC236}">
                <a16:creationId xmlns="" xmlns:a16="http://schemas.microsoft.com/office/drawing/2014/main" id="{36256DEB-C2F4-48B3-85A8-EAC6C818A830}"/>
              </a:ext>
            </a:extLst>
          </p:cNvPr>
          <p:cNvSpPr/>
          <p:nvPr userDrawn="1"/>
        </p:nvSpPr>
        <p:spPr>
          <a:xfrm>
            <a:off x="1347225" y="963674"/>
            <a:ext cx="10085416" cy="4930653"/>
          </a:xfrm>
          <a:prstGeom prst="roundRect">
            <a:avLst>
              <a:gd name="adj" fmla="val 3964"/>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icture Placeholder 12">
            <a:extLst>
              <a:ext uri="{FF2B5EF4-FFF2-40B4-BE49-F238E27FC236}">
                <a16:creationId xmlns="" xmlns:a16="http://schemas.microsoft.com/office/drawing/2014/main" id="{98E22592-4104-44CD-9320-3876DC8E1C90}"/>
              </a:ext>
            </a:extLst>
          </p:cNvPr>
          <p:cNvSpPr>
            <a:spLocks noGrp="1"/>
          </p:cNvSpPr>
          <p:nvPr>
            <p:ph type="pic" sz="quarter" idx="15"/>
          </p:nvPr>
        </p:nvSpPr>
        <p:spPr>
          <a:xfrm>
            <a:off x="6537794" y="3575623"/>
            <a:ext cx="1995602" cy="2529086"/>
          </a:xfrm>
          <a:prstGeom prst="rect">
            <a:avLst/>
          </a:prstGeom>
          <a:pattFill prst="pct20">
            <a:fgClr>
              <a:schemeClr val="accent1"/>
            </a:fgClr>
            <a:bgClr>
              <a:schemeClr val="bg1"/>
            </a:bgClr>
          </a:pattFill>
        </p:spPr>
        <p:txBody>
          <a:bodyPr wrap="square">
            <a:noAutofit/>
          </a:bodyPr>
          <a:lstStyle>
            <a:lvl1pPr>
              <a:defRPr sz="1200"/>
            </a:lvl1pPr>
          </a:lstStyle>
          <a:p>
            <a:endParaRPr lang="en-US"/>
          </a:p>
        </p:txBody>
      </p:sp>
      <p:sp>
        <p:nvSpPr>
          <p:cNvPr id="11" name="Picture Placeholder 10">
            <a:extLst>
              <a:ext uri="{FF2B5EF4-FFF2-40B4-BE49-F238E27FC236}">
                <a16:creationId xmlns="" xmlns:a16="http://schemas.microsoft.com/office/drawing/2014/main" id="{CB9201DA-9A9A-4F49-997E-05DC4FE17C39}"/>
              </a:ext>
            </a:extLst>
          </p:cNvPr>
          <p:cNvSpPr>
            <a:spLocks noGrp="1"/>
          </p:cNvSpPr>
          <p:nvPr>
            <p:ph type="pic" sz="quarter" idx="14"/>
          </p:nvPr>
        </p:nvSpPr>
        <p:spPr>
          <a:xfrm>
            <a:off x="4246471" y="727320"/>
            <a:ext cx="1995601" cy="2581030"/>
          </a:xfrm>
          <a:prstGeom prst="rect">
            <a:avLst/>
          </a:prstGeom>
          <a:pattFill prst="pct20">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 xmlns:p14="http://schemas.microsoft.com/office/powerpoint/2010/main" val="13553940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3">
    <p:spTree>
      <p:nvGrpSpPr>
        <p:cNvPr id="1" name=""/>
        <p:cNvGrpSpPr/>
        <p:nvPr/>
      </p:nvGrpSpPr>
      <p:grpSpPr>
        <a:xfrm>
          <a:off x="0" y="0"/>
          <a:ext cx="0" cy="0"/>
          <a:chOff x="0" y="0"/>
          <a:chExt cx="0" cy="0"/>
        </a:xfrm>
      </p:grpSpPr>
      <p:sp>
        <p:nvSpPr>
          <p:cNvPr id="14" name="Picture Placeholder 13">
            <a:extLst>
              <a:ext uri="{FF2B5EF4-FFF2-40B4-BE49-F238E27FC236}">
                <a16:creationId xmlns="" xmlns:a16="http://schemas.microsoft.com/office/drawing/2014/main" id="{7C5A6DEC-7A61-4BFE-8F22-D2D2965413EA}"/>
              </a:ext>
            </a:extLst>
          </p:cNvPr>
          <p:cNvSpPr>
            <a:spLocks noGrp="1"/>
          </p:cNvSpPr>
          <p:nvPr>
            <p:ph type="pic" sz="quarter" idx="16"/>
          </p:nvPr>
        </p:nvSpPr>
        <p:spPr>
          <a:xfrm>
            <a:off x="8521368" y="1730287"/>
            <a:ext cx="2521611" cy="2587108"/>
          </a:xfrm>
          <a:custGeom>
            <a:avLst/>
            <a:gdLst>
              <a:gd name="connsiteX0" fmla="*/ 792274 w 2521611"/>
              <a:gd name="connsiteY0" fmla="*/ 393 h 2587108"/>
              <a:gd name="connsiteX1" fmla="*/ 1061228 w 2521611"/>
              <a:gd name="connsiteY1" fmla="*/ 108401 h 2587108"/>
              <a:gd name="connsiteX2" fmla="*/ 2368903 w 2521611"/>
              <a:gd name="connsiteY2" fmla="*/ 1243317 h 2587108"/>
              <a:gd name="connsiteX3" fmla="*/ 2223886 w 2521611"/>
              <a:gd name="connsiteY3" fmla="*/ 1996143 h 2587108"/>
              <a:gd name="connsiteX4" fmla="*/ 587086 w 2521611"/>
              <a:gd name="connsiteY4" fmla="*/ 2562341 h 2587108"/>
              <a:gd name="connsiteX5" fmla="*/ 8278 w 2521611"/>
              <a:gd name="connsiteY5" fmla="*/ 2060456 h 2587108"/>
              <a:gd name="connsiteX6" fmla="*/ 336143 w 2521611"/>
              <a:gd name="connsiteY6" fmla="*/ 359343 h 2587108"/>
              <a:gd name="connsiteX7" fmla="*/ 792274 w 2521611"/>
              <a:gd name="connsiteY7" fmla="*/ 393 h 2587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21611" h="2587108">
                <a:moveTo>
                  <a:pt x="792274" y="393"/>
                </a:moveTo>
                <a:cubicBezTo>
                  <a:pt x="886287" y="4367"/>
                  <a:pt x="980838" y="38651"/>
                  <a:pt x="1061228" y="108401"/>
                </a:cubicBezTo>
                <a:lnTo>
                  <a:pt x="2368903" y="1243317"/>
                </a:lnTo>
                <a:cubicBezTo>
                  <a:pt x="2626150" y="1466516"/>
                  <a:pt x="2545445" y="1885174"/>
                  <a:pt x="2223886" y="1996143"/>
                </a:cubicBezTo>
                <a:lnTo>
                  <a:pt x="587086" y="2562341"/>
                </a:lnTo>
                <a:cubicBezTo>
                  <a:pt x="265526" y="2673310"/>
                  <a:pt x="-56033" y="2394625"/>
                  <a:pt x="8278" y="2060456"/>
                </a:cubicBezTo>
                <a:lnTo>
                  <a:pt x="336143" y="359343"/>
                </a:lnTo>
                <a:cubicBezTo>
                  <a:pt x="381224" y="129602"/>
                  <a:pt x="585445" y="-8351"/>
                  <a:pt x="792274" y="393"/>
                </a:cubicBezTo>
                <a:close/>
              </a:path>
            </a:pathLst>
          </a:custGeom>
          <a:pattFill prst="pct20">
            <a:fgClr>
              <a:schemeClr val="accent1"/>
            </a:fgClr>
            <a:bgClr>
              <a:schemeClr val="bg1"/>
            </a:bgClr>
          </a:pattFill>
        </p:spPr>
        <p:txBody>
          <a:bodyPr wrap="square">
            <a:noAutofit/>
          </a:bodyPr>
          <a:lstStyle>
            <a:lvl1pPr>
              <a:defRPr sz="1200"/>
            </a:lvl1pPr>
          </a:lstStyle>
          <a:p>
            <a:endParaRPr lang="en-US"/>
          </a:p>
        </p:txBody>
      </p:sp>
      <p:sp>
        <p:nvSpPr>
          <p:cNvPr id="12" name="Picture Placeholder 11">
            <a:extLst>
              <a:ext uri="{FF2B5EF4-FFF2-40B4-BE49-F238E27FC236}">
                <a16:creationId xmlns="" xmlns:a16="http://schemas.microsoft.com/office/drawing/2014/main" id="{FAC2C87E-34AC-4DAA-ADEE-F6A7C624A213}"/>
              </a:ext>
            </a:extLst>
          </p:cNvPr>
          <p:cNvSpPr>
            <a:spLocks noGrp="1"/>
          </p:cNvSpPr>
          <p:nvPr>
            <p:ph type="pic" sz="quarter" idx="15"/>
          </p:nvPr>
        </p:nvSpPr>
        <p:spPr>
          <a:xfrm>
            <a:off x="4924218" y="1730287"/>
            <a:ext cx="2521611" cy="2587108"/>
          </a:xfrm>
          <a:custGeom>
            <a:avLst/>
            <a:gdLst>
              <a:gd name="connsiteX0" fmla="*/ 792274 w 2521611"/>
              <a:gd name="connsiteY0" fmla="*/ 393 h 2587108"/>
              <a:gd name="connsiteX1" fmla="*/ 1061228 w 2521611"/>
              <a:gd name="connsiteY1" fmla="*/ 108401 h 2587108"/>
              <a:gd name="connsiteX2" fmla="*/ 2368903 w 2521611"/>
              <a:gd name="connsiteY2" fmla="*/ 1243317 h 2587108"/>
              <a:gd name="connsiteX3" fmla="*/ 2223887 w 2521611"/>
              <a:gd name="connsiteY3" fmla="*/ 1996143 h 2587108"/>
              <a:gd name="connsiteX4" fmla="*/ 587086 w 2521611"/>
              <a:gd name="connsiteY4" fmla="*/ 2562341 h 2587108"/>
              <a:gd name="connsiteX5" fmla="*/ 8278 w 2521611"/>
              <a:gd name="connsiteY5" fmla="*/ 2060456 h 2587108"/>
              <a:gd name="connsiteX6" fmla="*/ 336143 w 2521611"/>
              <a:gd name="connsiteY6" fmla="*/ 359343 h 2587108"/>
              <a:gd name="connsiteX7" fmla="*/ 792274 w 2521611"/>
              <a:gd name="connsiteY7" fmla="*/ 393 h 2587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21611" h="2587108">
                <a:moveTo>
                  <a:pt x="792274" y="393"/>
                </a:moveTo>
                <a:cubicBezTo>
                  <a:pt x="886287" y="4367"/>
                  <a:pt x="980839" y="38651"/>
                  <a:pt x="1061228" y="108401"/>
                </a:cubicBezTo>
                <a:lnTo>
                  <a:pt x="2368903" y="1243317"/>
                </a:lnTo>
                <a:cubicBezTo>
                  <a:pt x="2626150" y="1466516"/>
                  <a:pt x="2545445" y="1885174"/>
                  <a:pt x="2223887" y="1996143"/>
                </a:cubicBezTo>
                <a:lnTo>
                  <a:pt x="587086" y="2562341"/>
                </a:lnTo>
                <a:cubicBezTo>
                  <a:pt x="265526" y="2673310"/>
                  <a:pt x="-56032" y="2394625"/>
                  <a:pt x="8278" y="2060456"/>
                </a:cubicBezTo>
                <a:lnTo>
                  <a:pt x="336143" y="359343"/>
                </a:lnTo>
                <a:cubicBezTo>
                  <a:pt x="381224" y="129602"/>
                  <a:pt x="585446" y="-8351"/>
                  <a:pt x="792274" y="393"/>
                </a:cubicBezTo>
                <a:close/>
              </a:path>
            </a:pathLst>
          </a:custGeom>
          <a:pattFill prst="pct20">
            <a:fgClr>
              <a:schemeClr val="accent1"/>
            </a:fgClr>
            <a:bgClr>
              <a:schemeClr val="bg1"/>
            </a:bgClr>
          </a:pattFill>
        </p:spPr>
        <p:txBody>
          <a:bodyPr wrap="square">
            <a:noAutofit/>
          </a:bodyPr>
          <a:lstStyle>
            <a:lvl1pPr>
              <a:defRPr sz="1200"/>
            </a:lvl1pPr>
          </a:lstStyle>
          <a:p>
            <a:endParaRPr lang="en-US"/>
          </a:p>
        </p:txBody>
      </p:sp>
      <p:sp>
        <p:nvSpPr>
          <p:cNvPr id="10" name="Picture Placeholder 9">
            <a:extLst>
              <a:ext uri="{FF2B5EF4-FFF2-40B4-BE49-F238E27FC236}">
                <a16:creationId xmlns="" xmlns:a16="http://schemas.microsoft.com/office/drawing/2014/main" id="{DD85B42F-40AB-4C46-B93A-ECF5001EC7FD}"/>
              </a:ext>
            </a:extLst>
          </p:cNvPr>
          <p:cNvSpPr>
            <a:spLocks noGrp="1"/>
          </p:cNvSpPr>
          <p:nvPr>
            <p:ph type="pic" sz="quarter" idx="14"/>
          </p:nvPr>
        </p:nvSpPr>
        <p:spPr>
          <a:xfrm>
            <a:off x="1327068" y="1730287"/>
            <a:ext cx="2521612" cy="2587108"/>
          </a:xfrm>
          <a:custGeom>
            <a:avLst/>
            <a:gdLst>
              <a:gd name="connsiteX0" fmla="*/ 792274 w 2521612"/>
              <a:gd name="connsiteY0" fmla="*/ 393 h 2587108"/>
              <a:gd name="connsiteX1" fmla="*/ 1061229 w 2521612"/>
              <a:gd name="connsiteY1" fmla="*/ 108401 h 2587108"/>
              <a:gd name="connsiteX2" fmla="*/ 2368903 w 2521612"/>
              <a:gd name="connsiteY2" fmla="*/ 1243317 h 2587108"/>
              <a:gd name="connsiteX3" fmla="*/ 2223887 w 2521612"/>
              <a:gd name="connsiteY3" fmla="*/ 1996143 h 2587108"/>
              <a:gd name="connsiteX4" fmla="*/ 587086 w 2521612"/>
              <a:gd name="connsiteY4" fmla="*/ 2562341 h 2587108"/>
              <a:gd name="connsiteX5" fmla="*/ 8278 w 2521612"/>
              <a:gd name="connsiteY5" fmla="*/ 2060456 h 2587108"/>
              <a:gd name="connsiteX6" fmla="*/ 336143 w 2521612"/>
              <a:gd name="connsiteY6" fmla="*/ 359343 h 2587108"/>
              <a:gd name="connsiteX7" fmla="*/ 792274 w 2521612"/>
              <a:gd name="connsiteY7" fmla="*/ 393 h 2587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21612" h="2587108">
                <a:moveTo>
                  <a:pt x="792274" y="393"/>
                </a:moveTo>
                <a:cubicBezTo>
                  <a:pt x="886287" y="4367"/>
                  <a:pt x="980839" y="38651"/>
                  <a:pt x="1061229" y="108401"/>
                </a:cubicBezTo>
                <a:lnTo>
                  <a:pt x="2368903" y="1243317"/>
                </a:lnTo>
                <a:cubicBezTo>
                  <a:pt x="2626151" y="1466516"/>
                  <a:pt x="2545446" y="1885174"/>
                  <a:pt x="2223887" y="1996143"/>
                </a:cubicBezTo>
                <a:lnTo>
                  <a:pt x="587086" y="2562341"/>
                </a:lnTo>
                <a:cubicBezTo>
                  <a:pt x="265526" y="2673310"/>
                  <a:pt x="-56033" y="2394625"/>
                  <a:pt x="8278" y="2060456"/>
                </a:cubicBezTo>
                <a:lnTo>
                  <a:pt x="336143" y="359343"/>
                </a:lnTo>
                <a:cubicBezTo>
                  <a:pt x="381224" y="129602"/>
                  <a:pt x="585445" y="-8351"/>
                  <a:pt x="792274" y="393"/>
                </a:cubicBezTo>
                <a:close/>
              </a:path>
            </a:pathLst>
          </a:custGeom>
          <a:pattFill prst="pct20">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 xmlns:p14="http://schemas.microsoft.com/office/powerpoint/2010/main" val="30667631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rvice 1">
    <p:spTree>
      <p:nvGrpSpPr>
        <p:cNvPr id="1" name=""/>
        <p:cNvGrpSpPr/>
        <p:nvPr/>
      </p:nvGrpSpPr>
      <p:grpSpPr>
        <a:xfrm>
          <a:off x="0" y="0"/>
          <a:ext cx="0" cy="0"/>
          <a:chOff x="0" y="0"/>
          <a:chExt cx="0" cy="0"/>
        </a:xfrm>
      </p:grpSpPr>
      <p:sp>
        <p:nvSpPr>
          <p:cNvPr id="14" name="Picture Placeholder 13">
            <a:extLst>
              <a:ext uri="{FF2B5EF4-FFF2-40B4-BE49-F238E27FC236}">
                <a16:creationId xmlns="" xmlns:a16="http://schemas.microsoft.com/office/drawing/2014/main" id="{1B5901F8-2EFF-40A1-9411-4051EF093718}"/>
              </a:ext>
            </a:extLst>
          </p:cNvPr>
          <p:cNvSpPr>
            <a:spLocks noGrp="1"/>
          </p:cNvSpPr>
          <p:nvPr>
            <p:ph type="pic" sz="quarter" idx="17"/>
          </p:nvPr>
        </p:nvSpPr>
        <p:spPr>
          <a:xfrm>
            <a:off x="9144000" y="0"/>
            <a:ext cx="3048000" cy="3429000"/>
          </a:xfrm>
          <a:custGeom>
            <a:avLst/>
            <a:gdLst>
              <a:gd name="connsiteX0" fmla="*/ 0 w 3048000"/>
              <a:gd name="connsiteY0" fmla="*/ 0 h 3429000"/>
              <a:gd name="connsiteX1" fmla="*/ 3048000 w 3048000"/>
              <a:gd name="connsiteY1" fmla="*/ 0 h 3429000"/>
              <a:gd name="connsiteX2" fmla="*/ 3048000 w 3048000"/>
              <a:gd name="connsiteY2" fmla="*/ 3429000 h 3429000"/>
              <a:gd name="connsiteX3" fmla="*/ 0 w 304800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3048000" h="3429000">
                <a:moveTo>
                  <a:pt x="0" y="0"/>
                </a:moveTo>
                <a:lnTo>
                  <a:pt x="3048000" y="0"/>
                </a:lnTo>
                <a:lnTo>
                  <a:pt x="3048000" y="3429000"/>
                </a:lnTo>
                <a:lnTo>
                  <a:pt x="0" y="3429000"/>
                </a:lnTo>
                <a:close/>
              </a:path>
            </a:pathLst>
          </a:custGeom>
          <a:pattFill prst="pct20">
            <a:fgClr>
              <a:schemeClr val="accent1"/>
            </a:fgClr>
            <a:bgClr>
              <a:schemeClr val="bg1"/>
            </a:bgClr>
          </a:pattFill>
        </p:spPr>
        <p:txBody>
          <a:bodyPr wrap="square">
            <a:noAutofit/>
          </a:bodyPr>
          <a:lstStyle>
            <a:lvl1pPr>
              <a:defRPr sz="1200"/>
            </a:lvl1pPr>
          </a:lstStyle>
          <a:p>
            <a:endParaRPr lang="en-US"/>
          </a:p>
        </p:txBody>
      </p:sp>
      <p:sp>
        <p:nvSpPr>
          <p:cNvPr id="11" name="Picture Placeholder 10">
            <a:extLst>
              <a:ext uri="{FF2B5EF4-FFF2-40B4-BE49-F238E27FC236}">
                <a16:creationId xmlns="" xmlns:a16="http://schemas.microsoft.com/office/drawing/2014/main" id="{D9E2108E-7426-44FA-A93D-BFB6D724803E}"/>
              </a:ext>
            </a:extLst>
          </p:cNvPr>
          <p:cNvSpPr>
            <a:spLocks noGrp="1"/>
          </p:cNvSpPr>
          <p:nvPr>
            <p:ph type="pic" sz="quarter" idx="14"/>
          </p:nvPr>
        </p:nvSpPr>
        <p:spPr>
          <a:xfrm>
            <a:off x="0" y="0"/>
            <a:ext cx="3048000" cy="3429000"/>
          </a:xfrm>
          <a:custGeom>
            <a:avLst/>
            <a:gdLst>
              <a:gd name="connsiteX0" fmla="*/ 0 w 3048000"/>
              <a:gd name="connsiteY0" fmla="*/ 0 h 3429000"/>
              <a:gd name="connsiteX1" fmla="*/ 3048000 w 3048000"/>
              <a:gd name="connsiteY1" fmla="*/ 0 h 3429000"/>
              <a:gd name="connsiteX2" fmla="*/ 3048000 w 3048000"/>
              <a:gd name="connsiteY2" fmla="*/ 3429000 h 3429000"/>
              <a:gd name="connsiteX3" fmla="*/ 0 w 304800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3048000" h="3429000">
                <a:moveTo>
                  <a:pt x="0" y="0"/>
                </a:moveTo>
                <a:lnTo>
                  <a:pt x="3048000" y="0"/>
                </a:lnTo>
                <a:lnTo>
                  <a:pt x="3048000" y="3429000"/>
                </a:lnTo>
                <a:lnTo>
                  <a:pt x="0" y="3429000"/>
                </a:lnTo>
                <a:close/>
              </a:path>
            </a:pathLst>
          </a:custGeom>
          <a:pattFill prst="pct20">
            <a:fgClr>
              <a:schemeClr val="accent1"/>
            </a:fgClr>
            <a:bgClr>
              <a:schemeClr val="bg1"/>
            </a:bgClr>
          </a:pattFill>
        </p:spPr>
        <p:txBody>
          <a:bodyPr wrap="square">
            <a:noAutofit/>
          </a:bodyPr>
          <a:lstStyle>
            <a:lvl1pPr>
              <a:defRPr sz="1200"/>
            </a:lvl1pPr>
          </a:lstStyle>
          <a:p>
            <a:endParaRPr lang="en-US"/>
          </a:p>
        </p:txBody>
      </p:sp>
      <p:sp>
        <p:nvSpPr>
          <p:cNvPr id="12" name="Picture Placeholder 11">
            <a:extLst>
              <a:ext uri="{FF2B5EF4-FFF2-40B4-BE49-F238E27FC236}">
                <a16:creationId xmlns="" xmlns:a16="http://schemas.microsoft.com/office/drawing/2014/main" id="{6E551D8F-7AB7-453C-BD35-6338079295C2}"/>
              </a:ext>
            </a:extLst>
          </p:cNvPr>
          <p:cNvSpPr>
            <a:spLocks noGrp="1"/>
          </p:cNvSpPr>
          <p:nvPr>
            <p:ph type="pic" sz="quarter" idx="15"/>
          </p:nvPr>
        </p:nvSpPr>
        <p:spPr>
          <a:xfrm>
            <a:off x="3048000" y="0"/>
            <a:ext cx="3048000" cy="3429000"/>
          </a:xfrm>
          <a:custGeom>
            <a:avLst/>
            <a:gdLst>
              <a:gd name="connsiteX0" fmla="*/ 0 w 3048000"/>
              <a:gd name="connsiteY0" fmla="*/ 0 h 3429000"/>
              <a:gd name="connsiteX1" fmla="*/ 3048000 w 3048000"/>
              <a:gd name="connsiteY1" fmla="*/ 0 h 3429000"/>
              <a:gd name="connsiteX2" fmla="*/ 3048000 w 3048000"/>
              <a:gd name="connsiteY2" fmla="*/ 3429000 h 3429000"/>
              <a:gd name="connsiteX3" fmla="*/ 0 w 304800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3048000" h="3429000">
                <a:moveTo>
                  <a:pt x="0" y="0"/>
                </a:moveTo>
                <a:lnTo>
                  <a:pt x="3048000" y="0"/>
                </a:lnTo>
                <a:lnTo>
                  <a:pt x="3048000" y="3429000"/>
                </a:lnTo>
                <a:lnTo>
                  <a:pt x="0" y="3429000"/>
                </a:lnTo>
                <a:close/>
              </a:path>
            </a:pathLst>
          </a:custGeom>
          <a:pattFill prst="pct20">
            <a:fgClr>
              <a:schemeClr val="accent1"/>
            </a:fgClr>
            <a:bgClr>
              <a:schemeClr val="bg1"/>
            </a:bgClr>
          </a:pattFill>
        </p:spPr>
        <p:txBody>
          <a:bodyPr wrap="square">
            <a:noAutofit/>
          </a:bodyPr>
          <a:lstStyle>
            <a:lvl1pPr>
              <a:defRPr sz="1200"/>
            </a:lvl1pPr>
          </a:lstStyle>
          <a:p>
            <a:endParaRPr lang="en-US"/>
          </a:p>
        </p:txBody>
      </p:sp>
      <p:sp>
        <p:nvSpPr>
          <p:cNvPr id="13" name="Picture Placeholder 12">
            <a:extLst>
              <a:ext uri="{FF2B5EF4-FFF2-40B4-BE49-F238E27FC236}">
                <a16:creationId xmlns="" xmlns:a16="http://schemas.microsoft.com/office/drawing/2014/main" id="{0D9F4236-CE8C-41E9-8AA1-1C78DCC92C06}"/>
              </a:ext>
            </a:extLst>
          </p:cNvPr>
          <p:cNvSpPr>
            <a:spLocks noGrp="1"/>
          </p:cNvSpPr>
          <p:nvPr>
            <p:ph type="pic" sz="quarter" idx="16"/>
          </p:nvPr>
        </p:nvSpPr>
        <p:spPr>
          <a:xfrm>
            <a:off x="6096000" y="0"/>
            <a:ext cx="3048000" cy="3429000"/>
          </a:xfrm>
          <a:custGeom>
            <a:avLst/>
            <a:gdLst>
              <a:gd name="connsiteX0" fmla="*/ 0 w 3048000"/>
              <a:gd name="connsiteY0" fmla="*/ 0 h 3429000"/>
              <a:gd name="connsiteX1" fmla="*/ 3048000 w 3048000"/>
              <a:gd name="connsiteY1" fmla="*/ 0 h 3429000"/>
              <a:gd name="connsiteX2" fmla="*/ 3048000 w 3048000"/>
              <a:gd name="connsiteY2" fmla="*/ 3429000 h 3429000"/>
              <a:gd name="connsiteX3" fmla="*/ 0 w 304800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3048000" h="3429000">
                <a:moveTo>
                  <a:pt x="0" y="0"/>
                </a:moveTo>
                <a:lnTo>
                  <a:pt x="3048000" y="0"/>
                </a:lnTo>
                <a:lnTo>
                  <a:pt x="3048000" y="3429000"/>
                </a:lnTo>
                <a:lnTo>
                  <a:pt x="0" y="3429000"/>
                </a:lnTo>
                <a:close/>
              </a:path>
            </a:pathLst>
          </a:custGeom>
          <a:pattFill prst="pct20">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 xmlns:p14="http://schemas.microsoft.com/office/powerpoint/2010/main" val="27633598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rvice 2">
    <p:spTree>
      <p:nvGrpSpPr>
        <p:cNvPr id="1" name=""/>
        <p:cNvGrpSpPr/>
        <p:nvPr/>
      </p:nvGrpSpPr>
      <p:grpSpPr>
        <a:xfrm>
          <a:off x="0" y="0"/>
          <a:ext cx="0" cy="0"/>
          <a:chOff x="0" y="0"/>
          <a:chExt cx="0" cy="0"/>
        </a:xfrm>
      </p:grpSpPr>
      <p:sp>
        <p:nvSpPr>
          <p:cNvPr id="6" name="Picture Placeholder 5">
            <a:extLst>
              <a:ext uri="{FF2B5EF4-FFF2-40B4-BE49-F238E27FC236}">
                <a16:creationId xmlns="" xmlns:a16="http://schemas.microsoft.com/office/drawing/2014/main" id="{9184E6A2-E689-412A-9E72-58F08200D8CA}"/>
              </a:ext>
            </a:extLst>
          </p:cNvPr>
          <p:cNvSpPr>
            <a:spLocks noGrp="1"/>
          </p:cNvSpPr>
          <p:nvPr>
            <p:ph type="pic" sz="quarter" idx="14"/>
          </p:nvPr>
        </p:nvSpPr>
        <p:spPr>
          <a:xfrm>
            <a:off x="3790953" y="3190189"/>
            <a:ext cx="4610095" cy="3667811"/>
          </a:xfrm>
          <a:custGeom>
            <a:avLst/>
            <a:gdLst>
              <a:gd name="connsiteX0" fmla="*/ 0 w 4610095"/>
              <a:gd name="connsiteY0" fmla="*/ 0 h 3667811"/>
              <a:gd name="connsiteX1" fmla="*/ 4610095 w 4610095"/>
              <a:gd name="connsiteY1" fmla="*/ 0 h 3667811"/>
              <a:gd name="connsiteX2" fmla="*/ 4610095 w 4610095"/>
              <a:gd name="connsiteY2" fmla="*/ 3667811 h 3667811"/>
              <a:gd name="connsiteX3" fmla="*/ 0 w 4610095"/>
              <a:gd name="connsiteY3" fmla="*/ 3667811 h 3667811"/>
            </a:gdLst>
            <a:ahLst/>
            <a:cxnLst>
              <a:cxn ang="0">
                <a:pos x="connsiteX0" y="connsiteY0"/>
              </a:cxn>
              <a:cxn ang="0">
                <a:pos x="connsiteX1" y="connsiteY1"/>
              </a:cxn>
              <a:cxn ang="0">
                <a:pos x="connsiteX2" y="connsiteY2"/>
              </a:cxn>
              <a:cxn ang="0">
                <a:pos x="connsiteX3" y="connsiteY3"/>
              </a:cxn>
            </a:cxnLst>
            <a:rect l="l" t="t" r="r" b="b"/>
            <a:pathLst>
              <a:path w="4610095" h="3667811">
                <a:moveTo>
                  <a:pt x="0" y="0"/>
                </a:moveTo>
                <a:lnTo>
                  <a:pt x="4610095" y="0"/>
                </a:lnTo>
                <a:lnTo>
                  <a:pt x="4610095" y="3667811"/>
                </a:lnTo>
                <a:lnTo>
                  <a:pt x="0" y="3667811"/>
                </a:lnTo>
                <a:close/>
              </a:path>
            </a:pathLst>
          </a:custGeom>
          <a:noFill/>
        </p:spPr>
        <p:txBody>
          <a:bodyPr wrap="square">
            <a:noAutofit/>
          </a:bodyPr>
          <a:lstStyle>
            <a:lvl1pPr>
              <a:defRPr sz="1200"/>
            </a:lvl1pPr>
          </a:lstStyle>
          <a:p>
            <a:endParaRPr lang="en-US"/>
          </a:p>
        </p:txBody>
      </p:sp>
      <p:sp>
        <p:nvSpPr>
          <p:cNvPr id="5" name="Freeform: Shape 4">
            <a:extLst>
              <a:ext uri="{FF2B5EF4-FFF2-40B4-BE49-F238E27FC236}">
                <a16:creationId xmlns="" xmlns:a16="http://schemas.microsoft.com/office/drawing/2014/main" id="{646F26F1-490A-457B-8E0B-16FA88C92804}"/>
              </a:ext>
            </a:extLst>
          </p:cNvPr>
          <p:cNvSpPr/>
          <p:nvPr userDrawn="1"/>
        </p:nvSpPr>
        <p:spPr>
          <a:xfrm rot="10800000">
            <a:off x="0" y="1439473"/>
            <a:ext cx="3973759" cy="5418526"/>
          </a:xfrm>
          <a:custGeom>
            <a:avLst/>
            <a:gdLst>
              <a:gd name="connsiteX0" fmla="*/ 4753415 w 4753415"/>
              <a:gd name="connsiteY0" fmla="*/ 0 h 6481647"/>
              <a:gd name="connsiteX1" fmla="*/ 1276475 w 4753415"/>
              <a:gd name="connsiteY1" fmla="*/ 0 h 6481647"/>
              <a:gd name="connsiteX2" fmla="*/ 1263813 w 4753415"/>
              <a:gd name="connsiteY2" fmla="*/ 10321 h 6481647"/>
              <a:gd name="connsiteX3" fmla="*/ 700859 w 4753415"/>
              <a:gd name="connsiteY3" fmla="*/ 2215550 h 6481647"/>
              <a:gd name="connsiteX4" fmla="*/ 377075 w 4753415"/>
              <a:gd name="connsiteY4" fmla="*/ 4238266 h 6481647"/>
              <a:gd name="connsiteX5" fmla="*/ 522872 w 4753415"/>
              <a:gd name="connsiteY5" fmla="*/ 5910188 h 6481647"/>
              <a:gd name="connsiteX6" fmla="*/ 3584627 w 4753415"/>
              <a:gd name="connsiteY6" fmla="*/ 6332783 h 6481647"/>
              <a:gd name="connsiteX7" fmla="*/ 4658105 w 4753415"/>
              <a:gd name="connsiteY7" fmla="*/ 6177954 h 6481647"/>
              <a:gd name="connsiteX8" fmla="*/ 4753415 w 4753415"/>
              <a:gd name="connsiteY8" fmla="*/ 6169603 h 6481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53415" h="6481647">
                <a:moveTo>
                  <a:pt x="4753415" y="0"/>
                </a:moveTo>
                <a:lnTo>
                  <a:pt x="1276475" y="0"/>
                </a:lnTo>
                <a:lnTo>
                  <a:pt x="1263813" y="10321"/>
                </a:lnTo>
                <a:cubicBezTo>
                  <a:pt x="1140649" y="112988"/>
                  <a:pt x="171869" y="973149"/>
                  <a:pt x="700859" y="2215550"/>
                </a:cubicBezTo>
                <a:cubicBezTo>
                  <a:pt x="1267010" y="3546933"/>
                  <a:pt x="958372" y="4121335"/>
                  <a:pt x="377075" y="4238266"/>
                </a:cubicBezTo>
                <a:cubicBezTo>
                  <a:pt x="-185289" y="4351096"/>
                  <a:pt x="-103868" y="5294757"/>
                  <a:pt x="522872" y="5910188"/>
                </a:cubicBezTo>
                <a:cubicBezTo>
                  <a:pt x="1208311" y="6585109"/>
                  <a:pt x="2011146" y="6570750"/>
                  <a:pt x="3584627" y="6332783"/>
                </a:cubicBezTo>
                <a:cubicBezTo>
                  <a:pt x="4076339" y="6258419"/>
                  <a:pt x="4411802" y="6203887"/>
                  <a:pt x="4658105" y="6177954"/>
                </a:cubicBezTo>
                <a:lnTo>
                  <a:pt x="4753415" y="6169603"/>
                </a:lnTo>
                <a:close/>
              </a:path>
            </a:pathLst>
          </a:custGeom>
          <a:gradFill>
            <a:gsLst>
              <a:gs pos="0">
                <a:srgbClr val="3A5BE0"/>
              </a:gs>
              <a:gs pos="100000">
                <a:srgbClr val="2441BF"/>
              </a:gs>
            </a:gsLst>
            <a:lin ang="10800000" scaled="1"/>
          </a:gradFill>
          <a:ln w="9525" cap="flat">
            <a:noFill/>
            <a:prstDash val="solid"/>
            <a:miter/>
          </a:ln>
        </p:spPr>
        <p:txBody>
          <a:bodyPr rtlCol="0" anchor="ctr"/>
          <a:lstStyle/>
          <a:p>
            <a:endParaRPr lang="en-US"/>
          </a:p>
        </p:txBody>
      </p:sp>
      <p:sp>
        <p:nvSpPr>
          <p:cNvPr id="7" name="Freeform: Shape 6">
            <a:extLst>
              <a:ext uri="{FF2B5EF4-FFF2-40B4-BE49-F238E27FC236}">
                <a16:creationId xmlns="" xmlns:a16="http://schemas.microsoft.com/office/drawing/2014/main" id="{138112D8-6AEF-4B75-B828-151FCB1ABACB}"/>
              </a:ext>
            </a:extLst>
          </p:cNvPr>
          <p:cNvSpPr/>
          <p:nvPr userDrawn="1"/>
        </p:nvSpPr>
        <p:spPr>
          <a:xfrm>
            <a:off x="8218240" y="1"/>
            <a:ext cx="3973759" cy="5418526"/>
          </a:xfrm>
          <a:custGeom>
            <a:avLst/>
            <a:gdLst>
              <a:gd name="connsiteX0" fmla="*/ 4753415 w 4753415"/>
              <a:gd name="connsiteY0" fmla="*/ 0 h 6481647"/>
              <a:gd name="connsiteX1" fmla="*/ 1276475 w 4753415"/>
              <a:gd name="connsiteY1" fmla="*/ 0 h 6481647"/>
              <a:gd name="connsiteX2" fmla="*/ 1263813 w 4753415"/>
              <a:gd name="connsiteY2" fmla="*/ 10321 h 6481647"/>
              <a:gd name="connsiteX3" fmla="*/ 700859 w 4753415"/>
              <a:gd name="connsiteY3" fmla="*/ 2215550 h 6481647"/>
              <a:gd name="connsiteX4" fmla="*/ 377075 w 4753415"/>
              <a:gd name="connsiteY4" fmla="*/ 4238266 h 6481647"/>
              <a:gd name="connsiteX5" fmla="*/ 522872 w 4753415"/>
              <a:gd name="connsiteY5" fmla="*/ 5910188 h 6481647"/>
              <a:gd name="connsiteX6" fmla="*/ 3584627 w 4753415"/>
              <a:gd name="connsiteY6" fmla="*/ 6332783 h 6481647"/>
              <a:gd name="connsiteX7" fmla="*/ 4658105 w 4753415"/>
              <a:gd name="connsiteY7" fmla="*/ 6177954 h 6481647"/>
              <a:gd name="connsiteX8" fmla="*/ 4753415 w 4753415"/>
              <a:gd name="connsiteY8" fmla="*/ 6169603 h 6481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53415" h="6481647">
                <a:moveTo>
                  <a:pt x="4753415" y="0"/>
                </a:moveTo>
                <a:lnTo>
                  <a:pt x="1276475" y="0"/>
                </a:lnTo>
                <a:lnTo>
                  <a:pt x="1263813" y="10321"/>
                </a:lnTo>
                <a:cubicBezTo>
                  <a:pt x="1140649" y="112988"/>
                  <a:pt x="171869" y="973149"/>
                  <a:pt x="700859" y="2215550"/>
                </a:cubicBezTo>
                <a:cubicBezTo>
                  <a:pt x="1267010" y="3546933"/>
                  <a:pt x="958372" y="4121335"/>
                  <a:pt x="377075" y="4238266"/>
                </a:cubicBezTo>
                <a:cubicBezTo>
                  <a:pt x="-185289" y="4351096"/>
                  <a:pt x="-103868" y="5294757"/>
                  <a:pt x="522872" y="5910188"/>
                </a:cubicBezTo>
                <a:cubicBezTo>
                  <a:pt x="1208311" y="6585109"/>
                  <a:pt x="2011146" y="6570750"/>
                  <a:pt x="3584627" y="6332783"/>
                </a:cubicBezTo>
                <a:cubicBezTo>
                  <a:pt x="4076339" y="6258419"/>
                  <a:pt x="4411802" y="6203887"/>
                  <a:pt x="4658105" y="6177954"/>
                </a:cubicBezTo>
                <a:lnTo>
                  <a:pt x="4753415" y="6169603"/>
                </a:lnTo>
                <a:close/>
              </a:path>
            </a:pathLst>
          </a:custGeom>
          <a:gradFill>
            <a:gsLst>
              <a:gs pos="0">
                <a:srgbClr val="3A5BE0"/>
              </a:gs>
              <a:gs pos="100000">
                <a:srgbClr val="2441BF"/>
              </a:gs>
            </a:gsLst>
            <a:lin ang="10800000" scaled="1"/>
          </a:gradFill>
          <a:ln w="9525" cap="flat">
            <a:noFill/>
            <a:prstDash val="solid"/>
            <a:miter/>
          </a:ln>
        </p:spPr>
        <p:txBody>
          <a:bodyPr rtlCol="0" anchor="ctr"/>
          <a:lstStyle/>
          <a:p>
            <a:endParaRPr lang="en-US"/>
          </a:p>
        </p:txBody>
      </p:sp>
    </p:spTree>
    <p:extLst>
      <p:ext uri="{BB962C8B-B14F-4D97-AF65-F5344CB8AC3E}">
        <p14:creationId xmlns="" xmlns:p14="http://schemas.microsoft.com/office/powerpoint/2010/main" val="2946025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elcome 1">
    <p:spTree>
      <p:nvGrpSpPr>
        <p:cNvPr id="1" name=""/>
        <p:cNvGrpSpPr/>
        <p:nvPr/>
      </p:nvGrpSpPr>
      <p:grpSpPr>
        <a:xfrm>
          <a:off x="0" y="0"/>
          <a:ext cx="0" cy="0"/>
          <a:chOff x="0" y="0"/>
          <a:chExt cx="0" cy="0"/>
        </a:xfrm>
      </p:grpSpPr>
      <p:sp>
        <p:nvSpPr>
          <p:cNvPr id="8" name="Picture Placeholder 7">
            <a:extLst>
              <a:ext uri="{FF2B5EF4-FFF2-40B4-BE49-F238E27FC236}">
                <a16:creationId xmlns="" xmlns:a16="http://schemas.microsoft.com/office/drawing/2014/main" id="{BDC6040F-2CD7-45AF-A0F2-BB1AB136BFC0}"/>
              </a:ext>
            </a:extLst>
          </p:cNvPr>
          <p:cNvSpPr>
            <a:spLocks noGrp="1"/>
          </p:cNvSpPr>
          <p:nvPr>
            <p:ph type="pic" sz="quarter" idx="10"/>
          </p:nvPr>
        </p:nvSpPr>
        <p:spPr>
          <a:xfrm>
            <a:off x="5896383" y="1194718"/>
            <a:ext cx="5612317" cy="4640138"/>
          </a:xfrm>
          <a:custGeom>
            <a:avLst/>
            <a:gdLst>
              <a:gd name="connsiteX0" fmla="*/ 3894797 w 5612317"/>
              <a:gd name="connsiteY0" fmla="*/ 710 h 4640138"/>
              <a:gd name="connsiteX1" fmla="*/ 3995093 w 5612317"/>
              <a:gd name="connsiteY1" fmla="*/ 2713 h 4640138"/>
              <a:gd name="connsiteX2" fmla="*/ 4520170 w 5612317"/>
              <a:gd name="connsiteY2" fmla="*/ 487197 h 4640138"/>
              <a:gd name="connsiteX3" fmla="*/ 4393157 w 5612317"/>
              <a:gd name="connsiteY3" fmla="*/ 1189045 h 4640138"/>
              <a:gd name="connsiteX4" fmla="*/ 4945731 w 5612317"/>
              <a:gd name="connsiteY4" fmla="*/ 1484974 h 4640138"/>
              <a:gd name="connsiteX5" fmla="*/ 5608297 w 5612317"/>
              <a:gd name="connsiteY5" fmla="*/ 2484059 h 4640138"/>
              <a:gd name="connsiteX6" fmla="*/ 5455095 w 5612317"/>
              <a:gd name="connsiteY6" fmla="*/ 3226500 h 4640138"/>
              <a:gd name="connsiteX7" fmla="*/ 4852762 w 5612317"/>
              <a:gd name="connsiteY7" fmla="*/ 3705747 h 4640138"/>
              <a:gd name="connsiteX8" fmla="*/ 3929621 w 5612317"/>
              <a:gd name="connsiteY8" fmla="*/ 3703128 h 4640138"/>
              <a:gd name="connsiteX9" fmla="*/ 2947558 w 5612317"/>
              <a:gd name="connsiteY9" fmla="*/ 3950608 h 4640138"/>
              <a:gd name="connsiteX10" fmla="*/ 1981207 w 5612317"/>
              <a:gd name="connsiteY10" fmla="*/ 4549012 h 4640138"/>
              <a:gd name="connsiteX11" fmla="*/ 385027 w 5612317"/>
              <a:gd name="connsiteY11" fmla="*/ 4346052 h 4640138"/>
              <a:gd name="connsiteX12" fmla="*/ 58 w 5612317"/>
              <a:gd name="connsiteY12" fmla="*/ 3805263 h 4640138"/>
              <a:gd name="connsiteX13" fmla="*/ 407286 w 5612317"/>
              <a:gd name="connsiteY13" fmla="*/ 3205549 h 4640138"/>
              <a:gd name="connsiteX14" fmla="*/ 481924 w 5612317"/>
              <a:gd name="connsiteY14" fmla="*/ 2254912 h 4640138"/>
              <a:gd name="connsiteX15" fmla="*/ 170283 w 5612317"/>
              <a:gd name="connsiteY15" fmla="*/ 1322606 h 4640138"/>
              <a:gd name="connsiteX16" fmla="*/ 331340 w 5612317"/>
              <a:gd name="connsiteY16" fmla="*/ 709798 h 4640138"/>
              <a:gd name="connsiteX17" fmla="*/ 797494 w 5612317"/>
              <a:gd name="connsiteY17" fmla="*/ 588022 h 4640138"/>
              <a:gd name="connsiteX18" fmla="*/ 1742893 w 5612317"/>
              <a:gd name="connsiteY18" fmla="*/ 726820 h 4640138"/>
              <a:gd name="connsiteX19" fmla="*/ 2571766 w 5612317"/>
              <a:gd name="connsiteY19" fmla="*/ 669927 h 4640138"/>
              <a:gd name="connsiteX20" fmla="*/ 2630981 w 5612317"/>
              <a:gd name="connsiteY20" fmla="*/ 642085 h 4640138"/>
              <a:gd name="connsiteX21" fmla="*/ 2565209 w 5612317"/>
              <a:gd name="connsiteY21" fmla="*/ 678372 h 4640138"/>
              <a:gd name="connsiteX22" fmla="*/ 2679128 w 5612317"/>
              <a:gd name="connsiteY22" fmla="*/ 619448 h 4640138"/>
              <a:gd name="connsiteX23" fmla="*/ 2630981 w 5612317"/>
              <a:gd name="connsiteY23" fmla="*/ 642085 h 4640138"/>
              <a:gd name="connsiteX24" fmla="*/ 2741100 w 5612317"/>
              <a:gd name="connsiteY24" fmla="*/ 581332 h 4640138"/>
              <a:gd name="connsiteX25" fmla="*/ 3239559 w 5612317"/>
              <a:gd name="connsiteY25" fmla="*/ 242335 h 4640138"/>
              <a:gd name="connsiteX26" fmla="*/ 3894797 w 5612317"/>
              <a:gd name="connsiteY26" fmla="*/ 710 h 4640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612317" h="4640138">
                <a:moveTo>
                  <a:pt x="3894797" y="710"/>
                </a:moveTo>
                <a:cubicBezTo>
                  <a:pt x="3928088" y="-663"/>
                  <a:pt x="3961539" y="-70"/>
                  <a:pt x="3995093" y="2713"/>
                </a:cubicBezTo>
                <a:cubicBezTo>
                  <a:pt x="4263524" y="24972"/>
                  <a:pt x="4525407" y="229241"/>
                  <a:pt x="4520170" y="487197"/>
                </a:cubicBezTo>
                <a:cubicBezTo>
                  <a:pt x="4516241" y="729439"/>
                  <a:pt x="4292331" y="969063"/>
                  <a:pt x="4393157" y="1189045"/>
                </a:cubicBezTo>
                <a:cubicBezTo>
                  <a:pt x="4480887" y="1380221"/>
                  <a:pt x="4742771" y="1407717"/>
                  <a:pt x="4945731" y="1484974"/>
                </a:cubicBezTo>
                <a:cubicBezTo>
                  <a:pt x="5349033" y="1638175"/>
                  <a:pt x="5578180" y="2066355"/>
                  <a:pt x="5608297" y="2484059"/>
                </a:cubicBezTo>
                <a:cubicBezTo>
                  <a:pt x="5626629" y="2738086"/>
                  <a:pt x="5583417" y="3001280"/>
                  <a:pt x="5455095" y="3226500"/>
                </a:cubicBezTo>
                <a:cubicBezTo>
                  <a:pt x="5326771" y="3451720"/>
                  <a:pt x="5110719" y="3636347"/>
                  <a:pt x="4852762" y="3705747"/>
                </a:cubicBezTo>
                <a:cubicBezTo>
                  <a:pt x="4552906" y="3785621"/>
                  <a:pt x="4238645" y="3708366"/>
                  <a:pt x="3929621" y="3703128"/>
                </a:cubicBezTo>
                <a:cubicBezTo>
                  <a:pt x="3587864" y="3697891"/>
                  <a:pt x="3244797" y="3784312"/>
                  <a:pt x="2947558" y="3950608"/>
                </a:cubicBezTo>
                <a:cubicBezTo>
                  <a:pt x="2616276" y="4136545"/>
                  <a:pt x="2341298" y="4419379"/>
                  <a:pt x="1981207" y="4549012"/>
                </a:cubicBezTo>
                <a:cubicBezTo>
                  <a:pt x="1456131" y="4737569"/>
                  <a:pt x="862965" y="4615792"/>
                  <a:pt x="385027" y="4346052"/>
                </a:cubicBezTo>
                <a:cubicBezTo>
                  <a:pt x="193852" y="4238680"/>
                  <a:pt x="-3871" y="4020007"/>
                  <a:pt x="58" y="3805263"/>
                </a:cubicBezTo>
                <a:cubicBezTo>
                  <a:pt x="5296" y="3564330"/>
                  <a:pt x="264560" y="3407200"/>
                  <a:pt x="407286" y="3205549"/>
                </a:cubicBezTo>
                <a:cubicBezTo>
                  <a:pt x="601080" y="2931880"/>
                  <a:pt x="577511" y="2567862"/>
                  <a:pt x="481924" y="2254912"/>
                </a:cubicBezTo>
                <a:cubicBezTo>
                  <a:pt x="386337" y="1940651"/>
                  <a:pt x="227897" y="1644723"/>
                  <a:pt x="170283" y="1322606"/>
                </a:cubicBezTo>
                <a:cubicBezTo>
                  <a:pt x="132309" y="1106551"/>
                  <a:pt x="154569" y="853834"/>
                  <a:pt x="331340" y="709798"/>
                </a:cubicBezTo>
                <a:cubicBezTo>
                  <a:pt x="457044" y="607664"/>
                  <a:pt x="633816" y="584094"/>
                  <a:pt x="797494" y="588022"/>
                </a:cubicBezTo>
                <a:cubicBezTo>
                  <a:pt x="1116991" y="594569"/>
                  <a:pt x="1427324" y="680991"/>
                  <a:pt x="1742893" y="726820"/>
                </a:cubicBezTo>
                <a:cubicBezTo>
                  <a:pt x="2019017" y="766922"/>
                  <a:pt x="2315191" y="771934"/>
                  <a:pt x="2571766" y="669927"/>
                </a:cubicBezTo>
                <a:lnTo>
                  <a:pt x="2630981" y="642085"/>
                </a:lnTo>
                <a:lnTo>
                  <a:pt x="2565209" y="678372"/>
                </a:lnTo>
                <a:lnTo>
                  <a:pt x="2679128" y="619448"/>
                </a:lnTo>
                <a:lnTo>
                  <a:pt x="2630981" y="642085"/>
                </a:lnTo>
                <a:lnTo>
                  <a:pt x="2741100" y="581332"/>
                </a:lnTo>
                <a:cubicBezTo>
                  <a:pt x="2912041" y="476066"/>
                  <a:pt x="3070644" y="350362"/>
                  <a:pt x="3239559" y="242335"/>
                </a:cubicBezTo>
                <a:cubicBezTo>
                  <a:pt x="3436626" y="116304"/>
                  <a:pt x="3661765" y="10323"/>
                  <a:pt x="3894797" y="710"/>
                </a:cubicBezTo>
                <a:close/>
              </a:path>
            </a:pathLst>
          </a:custGeom>
          <a:pattFill prst="pct20">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 xmlns:p14="http://schemas.microsoft.com/office/powerpoint/2010/main" val="32492433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rvice 3">
    <p:spTree>
      <p:nvGrpSpPr>
        <p:cNvPr id="1" name=""/>
        <p:cNvGrpSpPr/>
        <p:nvPr/>
      </p:nvGrpSpPr>
      <p:grpSpPr>
        <a:xfrm>
          <a:off x="0" y="0"/>
          <a:ext cx="0" cy="0"/>
          <a:chOff x="0" y="0"/>
          <a:chExt cx="0" cy="0"/>
        </a:xfrm>
      </p:grpSpPr>
      <p:grpSp>
        <p:nvGrpSpPr>
          <p:cNvPr id="3" name="Group 2">
            <a:extLst>
              <a:ext uri="{FF2B5EF4-FFF2-40B4-BE49-F238E27FC236}">
                <a16:creationId xmlns="" xmlns:a16="http://schemas.microsoft.com/office/drawing/2014/main" id="{EFCCA070-3F25-2C40-A0C8-E1C722491481}"/>
              </a:ext>
            </a:extLst>
          </p:cNvPr>
          <p:cNvGrpSpPr/>
          <p:nvPr userDrawn="1"/>
        </p:nvGrpSpPr>
        <p:grpSpPr>
          <a:xfrm>
            <a:off x="-344094" y="-1505114"/>
            <a:ext cx="12765599" cy="6434771"/>
            <a:chOff x="-344094" y="-1505114"/>
            <a:chExt cx="12765599" cy="6434771"/>
          </a:xfrm>
        </p:grpSpPr>
        <p:sp>
          <p:nvSpPr>
            <p:cNvPr id="4" name="Freeform: Shape 45">
              <a:extLst>
                <a:ext uri="{FF2B5EF4-FFF2-40B4-BE49-F238E27FC236}">
                  <a16:creationId xmlns="" xmlns:a16="http://schemas.microsoft.com/office/drawing/2014/main" id="{C186F4EF-BBA5-7E4D-9604-03B518D6919E}"/>
                </a:ext>
              </a:extLst>
            </p:cNvPr>
            <p:cNvSpPr/>
            <p:nvPr/>
          </p:nvSpPr>
          <p:spPr>
            <a:xfrm rot="9900000">
              <a:off x="-344094" y="-1505114"/>
              <a:ext cx="12765599" cy="6403905"/>
            </a:xfrm>
            <a:custGeom>
              <a:avLst/>
              <a:gdLst>
                <a:gd name="connsiteX0" fmla="*/ 11776567 w 12765599"/>
                <a:gd name="connsiteY0" fmla="*/ 6403905 h 6403905"/>
                <a:gd name="connsiteX1" fmla="*/ 0 w 12765599"/>
                <a:gd name="connsiteY1" fmla="*/ 3248383 h 6403905"/>
                <a:gd name="connsiteX2" fmla="*/ 727347 w 12765599"/>
                <a:gd name="connsiteY2" fmla="*/ 533888 h 6403905"/>
                <a:gd name="connsiteX3" fmla="*/ 966814 w 12765599"/>
                <a:gd name="connsiteY3" fmla="*/ 430823 h 6403905"/>
                <a:gd name="connsiteX4" fmla="*/ 4525124 w 12765599"/>
                <a:gd name="connsiteY4" fmla="*/ 245086 h 6403905"/>
                <a:gd name="connsiteX5" fmla="*/ 7136568 w 12765599"/>
                <a:gd name="connsiteY5" fmla="*/ 1861691 h 6403905"/>
                <a:gd name="connsiteX6" fmla="*/ 9789462 w 12765599"/>
                <a:gd name="connsiteY6" fmla="*/ 2532455 h 6403905"/>
                <a:gd name="connsiteX7" fmla="*/ 12284087 w 12765599"/>
                <a:gd name="connsiteY7" fmla="*/ 2524918 h 6403905"/>
                <a:gd name="connsiteX8" fmla="*/ 12539971 w 12765599"/>
                <a:gd name="connsiteY8" fmla="*/ 2609676 h 6403905"/>
                <a:gd name="connsiteX9" fmla="*/ 12765599 w 12765599"/>
                <a:gd name="connsiteY9" fmla="*/ 2712789 h 6403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65599" h="6403905">
                  <a:moveTo>
                    <a:pt x="11776567" y="6403905"/>
                  </a:moveTo>
                  <a:lnTo>
                    <a:pt x="0" y="3248383"/>
                  </a:lnTo>
                  <a:lnTo>
                    <a:pt x="727347" y="533888"/>
                  </a:lnTo>
                  <a:lnTo>
                    <a:pt x="966814" y="430823"/>
                  </a:lnTo>
                  <a:cubicBezTo>
                    <a:pt x="2097152" y="-26838"/>
                    <a:pt x="3370844" y="-168253"/>
                    <a:pt x="4525124" y="245086"/>
                  </a:cubicBezTo>
                  <a:cubicBezTo>
                    <a:pt x="5497350" y="595537"/>
                    <a:pt x="6239710" y="1360507"/>
                    <a:pt x="7136568" y="1861691"/>
                  </a:cubicBezTo>
                  <a:cubicBezTo>
                    <a:pt x="7939218" y="2310123"/>
                    <a:pt x="8869993" y="2543758"/>
                    <a:pt x="9789462" y="2532455"/>
                  </a:cubicBezTo>
                  <a:cubicBezTo>
                    <a:pt x="10626028" y="2517378"/>
                    <a:pt x="11473897" y="2310123"/>
                    <a:pt x="12284087" y="2524918"/>
                  </a:cubicBezTo>
                  <a:cubicBezTo>
                    <a:pt x="12371229" y="2548470"/>
                    <a:pt x="12456605" y="2576851"/>
                    <a:pt x="12539971" y="2609676"/>
                  </a:cubicBezTo>
                  <a:lnTo>
                    <a:pt x="12765599" y="2712789"/>
                  </a:lnTo>
                  <a:close/>
                </a:path>
              </a:pathLst>
            </a:custGeom>
            <a:gradFill>
              <a:gsLst>
                <a:gs pos="0">
                  <a:srgbClr val="3A5BE0"/>
                </a:gs>
                <a:gs pos="100000">
                  <a:srgbClr val="2441BF"/>
                </a:gs>
              </a:gsLst>
              <a:lin ang="10800000" scaled="1"/>
            </a:gradFill>
            <a:ln w="9525" cap="flat">
              <a:noFill/>
              <a:prstDash val="solid"/>
              <a:miter/>
            </a:ln>
          </p:spPr>
          <p:txBody>
            <a:bodyPr rtlCol="0" anchor="ctr"/>
            <a:lstStyle/>
            <a:p>
              <a:endParaRPr lang="en-US"/>
            </a:p>
          </p:txBody>
        </p:sp>
        <p:sp>
          <p:nvSpPr>
            <p:cNvPr id="5" name="Freeform: Shape 44">
              <a:extLst>
                <a:ext uri="{FF2B5EF4-FFF2-40B4-BE49-F238E27FC236}">
                  <a16:creationId xmlns="" xmlns:a16="http://schemas.microsoft.com/office/drawing/2014/main" id="{FFDBE07E-D984-4E4D-B1C2-78CF2C97ED69}"/>
                </a:ext>
              </a:extLst>
            </p:cNvPr>
            <p:cNvSpPr/>
            <p:nvPr/>
          </p:nvSpPr>
          <p:spPr>
            <a:xfrm rot="20700000">
              <a:off x="-29704" y="882919"/>
              <a:ext cx="12216761" cy="4046738"/>
            </a:xfrm>
            <a:custGeom>
              <a:avLst/>
              <a:gdLst>
                <a:gd name="connsiteX0" fmla="*/ 3862070 w 12216761"/>
                <a:gd name="connsiteY0" fmla="*/ 203860 h 4046738"/>
                <a:gd name="connsiteX1" fmla="*/ 4117162 w 12216761"/>
                <a:gd name="connsiteY1" fmla="*/ 287099 h 4046738"/>
                <a:gd name="connsiteX2" fmla="*/ 7176265 w 12216761"/>
                <a:gd name="connsiteY2" fmla="*/ 2180826 h 4046738"/>
                <a:gd name="connsiteX3" fmla="*/ 10283925 w 12216761"/>
                <a:gd name="connsiteY3" fmla="*/ 2966574 h 4046738"/>
                <a:gd name="connsiteX4" fmla="*/ 12122880 w 12216761"/>
                <a:gd name="connsiteY4" fmla="*/ 2845309 h 4046738"/>
                <a:gd name="connsiteX5" fmla="*/ 12216761 w 12216761"/>
                <a:gd name="connsiteY5" fmla="*/ 2846645 h 4046738"/>
                <a:gd name="connsiteX6" fmla="*/ 12038252 w 12216761"/>
                <a:gd name="connsiteY6" fmla="*/ 3512850 h 4046738"/>
                <a:gd name="connsiteX7" fmla="*/ 11798785 w 12216761"/>
                <a:gd name="connsiteY7" fmla="*/ 3615915 h 4046738"/>
                <a:gd name="connsiteX8" fmla="*/ 8240475 w 12216761"/>
                <a:gd name="connsiteY8" fmla="*/ 3801652 h 4046738"/>
                <a:gd name="connsiteX9" fmla="*/ 5629031 w 12216761"/>
                <a:gd name="connsiteY9" fmla="*/ 2185047 h 4046738"/>
                <a:gd name="connsiteX10" fmla="*/ 2976137 w 12216761"/>
                <a:gd name="connsiteY10" fmla="*/ 1514283 h 4046738"/>
                <a:gd name="connsiteX11" fmla="*/ 481512 w 12216761"/>
                <a:gd name="connsiteY11" fmla="*/ 1521820 h 4046738"/>
                <a:gd name="connsiteX12" fmla="*/ 225628 w 12216761"/>
                <a:gd name="connsiteY12" fmla="*/ 1437062 h 4046738"/>
                <a:gd name="connsiteX13" fmla="*/ 0 w 12216761"/>
                <a:gd name="connsiteY13" fmla="*/ 1333949 h 4046738"/>
                <a:gd name="connsiteX14" fmla="*/ 252908 w 12216761"/>
                <a:gd name="connsiteY14" fmla="*/ 390083 h 4046738"/>
                <a:gd name="connsiteX15" fmla="*/ 452688 w 12216761"/>
                <a:gd name="connsiteY15" fmla="*/ 321544 h 4046738"/>
                <a:gd name="connsiteX16" fmla="*/ 3862070 w 12216761"/>
                <a:gd name="connsiteY16" fmla="*/ 203860 h 404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216761" h="4046738">
                  <a:moveTo>
                    <a:pt x="3862070" y="203860"/>
                  </a:moveTo>
                  <a:cubicBezTo>
                    <a:pt x="3947597" y="229114"/>
                    <a:pt x="4032653" y="256837"/>
                    <a:pt x="4117162" y="287099"/>
                  </a:cubicBezTo>
                  <a:cubicBezTo>
                    <a:pt x="5256049" y="697625"/>
                    <a:pt x="6125666" y="1593728"/>
                    <a:pt x="7176265" y="2180826"/>
                  </a:cubicBezTo>
                  <a:cubicBezTo>
                    <a:pt x="8116508" y="2706130"/>
                    <a:pt x="9206838" y="2979815"/>
                    <a:pt x="10283925" y="2966574"/>
                  </a:cubicBezTo>
                  <a:cubicBezTo>
                    <a:pt x="10896408" y="2955536"/>
                    <a:pt x="11514062" y="2856559"/>
                    <a:pt x="12122880" y="2845309"/>
                  </a:cubicBezTo>
                  <a:lnTo>
                    <a:pt x="12216761" y="2846645"/>
                  </a:lnTo>
                  <a:lnTo>
                    <a:pt x="12038252" y="3512850"/>
                  </a:lnTo>
                  <a:lnTo>
                    <a:pt x="11798785" y="3615915"/>
                  </a:lnTo>
                  <a:cubicBezTo>
                    <a:pt x="10668447" y="4073576"/>
                    <a:pt x="9394755" y="4214991"/>
                    <a:pt x="8240475" y="3801652"/>
                  </a:cubicBezTo>
                  <a:cubicBezTo>
                    <a:pt x="7268249" y="3451201"/>
                    <a:pt x="6525889" y="2686231"/>
                    <a:pt x="5629031" y="2185047"/>
                  </a:cubicBezTo>
                  <a:cubicBezTo>
                    <a:pt x="4826381" y="1736615"/>
                    <a:pt x="3895606" y="1502980"/>
                    <a:pt x="2976137" y="1514283"/>
                  </a:cubicBezTo>
                  <a:cubicBezTo>
                    <a:pt x="2139571" y="1529360"/>
                    <a:pt x="1291702" y="1736615"/>
                    <a:pt x="481512" y="1521820"/>
                  </a:cubicBezTo>
                  <a:cubicBezTo>
                    <a:pt x="394370" y="1498268"/>
                    <a:pt x="308994" y="1469887"/>
                    <a:pt x="225628" y="1437062"/>
                  </a:cubicBezTo>
                  <a:lnTo>
                    <a:pt x="0" y="1333949"/>
                  </a:lnTo>
                  <a:lnTo>
                    <a:pt x="252908" y="390083"/>
                  </a:lnTo>
                  <a:lnTo>
                    <a:pt x="452688" y="321544"/>
                  </a:lnTo>
                  <a:cubicBezTo>
                    <a:pt x="1558724" y="-35253"/>
                    <a:pt x="2750219" y="-124434"/>
                    <a:pt x="3862070" y="203860"/>
                  </a:cubicBezTo>
                  <a:close/>
                </a:path>
              </a:pathLst>
            </a:custGeom>
            <a:gradFill>
              <a:gsLst>
                <a:gs pos="0">
                  <a:srgbClr val="3A5BE0"/>
                </a:gs>
                <a:gs pos="100000">
                  <a:srgbClr val="2441BF"/>
                </a:gs>
              </a:gsLst>
              <a:lin ang="10800000" scaled="1"/>
            </a:gradFill>
            <a:ln w="9525" cap="flat">
              <a:noFill/>
              <a:prstDash val="solid"/>
              <a:miter/>
            </a:ln>
          </p:spPr>
          <p:txBody>
            <a:bodyPr wrap="square" rtlCol="0" anchor="ctr">
              <a:noAutofit/>
            </a:bodyPr>
            <a:lstStyle/>
            <a:p>
              <a:endParaRPr lang="en-US"/>
            </a:p>
          </p:txBody>
        </p:sp>
      </p:grpSp>
      <p:sp>
        <p:nvSpPr>
          <p:cNvPr id="10" name="Picture Placeholder 9">
            <a:extLst>
              <a:ext uri="{FF2B5EF4-FFF2-40B4-BE49-F238E27FC236}">
                <a16:creationId xmlns="" xmlns:a16="http://schemas.microsoft.com/office/drawing/2014/main" id="{B467DA19-0A27-49F5-BF70-5BDE0B1E1186}"/>
              </a:ext>
            </a:extLst>
          </p:cNvPr>
          <p:cNvSpPr>
            <a:spLocks noGrp="1"/>
          </p:cNvSpPr>
          <p:nvPr>
            <p:ph type="pic" sz="quarter" idx="14"/>
          </p:nvPr>
        </p:nvSpPr>
        <p:spPr>
          <a:xfrm>
            <a:off x="1193800" y="1092200"/>
            <a:ext cx="9804400" cy="4673600"/>
          </a:xfrm>
          <a:custGeom>
            <a:avLst/>
            <a:gdLst>
              <a:gd name="connsiteX0" fmla="*/ 152733 w 9804400"/>
              <a:gd name="connsiteY0" fmla="*/ 0 h 4673600"/>
              <a:gd name="connsiteX1" fmla="*/ 9651667 w 9804400"/>
              <a:gd name="connsiteY1" fmla="*/ 0 h 4673600"/>
              <a:gd name="connsiteX2" fmla="*/ 9804400 w 9804400"/>
              <a:gd name="connsiteY2" fmla="*/ 152733 h 4673600"/>
              <a:gd name="connsiteX3" fmla="*/ 9804400 w 9804400"/>
              <a:gd name="connsiteY3" fmla="*/ 4520867 h 4673600"/>
              <a:gd name="connsiteX4" fmla="*/ 9651667 w 9804400"/>
              <a:gd name="connsiteY4" fmla="*/ 4673600 h 4673600"/>
              <a:gd name="connsiteX5" fmla="*/ 152733 w 9804400"/>
              <a:gd name="connsiteY5" fmla="*/ 4673600 h 4673600"/>
              <a:gd name="connsiteX6" fmla="*/ 0 w 9804400"/>
              <a:gd name="connsiteY6" fmla="*/ 4520867 h 4673600"/>
              <a:gd name="connsiteX7" fmla="*/ 0 w 9804400"/>
              <a:gd name="connsiteY7" fmla="*/ 152733 h 4673600"/>
              <a:gd name="connsiteX8" fmla="*/ 152733 w 9804400"/>
              <a:gd name="connsiteY8" fmla="*/ 0 h 467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804400" h="4673600">
                <a:moveTo>
                  <a:pt x="152733" y="0"/>
                </a:moveTo>
                <a:lnTo>
                  <a:pt x="9651667" y="0"/>
                </a:lnTo>
                <a:cubicBezTo>
                  <a:pt x="9736019" y="0"/>
                  <a:pt x="9804400" y="68381"/>
                  <a:pt x="9804400" y="152733"/>
                </a:cubicBezTo>
                <a:lnTo>
                  <a:pt x="9804400" y="4520867"/>
                </a:lnTo>
                <a:cubicBezTo>
                  <a:pt x="9804400" y="4605219"/>
                  <a:pt x="9736019" y="4673600"/>
                  <a:pt x="9651667" y="4673600"/>
                </a:cubicBezTo>
                <a:lnTo>
                  <a:pt x="152733" y="4673600"/>
                </a:lnTo>
                <a:cubicBezTo>
                  <a:pt x="68381" y="4673600"/>
                  <a:pt x="0" y="4605219"/>
                  <a:pt x="0" y="4520867"/>
                </a:cubicBezTo>
                <a:lnTo>
                  <a:pt x="0" y="152733"/>
                </a:lnTo>
                <a:cubicBezTo>
                  <a:pt x="0" y="68381"/>
                  <a:pt x="68381" y="0"/>
                  <a:pt x="152733" y="0"/>
                </a:cubicBezTo>
                <a:close/>
              </a:path>
            </a:pathLst>
          </a:custGeom>
          <a:pattFill prst="pct20">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 xmlns:p14="http://schemas.microsoft.com/office/powerpoint/2010/main" val="25794886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rvice 4">
    <p:spTree>
      <p:nvGrpSpPr>
        <p:cNvPr id="1" name=""/>
        <p:cNvGrpSpPr/>
        <p:nvPr/>
      </p:nvGrpSpPr>
      <p:grpSpPr>
        <a:xfrm>
          <a:off x="0" y="0"/>
          <a:ext cx="0" cy="0"/>
          <a:chOff x="0" y="0"/>
          <a:chExt cx="0" cy="0"/>
        </a:xfrm>
      </p:grpSpPr>
      <p:sp>
        <p:nvSpPr>
          <p:cNvPr id="8" name="Picture Placeholder 7">
            <a:extLst>
              <a:ext uri="{FF2B5EF4-FFF2-40B4-BE49-F238E27FC236}">
                <a16:creationId xmlns="" xmlns:a16="http://schemas.microsoft.com/office/drawing/2014/main" id="{76F76641-BD1D-4BD4-A5B3-BCDB58ED212E}"/>
              </a:ext>
            </a:extLst>
          </p:cNvPr>
          <p:cNvSpPr>
            <a:spLocks noGrp="1"/>
          </p:cNvSpPr>
          <p:nvPr>
            <p:ph type="pic" sz="quarter" idx="14"/>
          </p:nvPr>
        </p:nvSpPr>
        <p:spPr>
          <a:xfrm>
            <a:off x="5630818" y="549274"/>
            <a:ext cx="6010321" cy="5759449"/>
          </a:xfrm>
          <a:custGeom>
            <a:avLst/>
            <a:gdLst>
              <a:gd name="connsiteX0" fmla="*/ 0 w 6010321"/>
              <a:gd name="connsiteY0" fmla="*/ 0 h 5759449"/>
              <a:gd name="connsiteX1" fmla="*/ 6010321 w 6010321"/>
              <a:gd name="connsiteY1" fmla="*/ 0 h 5759449"/>
              <a:gd name="connsiteX2" fmla="*/ 6010321 w 6010321"/>
              <a:gd name="connsiteY2" fmla="*/ 5759449 h 5759449"/>
              <a:gd name="connsiteX3" fmla="*/ 908438 w 6010321"/>
              <a:gd name="connsiteY3" fmla="*/ 5759449 h 5759449"/>
              <a:gd name="connsiteX4" fmla="*/ 0 w 6010321"/>
              <a:gd name="connsiteY4" fmla="*/ 4851011 h 57594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0321" h="5759449">
                <a:moveTo>
                  <a:pt x="0" y="0"/>
                </a:moveTo>
                <a:lnTo>
                  <a:pt x="6010321" y="0"/>
                </a:lnTo>
                <a:lnTo>
                  <a:pt x="6010321" y="5759449"/>
                </a:lnTo>
                <a:lnTo>
                  <a:pt x="908438" y="5759449"/>
                </a:lnTo>
                <a:cubicBezTo>
                  <a:pt x="406722" y="5759449"/>
                  <a:pt x="0" y="5352727"/>
                  <a:pt x="0" y="4851011"/>
                </a:cubicBezTo>
                <a:close/>
              </a:path>
            </a:pathLst>
          </a:custGeom>
          <a:pattFill prst="pct20">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 xmlns:p14="http://schemas.microsoft.com/office/powerpoint/2010/main" val="33921644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rvice 5">
    <p:spTree>
      <p:nvGrpSpPr>
        <p:cNvPr id="1" name=""/>
        <p:cNvGrpSpPr/>
        <p:nvPr/>
      </p:nvGrpSpPr>
      <p:grpSpPr>
        <a:xfrm>
          <a:off x="0" y="0"/>
          <a:ext cx="0" cy="0"/>
          <a:chOff x="0" y="0"/>
          <a:chExt cx="0" cy="0"/>
        </a:xfrm>
      </p:grpSpPr>
      <p:sp>
        <p:nvSpPr>
          <p:cNvPr id="6" name="Freeform: Shape 5">
            <a:extLst>
              <a:ext uri="{FF2B5EF4-FFF2-40B4-BE49-F238E27FC236}">
                <a16:creationId xmlns="" xmlns:a16="http://schemas.microsoft.com/office/drawing/2014/main" id="{40D5081D-D67F-48B1-9527-ECBD4707D5D1}"/>
              </a:ext>
            </a:extLst>
          </p:cNvPr>
          <p:cNvSpPr/>
          <p:nvPr userDrawn="1"/>
        </p:nvSpPr>
        <p:spPr>
          <a:xfrm>
            <a:off x="0" y="0"/>
            <a:ext cx="12192000" cy="6604000"/>
          </a:xfrm>
          <a:custGeom>
            <a:avLst/>
            <a:gdLst>
              <a:gd name="connsiteX0" fmla="*/ 8544611 w 12192000"/>
              <a:gd name="connsiteY0" fmla="*/ 0 h 6604000"/>
              <a:gd name="connsiteX1" fmla="*/ 12192000 w 12192000"/>
              <a:gd name="connsiteY1" fmla="*/ 0 h 6604000"/>
              <a:gd name="connsiteX2" fmla="*/ 12192000 w 12192000"/>
              <a:gd name="connsiteY2" fmla="*/ 6001324 h 6604000"/>
              <a:gd name="connsiteX3" fmla="*/ 10227014 w 12192000"/>
              <a:gd name="connsiteY3" fmla="*/ 5418567 h 6604000"/>
              <a:gd name="connsiteX4" fmla="*/ 4399065 w 12192000"/>
              <a:gd name="connsiteY4" fmla="*/ 6158379 h 6604000"/>
              <a:gd name="connsiteX5" fmla="*/ 0 w 12192000"/>
              <a:gd name="connsiteY5" fmla="*/ 5672747 h 6604000"/>
              <a:gd name="connsiteX6" fmla="*/ 0 w 12192000"/>
              <a:gd name="connsiteY6" fmla="*/ 89027 h 6604000"/>
              <a:gd name="connsiteX7" fmla="*/ 5592325 w 12192000"/>
              <a:gd name="connsiteY7" fmla="*/ 1132616 h 6604000"/>
              <a:gd name="connsiteX8" fmla="*/ 8413312 w 12192000"/>
              <a:gd name="connsiteY8" fmla="*/ 103293 h 660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604000">
                <a:moveTo>
                  <a:pt x="8544611" y="0"/>
                </a:moveTo>
                <a:lnTo>
                  <a:pt x="12192000" y="0"/>
                </a:lnTo>
                <a:lnTo>
                  <a:pt x="12192000" y="6001324"/>
                </a:lnTo>
                <a:cubicBezTo>
                  <a:pt x="12192000" y="6001324"/>
                  <a:pt x="12042844" y="5951728"/>
                  <a:pt x="10227014" y="5418567"/>
                </a:cubicBezTo>
                <a:cubicBezTo>
                  <a:pt x="8411184" y="4883341"/>
                  <a:pt x="6988784" y="4883341"/>
                  <a:pt x="4399065" y="6158379"/>
                </a:cubicBezTo>
                <a:cubicBezTo>
                  <a:pt x="1893651" y="7392089"/>
                  <a:pt x="0" y="5672747"/>
                  <a:pt x="0" y="5672747"/>
                </a:cubicBezTo>
                <a:lnTo>
                  <a:pt x="0" y="89027"/>
                </a:lnTo>
                <a:cubicBezTo>
                  <a:pt x="0" y="89027"/>
                  <a:pt x="3344154" y="1231809"/>
                  <a:pt x="5592325" y="1132616"/>
                </a:cubicBezTo>
                <a:cubicBezTo>
                  <a:pt x="6855704" y="1077982"/>
                  <a:pt x="7815399" y="552571"/>
                  <a:pt x="8413312" y="103293"/>
                </a:cubicBezTo>
                <a:close/>
              </a:path>
            </a:pathLst>
          </a:custGeom>
          <a:gradFill>
            <a:gsLst>
              <a:gs pos="0">
                <a:srgbClr val="3A5BE0"/>
              </a:gs>
              <a:gs pos="100000">
                <a:srgbClr val="2441BF"/>
              </a:gs>
            </a:gsLst>
            <a:lin ang="10800000" scaled="1"/>
          </a:gradFill>
          <a:ln w="9525" cap="flat">
            <a:noFill/>
            <a:prstDash val="solid"/>
            <a:miter/>
          </a:ln>
        </p:spPr>
        <p:txBody>
          <a:bodyPr rtlCol="0" anchor="ctr"/>
          <a:lstStyle/>
          <a:p>
            <a:endParaRPr lang="en-US"/>
          </a:p>
        </p:txBody>
      </p:sp>
      <p:sp>
        <p:nvSpPr>
          <p:cNvPr id="7" name="Freeform: Shape 6">
            <a:extLst>
              <a:ext uri="{FF2B5EF4-FFF2-40B4-BE49-F238E27FC236}">
                <a16:creationId xmlns="" xmlns:a16="http://schemas.microsoft.com/office/drawing/2014/main" id="{BAC8F89F-54F9-4DFD-8417-F801C663FFC6}"/>
              </a:ext>
            </a:extLst>
          </p:cNvPr>
          <p:cNvSpPr/>
          <p:nvPr userDrawn="1"/>
        </p:nvSpPr>
        <p:spPr>
          <a:xfrm>
            <a:off x="0" y="2286000"/>
            <a:ext cx="12192000" cy="4318000"/>
          </a:xfrm>
          <a:custGeom>
            <a:avLst/>
            <a:gdLst>
              <a:gd name="connsiteX0" fmla="*/ 0 w 12192000"/>
              <a:gd name="connsiteY0" fmla="*/ 2121027 h 4318000"/>
              <a:gd name="connsiteX1" fmla="*/ 5592325 w 12192000"/>
              <a:gd name="connsiteY1" fmla="*/ 3164616 h 4318000"/>
              <a:gd name="connsiteX2" fmla="*/ 6388950 w 12192000"/>
              <a:gd name="connsiteY2" fmla="*/ 3064450 h 4318000"/>
              <a:gd name="connsiteX3" fmla="*/ 6523804 w 12192000"/>
              <a:gd name="connsiteY3" fmla="*/ 3030628 h 4318000"/>
              <a:gd name="connsiteX4" fmla="*/ 6146869 w 12192000"/>
              <a:gd name="connsiteY4" fmla="*/ 3143611 h 4318000"/>
              <a:gd name="connsiteX5" fmla="*/ 4399065 w 12192000"/>
              <a:gd name="connsiteY5" fmla="*/ 3872379 h 4318000"/>
              <a:gd name="connsiteX6" fmla="*/ 0 w 12192000"/>
              <a:gd name="connsiteY6" fmla="*/ 3386747 h 4318000"/>
              <a:gd name="connsiteX7" fmla="*/ 11726441 w 12192000"/>
              <a:gd name="connsiteY7" fmla="*/ 375 h 4318000"/>
              <a:gd name="connsiteX8" fmla="*/ 12192000 w 12192000"/>
              <a:gd name="connsiteY8" fmla="*/ 97909 h 4318000"/>
              <a:gd name="connsiteX9" fmla="*/ 12192000 w 12192000"/>
              <a:gd name="connsiteY9" fmla="*/ 3715324 h 4318000"/>
              <a:gd name="connsiteX10" fmla="*/ 10227014 w 12192000"/>
              <a:gd name="connsiteY10" fmla="*/ 3132567 h 4318000"/>
              <a:gd name="connsiteX11" fmla="*/ 6902342 w 12192000"/>
              <a:gd name="connsiteY11" fmla="*/ 2936855 h 4318000"/>
              <a:gd name="connsiteX12" fmla="*/ 6631853 w 12192000"/>
              <a:gd name="connsiteY12" fmla="*/ 3003528 h 4318000"/>
              <a:gd name="connsiteX13" fmla="*/ 6752324 w 12192000"/>
              <a:gd name="connsiteY13" fmla="*/ 2973312 h 4318000"/>
              <a:gd name="connsiteX14" fmla="*/ 9124546 w 12192000"/>
              <a:gd name="connsiteY14" fmla="*/ 1482473 h 4318000"/>
              <a:gd name="connsiteX15" fmla="*/ 11726441 w 12192000"/>
              <a:gd name="connsiteY15" fmla="*/ 375 h 431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4318000">
                <a:moveTo>
                  <a:pt x="0" y="2121027"/>
                </a:moveTo>
                <a:cubicBezTo>
                  <a:pt x="0" y="2121027"/>
                  <a:pt x="3344154" y="3263809"/>
                  <a:pt x="5592325" y="3164616"/>
                </a:cubicBezTo>
                <a:cubicBezTo>
                  <a:pt x="5873076" y="3152475"/>
                  <a:pt x="6138830" y="3117086"/>
                  <a:pt x="6388950" y="3064450"/>
                </a:cubicBezTo>
                <a:lnTo>
                  <a:pt x="6523804" y="3030628"/>
                </a:lnTo>
                <a:lnTo>
                  <a:pt x="6146869" y="3143611"/>
                </a:lnTo>
                <a:cubicBezTo>
                  <a:pt x="5620967" y="3314550"/>
                  <a:pt x="5046495" y="3553620"/>
                  <a:pt x="4399065" y="3872379"/>
                </a:cubicBezTo>
                <a:cubicBezTo>
                  <a:pt x="1893651" y="5106089"/>
                  <a:pt x="0" y="3386747"/>
                  <a:pt x="0" y="3386747"/>
                </a:cubicBezTo>
                <a:close/>
                <a:moveTo>
                  <a:pt x="11726441" y="375"/>
                </a:moveTo>
                <a:cubicBezTo>
                  <a:pt x="12029974" y="6950"/>
                  <a:pt x="12192000" y="97909"/>
                  <a:pt x="12192000" y="97909"/>
                </a:cubicBezTo>
                <a:lnTo>
                  <a:pt x="12192000" y="3715324"/>
                </a:lnTo>
                <a:cubicBezTo>
                  <a:pt x="12192000" y="3715324"/>
                  <a:pt x="12042844" y="3665728"/>
                  <a:pt x="10227014" y="3132567"/>
                </a:cubicBezTo>
                <a:cubicBezTo>
                  <a:pt x="9092120" y="2798051"/>
                  <a:pt x="8110910" y="2672607"/>
                  <a:pt x="6902342" y="2936855"/>
                </a:cubicBezTo>
                <a:lnTo>
                  <a:pt x="6631853" y="3003528"/>
                </a:lnTo>
                <a:lnTo>
                  <a:pt x="6752324" y="2973312"/>
                </a:lnTo>
                <a:cubicBezTo>
                  <a:pt x="8275444" y="2528831"/>
                  <a:pt x="9124546" y="1482473"/>
                  <a:pt x="9124546" y="1482473"/>
                </a:cubicBezTo>
                <a:cubicBezTo>
                  <a:pt x="10321589" y="212858"/>
                  <a:pt x="11220552" y="-10584"/>
                  <a:pt x="11726441" y="375"/>
                </a:cubicBezTo>
                <a:close/>
              </a:path>
            </a:pathLst>
          </a:custGeom>
          <a:gradFill flip="none" rotWithShape="1">
            <a:gsLst>
              <a:gs pos="0">
                <a:srgbClr val="3A5BE0"/>
              </a:gs>
              <a:gs pos="100000">
                <a:srgbClr val="2441BF"/>
              </a:gs>
            </a:gsLst>
            <a:lin ang="0" scaled="1"/>
            <a:tileRect/>
          </a:gradFill>
          <a:ln w="9525" cap="flat">
            <a:noFill/>
            <a:prstDash val="solid"/>
            <a:miter/>
          </a:ln>
        </p:spPr>
        <p:txBody>
          <a:bodyPr rtlCol="0" anchor="ctr"/>
          <a:lstStyle/>
          <a:p>
            <a:endParaRPr lang="en-US"/>
          </a:p>
        </p:txBody>
      </p:sp>
      <p:grpSp>
        <p:nvGrpSpPr>
          <p:cNvPr id="8" name="Group 7">
            <a:extLst>
              <a:ext uri="{FF2B5EF4-FFF2-40B4-BE49-F238E27FC236}">
                <a16:creationId xmlns="" xmlns:a16="http://schemas.microsoft.com/office/drawing/2014/main" id="{0C04011F-F3DE-4288-A79E-F8D34438B736}"/>
              </a:ext>
            </a:extLst>
          </p:cNvPr>
          <p:cNvGrpSpPr/>
          <p:nvPr userDrawn="1"/>
        </p:nvGrpSpPr>
        <p:grpSpPr>
          <a:xfrm>
            <a:off x="6096000" y="423925"/>
            <a:ext cx="5328653" cy="5884800"/>
            <a:chOff x="6096000" y="423925"/>
            <a:chExt cx="5328653" cy="5884800"/>
          </a:xfrm>
        </p:grpSpPr>
        <p:sp>
          <p:nvSpPr>
            <p:cNvPr id="9" name="Freeform: Shape 8">
              <a:extLst>
                <a:ext uri="{FF2B5EF4-FFF2-40B4-BE49-F238E27FC236}">
                  <a16:creationId xmlns="" xmlns:a16="http://schemas.microsoft.com/office/drawing/2014/main" id="{65BF045D-4255-4C91-BA09-0E761B67BD7E}"/>
                </a:ext>
              </a:extLst>
            </p:cNvPr>
            <p:cNvSpPr/>
            <p:nvPr/>
          </p:nvSpPr>
          <p:spPr>
            <a:xfrm>
              <a:off x="6096000" y="3630382"/>
              <a:ext cx="1115641" cy="1115640"/>
            </a:xfrm>
            <a:custGeom>
              <a:avLst/>
              <a:gdLst>
                <a:gd name="connsiteX0" fmla="*/ 434340 w 434340"/>
                <a:gd name="connsiteY0" fmla="*/ 217170 h 434340"/>
                <a:gd name="connsiteX1" fmla="*/ 217170 w 434340"/>
                <a:gd name="connsiteY1" fmla="*/ 434340 h 434340"/>
                <a:gd name="connsiteX2" fmla="*/ 0 w 434340"/>
                <a:gd name="connsiteY2" fmla="*/ 217170 h 434340"/>
                <a:gd name="connsiteX3" fmla="*/ 217170 w 434340"/>
                <a:gd name="connsiteY3" fmla="*/ 0 h 434340"/>
                <a:gd name="connsiteX4" fmla="*/ 434340 w 434340"/>
                <a:gd name="connsiteY4" fmla="*/ 217170 h 434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340" h="434340">
                  <a:moveTo>
                    <a:pt x="434340" y="217170"/>
                  </a:moveTo>
                  <a:cubicBezTo>
                    <a:pt x="434340" y="337110"/>
                    <a:pt x="337110" y="434340"/>
                    <a:pt x="217170" y="434340"/>
                  </a:cubicBezTo>
                  <a:cubicBezTo>
                    <a:pt x="97230" y="434340"/>
                    <a:pt x="0" y="337110"/>
                    <a:pt x="0" y="217170"/>
                  </a:cubicBezTo>
                  <a:cubicBezTo>
                    <a:pt x="0" y="97230"/>
                    <a:pt x="97230" y="0"/>
                    <a:pt x="217170" y="0"/>
                  </a:cubicBezTo>
                  <a:cubicBezTo>
                    <a:pt x="337110" y="0"/>
                    <a:pt x="434340" y="97230"/>
                    <a:pt x="434340" y="217170"/>
                  </a:cubicBezTo>
                  <a:close/>
                </a:path>
              </a:pathLst>
            </a:custGeom>
            <a:solidFill>
              <a:schemeClr val="bg1"/>
            </a:solidFill>
            <a:ln w="9525" cap="flat">
              <a:noFill/>
              <a:prstDash val="solid"/>
              <a:miter/>
            </a:ln>
          </p:spPr>
          <p:txBody>
            <a:bodyPr rtlCol="0" anchor="ctr"/>
            <a:lstStyle/>
            <a:p>
              <a:endParaRPr lang="en-US"/>
            </a:p>
          </p:txBody>
        </p:sp>
        <p:sp>
          <p:nvSpPr>
            <p:cNvPr id="10" name="Freeform: Shape 9">
              <a:extLst>
                <a:ext uri="{FF2B5EF4-FFF2-40B4-BE49-F238E27FC236}">
                  <a16:creationId xmlns="" xmlns:a16="http://schemas.microsoft.com/office/drawing/2014/main" id="{FE86FED7-CC8F-43B7-932F-914296479A13}"/>
                </a:ext>
              </a:extLst>
            </p:cNvPr>
            <p:cNvSpPr/>
            <p:nvPr/>
          </p:nvSpPr>
          <p:spPr>
            <a:xfrm>
              <a:off x="7867325" y="2415442"/>
              <a:ext cx="1707713" cy="1707710"/>
            </a:xfrm>
            <a:custGeom>
              <a:avLst/>
              <a:gdLst>
                <a:gd name="connsiteX0" fmla="*/ 664845 w 664845"/>
                <a:gd name="connsiteY0" fmla="*/ 332423 h 664844"/>
                <a:gd name="connsiteX1" fmla="*/ 332423 w 664845"/>
                <a:gd name="connsiteY1" fmla="*/ 664845 h 664844"/>
                <a:gd name="connsiteX2" fmla="*/ 0 w 664845"/>
                <a:gd name="connsiteY2" fmla="*/ 332422 h 664844"/>
                <a:gd name="connsiteX3" fmla="*/ 332423 w 664845"/>
                <a:gd name="connsiteY3" fmla="*/ 0 h 664844"/>
                <a:gd name="connsiteX4" fmla="*/ 664845 w 664845"/>
                <a:gd name="connsiteY4" fmla="*/ 332423 h 664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4845" h="664844">
                  <a:moveTo>
                    <a:pt x="664845" y="332423"/>
                  </a:moveTo>
                  <a:cubicBezTo>
                    <a:pt x="664845" y="516014"/>
                    <a:pt x="516014" y="664845"/>
                    <a:pt x="332423" y="664845"/>
                  </a:cubicBezTo>
                  <a:cubicBezTo>
                    <a:pt x="148831" y="664845"/>
                    <a:pt x="0" y="516014"/>
                    <a:pt x="0" y="332422"/>
                  </a:cubicBezTo>
                  <a:cubicBezTo>
                    <a:pt x="0" y="148831"/>
                    <a:pt x="148831" y="0"/>
                    <a:pt x="332423" y="0"/>
                  </a:cubicBezTo>
                  <a:cubicBezTo>
                    <a:pt x="516014" y="0"/>
                    <a:pt x="664845" y="148831"/>
                    <a:pt x="664845" y="332423"/>
                  </a:cubicBezTo>
                  <a:close/>
                </a:path>
              </a:pathLst>
            </a:custGeom>
            <a:solidFill>
              <a:schemeClr val="bg1"/>
            </a:solidFill>
            <a:ln w="9525" cap="flat">
              <a:noFill/>
              <a:prstDash val="solid"/>
              <a:miter/>
            </a:ln>
          </p:spPr>
          <p:txBody>
            <a:bodyPr rtlCol="0" anchor="ctr"/>
            <a:lstStyle/>
            <a:p>
              <a:endParaRPr lang="en-US"/>
            </a:p>
          </p:txBody>
        </p:sp>
        <p:sp>
          <p:nvSpPr>
            <p:cNvPr id="11" name="Freeform: Shape 10">
              <a:extLst>
                <a:ext uri="{FF2B5EF4-FFF2-40B4-BE49-F238E27FC236}">
                  <a16:creationId xmlns="" xmlns:a16="http://schemas.microsoft.com/office/drawing/2014/main" id="{42CC6FB6-AB72-4444-833B-8D2F3742AC90}"/>
                </a:ext>
              </a:extLst>
            </p:cNvPr>
            <p:cNvSpPr/>
            <p:nvPr/>
          </p:nvSpPr>
          <p:spPr>
            <a:xfrm>
              <a:off x="10230722" y="3663198"/>
              <a:ext cx="1193931" cy="1193931"/>
            </a:xfrm>
            <a:custGeom>
              <a:avLst/>
              <a:gdLst>
                <a:gd name="connsiteX0" fmla="*/ 464820 w 464820"/>
                <a:gd name="connsiteY0" fmla="*/ 232410 h 464820"/>
                <a:gd name="connsiteX1" fmla="*/ 232410 w 464820"/>
                <a:gd name="connsiteY1" fmla="*/ 464820 h 464820"/>
                <a:gd name="connsiteX2" fmla="*/ 0 w 464820"/>
                <a:gd name="connsiteY2" fmla="*/ 232410 h 464820"/>
                <a:gd name="connsiteX3" fmla="*/ 232410 w 464820"/>
                <a:gd name="connsiteY3" fmla="*/ 0 h 464820"/>
                <a:gd name="connsiteX4" fmla="*/ 464820 w 464820"/>
                <a:gd name="connsiteY4" fmla="*/ 232410 h 464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820" h="464820">
                  <a:moveTo>
                    <a:pt x="464820" y="232410"/>
                  </a:moveTo>
                  <a:cubicBezTo>
                    <a:pt x="464820" y="360767"/>
                    <a:pt x="360767" y="464820"/>
                    <a:pt x="232410" y="464820"/>
                  </a:cubicBezTo>
                  <a:cubicBezTo>
                    <a:pt x="104054" y="464820"/>
                    <a:pt x="0" y="360766"/>
                    <a:pt x="0" y="232410"/>
                  </a:cubicBezTo>
                  <a:cubicBezTo>
                    <a:pt x="0" y="104053"/>
                    <a:pt x="104054" y="0"/>
                    <a:pt x="232410" y="0"/>
                  </a:cubicBezTo>
                  <a:cubicBezTo>
                    <a:pt x="360767" y="0"/>
                    <a:pt x="464820" y="104054"/>
                    <a:pt x="464820" y="232410"/>
                  </a:cubicBezTo>
                  <a:close/>
                </a:path>
              </a:pathLst>
            </a:custGeom>
            <a:solidFill>
              <a:schemeClr val="bg1"/>
            </a:solidFill>
            <a:ln w="9525" cap="flat">
              <a:noFill/>
              <a:prstDash val="solid"/>
              <a:miter/>
            </a:ln>
          </p:spPr>
          <p:txBody>
            <a:bodyPr rtlCol="0" anchor="ctr"/>
            <a:lstStyle/>
            <a:p>
              <a:endParaRPr lang="en-US"/>
            </a:p>
          </p:txBody>
        </p:sp>
        <p:sp>
          <p:nvSpPr>
            <p:cNvPr id="12" name="Freeform: Shape 11">
              <a:extLst>
                <a:ext uri="{FF2B5EF4-FFF2-40B4-BE49-F238E27FC236}">
                  <a16:creationId xmlns="" xmlns:a16="http://schemas.microsoft.com/office/drawing/2014/main" id="{D7000301-E23A-40ED-84B6-14575CAEBC24}"/>
                </a:ext>
              </a:extLst>
            </p:cNvPr>
            <p:cNvSpPr/>
            <p:nvPr/>
          </p:nvSpPr>
          <p:spPr>
            <a:xfrm>
              <a:off x="7713189" y="4909280"/>
              <a:ext cx="1399441" cy="1399445"/>
            </a:xfrm>
            <a:custGeom>
              <a:avLst/>
              <a:gdLst>
                <a:gd name="connsiteX0" fmla="*/ 544830 w 544829"/>
                <a:gd name="connsiteY0" fmla="*/ 272415 h 544830"/>
                <a:gd name="connsiteX1" fmla="*/ 272415 w 544829"/>
                <a:gd name="connsiteY1" fmla="*/ 544830 h 544830"/>
                <a:gd name="connsiteX2" fmla="*/ 0 w 544829"/>
                <a:gd name="connsiteY2" fmla="*/ 272415 h 544830"/>
                <a:gd name="connsiteX3" fmla="*/ 272415 w 544829"/>
                <a:gd name="connsiteY3" fmla="*/ 0 h 544830"/>
                <a:gd name="connsiteX4" fmla="*/ 544830 w 544829"/>
                <a:gd name="connsiteY4" fmla="*/ 272415 h 544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4829" h="544830">
                  <a:moveTo>
                    <a:pt x="544830" y="272415"/>
                  </a:moveTo>
                  <a:cubicBezTo>
                    <a:pt x="544830" y="422866"/>
                    <a:pt x="422866" y="544830"/>
                    <a:pt x="272415" y="544830"/>
                  </a:cubicBezTo>
                  <a:cubicBezTo>
                    <a:pt x="121964" y="544830"/>
                    <a:pt x="0" y="422866"/>
                    <a:pt x="0" y="272415"/>
                  </a:cubicBezTo>
                  <a:cubicBezTo>
                    <a:pt x="0" y="121964"/>
                    <a:pt x="121964" y="0"/>
                    <a:pt x="272415" y="0"/>
                  </a:cubicBezTo>
                  <a:cubicBezTo>
                    <a:pt x="422866" y="0"/>
                    <a:pt x="544830" y="121964"/>
                    <a:pt x="544830" y="272415"/>
                  </a:cubicBezTo>
                  <a:close/>
                </a:path>
              </a:pathLst>
            </a:custGeom>
            <a:solidFill>
              <a:schemeClr val="bg1"/>
            </a:solidFill>
            <a:ln w="9525" cap="flat">
              <a:noFill/>
              <a:prstDash val="solid"/>
              <a:miter/>
            </a:ln>
          </p:spPr>
          <p:txBody>
            <a:bodyPr rtlCol="0" anchor="ctr"/>
            <a:lstStyle/>
            <a:p>
              <a:endParaRPr lang="en-US"/>
            </a:p>
          </p:txBody>
        </p:sp>
        <p:sp>
          <p:nvSpPr>
            <p:cNvPr id="13" name="Freeform: Shape 12">
              <a:extLst>
                <a:ext uri="{FF2B5EF4-FFF2-40B4-BE49-F238E27FC236}">
                  <a16:creationId xmlns="" xmlns:a16="http://schemas.microsoft.com/office/drawing/2014/main" id="{D3623933-7D2B-4F68-9F6F-979557A068F0}"/>
                </a:ext>
              </a:extLst>
            </p:cNvPr>
            <p:cNvSpPr/>
            <p:nvPr/>
          </p:nvSpPr>
          <p:spPr>
            <a:xfrm>
              <a:off x="9785444" y="605869"/>
              <a:ext cx="1639209" cy="1639209"/>
            </a:xfrm>
            <a:custGeom>
              <a:avLst/>
              <a:gdLst>
                <a:gd name="connsiteX0" fmla="*/ 638175 w 638175"/>
                <a:gd name="connsiteY0" fmla="*/ 319088 h 638175"/>
                <a:gd name="connsiteX1" fmla="*/ 319087 w 638175"/>
                <a:gd name="connsiteY1" fmla="*/ 638175 h 638175"/>
                <a:gd name="connsiteX2" fmla="*/ 0 w 638175"/>
                <a:gd name="connsiteY2" fmla="*/ 319088 h 638175"/>
                <a:gd name="connsiteX3" fmla="*/ 319087 w 638175"/>
                <a:gd name="connsiteY3" fmla="*/ 0 h 638175"/>
                <a:gd name="connsiteX4" fmla="*/ 638175 w 638175"/>
                <a:gd name="connsiteY4" fmla="*/ 319088 h 63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175" h="638175">
                  <a:moveTo>
                    <a:pt x="638175" y="319088"/>
                  </a:moveTo>
                  <a:cubicBezTo>
                    <a:pt x="638175" y="495315"/>
                    <a:pt x="495315" y="638175"/>
                    <a:pt x="319087" y="638175"/>
                  </a:cubicBezTo>
                  <a:cubicBezTo>
                    <a:pt x="142860" y="638175"/>
                    <a:pt x="0" y="495315"/>
                    <a:pt x="0" y="319088"/>
                  </a:cubicBezTo>
                  <a:cubicBezTo>
                    <a:pt x="0" y="142860"/>
                    <a:pt x="142860" y="0"/>
                    <a:pt x="319087" y="0"/>
                  </a:cubicBezTo>
                  <a:cubicBezTo>
                    <a:pt x="495315" y="0"/>
                    <a:pt x="638175" y="142860"/>
                    <a:pt x="638175" y="319088"/>
                  </a:cubicBezTo>
                  <a:close/>
                </a:path>
              </a:pathLst>
            </a:custGeom>
            <a:solidFill>
              <a:schemeClr val="bg1"/>
            </a:solidFill>
            <a:ln w="9525" cap="flat">
              <a:noFill/>
              <a:prstDash val="solid"/>
              <a:miter/>
            </a:ln>
          </p:spPr>
          <p:txBody>
            <a:bodyPr rtlCol="0" anchor="ctr"/>
            <a:lstStyle/>
            <a:p>
              <a:endParaRPr lang="en-US"/>
            </a:p>
          </p:txBody>
        </p:sp>
        <p:sp>
          <p:nvSpPr>
            <p:cNvPr id="14" name="Freeform: Shape 13">
              <a:extLst>
                <a:ext uri="{FF2B5EF4-FFF2-40B4-BE49-F238E27FC236}">
                  <a16:creationId xmlns="" xmlns:a16="http://schemas.microsoft.com/office/drawing/2014/main" id="{55E42B1D-EAF2-49FD-A96B-3275BCC4C8E4}"/>
                </a:ext>
              </a:extLst>
            </p:cNvPr>
            <p:cNvSpPr/>
            <p:nvPr/>
          </p:nvSpPr>
          <p:spPr>
            <a:xfrm>
              <a:off x="6147378" y="423925"/>
              <a:ext cx="1639209" cy="1639209"/>
            </a:xfrm>
            <a:custGeom>
              <a:avLst/>
              <a:gdLst>
                <a:gd name="connsiteX0" fmla="*/ 638175 w 638175"/>
                <a:gd name="connsiteY0" fmla="*/ 319088 h 638175"/>
                <a:gd name="connsiteX1" fmla="*/ 319088 w 638175"/>
                <a:gd name="connsiteY1" fmla="*/ 638175 h 638175"/>
                <a:gd name="connsiteX2" fmla="*/ 0 w 638175"/>
                <a:gd name="connsiteY2" fmla="*/ 319088 h 638175"/>
                <a:gd name="connsiteX3" fmla="*/ 319088 w 638175"/>
                <a:gd name="connsiteY3" fmla="*/ 0 h 638175"/>
                <a:gd name="connsiteX4" fmla="*/ 638175 w 638175"/>
                <a:gd name="connsiteY4" fmla="*/ 319088 h 63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175" h="638175">
                  <a:moveTo>
                    <a:pt x="638175" y="319088"/>
                  </a:moveTo>
                  <a:cubicBezTo>
                    <a:pt x="638175" y="495315"/>
                    <a:pt x="495315" y="638175"/>
                    <a:pt x="319088" y="638175"/>
                  </a:cubicBezTo>
                  <a:cubicBezTo>
                    <a:pt x="142860" y="638175"/>
                    <a:pt x="0" y="495315"/>
                    <a:pt x="0" y="319088"/>
                  </a:cubicBezTo>
                  <a:cubicBezTo>
                    <a:pt x="0" y="142860"/>
                    <a:pt x="142860" y="0"/>
                    <a:pt x="319088" y="0"/>
                  </a:cubicBezTo>
                  <a:cubicBezTo>
                    <a:pt x="495315" y="0"/>
                    <a:pt x="638175" y="142860"/>
                    <a:pt x="638175" y="319088"/>
                  </a:cubicBezTo>
                  <a:close/>
                </a:path>
              </a:pathLst>
            </a:custGeom>
            <a:solidFill>
              <a:schemeClr val="bg1"/>
            </a:solidFill>
            <a:ln w="9525" cap="flat">
              <a:noFill/>
              <a:prstDash val="solid"/>
              <a:miter/>
            </a:ln>
          </p:spPr>
          <p:txBody>
            <a:bodyPr rtlCol="0" anchor="ctr"/>
            <a:lstStyle/>
            <a:p>
              <a:endParaRPr lang="en-US"/>
            </a:p>
          </p:txBody>
        </p:sp>
      </p:grpSp>
      <p:grpSp>
        <p:nvGrpSpPr>
          <p:cNvPr id="22" name="Graphic 41">
            <a:extLst>
              <a:ext uri="{FF2B5EF4-FFF2-40B4-BE49-F238E27FC236}">
                <a16:creationId xmlns="" xmlns:a16="http://schemas.microsoft.com/office/drawing/2014/main" id="{4B42EDAF-FD98-435E-AFE7-30579EABC9A6}"/>
              </a:ext>
            </a:extLst>
          </p:cNvPr>
          <p:cNvGrpSpPr/>
          <p:nvPr userDrawn="1"/>
        </p:nvGrpSpPr>
        <p:grpSpPr>
          <a:xfrm>
            <a:off x="6663328" y="721171"/>
            <a:ext cx="4093267" cy="3642638"/>
            <a:chOff x="4804856" y="2271712"/>
            <a:chExt cx="2254121" cy="2005965"/>
          </a:xfrm>
          <a:solidFill>
            <a:schemeClr val="bg1"/>
          </a:solidFill>
        </p:grpSpPr>
        <p:sp>
          <p:nvSpPr>
            <p:cNvPr id="23" name="Freeform: Shape 22">
              <a:extLst>
                <a:ext uri="{FF2B5EF4-FFF2-40B4-BE49-F238E27FC236}">
                  <a16:creationId xmlns="" xmlns:a16="http://schemas.microsoft.com/office/drawing/2014/main" id="{B0D2A9B5-50E0-45E9-A64B-D74B543421E7}"/>
                </a:ext>
              </a:extLst>
            </p:cNvPr>
            <p:cNvSpPr/>
            <p:nvPr/>
          </p:nvSpPr>
          <p:spPr>
            <a:xfrm>
              <a:off x="4804856" y="3307080"/>
              <a:ext cx="116204" cy="116204"/>
            </a:xfrm>
            <a:custGeom>
              <a:avLst/>
              <a:gdLst>
                <a:gd name="connsiteX0" fmla="*/ 116205 w 116204"/>
                <a:gd name="connsiteY0" fmla="*/ 58102 h 116204"/>
                <a:gd name="connsiteX1" fmla="*/ 58102 w 116204"/>
                <a:gd name="connsiteY1" fmla="*/ 116205 h 116204"/>
                <a:gd name="connsiteX2" fmla="*/ 0 w 116204"/>
                <a:gd name="connsiteY2" fmla="*/ 58102 h 116204"/>
                <a:gd name="connsiteX3" fmla="*/ 58102 w 116204"/>
                <a:gd name="connsiteY3" fmla="*/ 0 h 116204"/>
                <a:gd name="connsiteX4" fmla="*/ 116205 w 116204"/>
                <a:gd name="connsiteY4" fmla="*/ 58102 h 116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204" h="116204">
                  <a:moveTo>
                    <a:pt x="116205" y="58102"/>
                  </a:moveTo>
                  <a:cubicBezTo>
                    <a:pt x="116205" y="90192"/>
                    <a:pt x="90192" y="116205"/>
                    <a:pt x="58102" y="116205"/>
                  </a:cubicBezTo>
                  <a:cubicBezTo>
                    <a:pt x="26013" y="116205"/>
                    <a:pt x="0" y="90192"/>
                    <a:pt x="0" y="58102"/>
                  </a:cubicBezTo>
                  <a:cubicBezTo>
                    <a:pt x="0" y="26013"/>
                    <a:pt x="26013" y="0"/>
                    <a:pt x="58102" y="0"/>
                  </a:cubicBezTo>
                  <a:cubicBezTo>
                    <a:pt x="90192" y="0"/>
                    <a:pt x="116205" y="26013"/>
                    <a:pt x="116205" y="58102"/>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 xmlns:a16="http://schemas.microsoft.com/office/drawing/2014/main" id="{BC7B379A-6861-4465-9743-CCDC31EBC738}"/>
                </a:ext>
              </a:extLst>
            </p:cNvPr>
            <p:cNvSpPr/>
            <p:nvPr/>
          </p:nvSpPr>
          <p:spPr>
            <a:xfrm>
              <a:off x="5479732" y="4068127"/>
              <a:ext cx="57150" cy="57150"/>
            </a:xfrm>
            <a:custGeom>
              <a:avLst/>
              <a:gdLst>
                <a:gd name="connsiteX0" fmla="*/ 57150 w 57150"/>
                <a:gd name="connsiteY0" fmla="*/ 28575 h 57150"/>
                <a:gd name="connsiteX1" fmla="*/ 28575 w 57150"/>
                <a:gd name="connsiteY1" fmla="*/ 57150 h 57150"/>
                <a:gd name="connsiteX2" fmla="*/ 0 w 57150"/>
                <a:gd name="connsiteY2" fmla="*/ 28575 h 57150"/>
                <a:gd name="connsiteX3" fmla="*/ 28575 w 57150"/>
                <a:gd name="connsiteY3" fmla="*/ 0 h 57150"/>
                <a:gd name="connsiteX4" fmla="*/ 57150 w 57150"/>
                <a:gd name="connsiteY4" fmla="*/ 28575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7150" y="28575"/>
                  </a:moveTo>
                  <a:cubicBezTo>
                    <a:pt x="57150" y="44357"/>
                    <a:pt x="44357" y="57150"/>
                    <a:pt x="28575" y="57150"/>
                  </a:cubicBezTo>
                  <a:cubicBezTo>
                    <a:pt x="12793" y="57150"/>
                    <a:pt x="0" y="44357"/>
                    <a:pt x="0" y="28575"/>
                  </a:cubicBezTo>
                  <a:cubicBezTo>
                    <a:pt x="0" y="12793"/>
                    <a:pt x="12793" y="0"/>
                    <a:pt x="28575" y="0"/>
                  </a:cubicBezTo>
                  <a:cubicBezTo>
                    <a:pt x="44357" y="0"/>
                    <a:pt x="57150" y="12793"/>
                    <a:pt x="57150" y="28575"/>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 xmlns:a16="http://schemas.microsoft.com/office/drawing/2014/main" id="{3120E253-56D0-4E0A-9682-1A9AC334BDEA}"/>
                </a:ext>
              </a:extLst>
            </p:cNvPr>
            <p:cNvSpPr/>
            <p:nvPr/>
          </p:nvSpPr>
          <p:spPr>
            <a:xfrm>
              <a:off x="5129212" y="3618547"/>
              <a:ext cx="17145" cy="17145"/>
            </a:xfrm>
            <a:custGeom>
              <a:avLst/>
              <a:gdLst>
                <a:gd name="connsiteX0" fmla="*/ 17145 w 17145"/>
                <a:gd name="connsiteY0" fmla="*/ 8573 h 17145"/>
                <a:gd name="connsiteX1" fmla="*/ 8573 w 17145"/>
                <a:gd name="connsiteY1" fmla="*/ 17145 h 17145"/>
                <a:gd name="connsiteX2" fmla="*/ 0 w 17145"/>
                <a:gd name="connsiteY2" fmla="*/ 8573 h 17145"/>
                <a:gd name="connsiteX3" fmla="*/ 8573 w 17145"/>
                <a:gd name="connsiteY3" fmla="*/ 0 h 17145"/>
                <a:gd name="connsiteX4" fmla="*/ 17145 w 17145"/>
                <a:gd name="connsiteY4" fmla="*/ 8573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 h="17145">
                  <a:moveTo>
                    <a:pt x="17145" y="8573"/>
                  </a:moveTo>
                  <a:cubicBezTo>
                    <a:pt x="17145" y="13307"/>
                    <a:pt x="13307" y="17145"/>
                    <a:pt x="8573" y="17145"/>
                  </a:cubicBezTo>
                  <a:cubicBezTo>
                    <a:pt x="3838" y="17145"/>
                    <a:pt x="0" y="13307"/>
                    <a:pt x="0" y="8573"/>
                  </a:cubicBezTo>
                  <a:cubicBezTo>
                    <a:pt x="0" y="3838"/>
                    <a:pt x="3838" y="0"/>
                    <a:pt x="8573" y="0"/>
                  </a:cubicBezTo>
                  <a:cubicBezTo>
                    <a:pt x="13307" y="0"/>
                    <a:pt x="17145" y="3838"/>
                    <a:pt x="17145" y="8573"/>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 xmlns:a16="http://schemas.microsoft.com/office/drawing/2014/main" id="{5B0DA1D2-7245-47A0-AC6B-E6827C65ED94}"/>
                </a:ext>
              </a:extLst>
            </p:cNvPr>
            <p:cNvSpPr/>
            <p:nvPr/>
          </p:nvSpPr>
          <p:spPr>
            <a:xfrm>
              <a:off x="5611177" y="3117532"/>
              <a:ext cx="28575" cy="28575"/>
            </a:xfrm>
            <a:custGeom>
              <a:avLst/>
              <a:gdLst>
                <a:gd name="connsiteX0" fmla="*/ 28575 w 28575"/>
                <a:gd name="connsiteY0" fmla="*/ 14288 h 28575"/>
                <a:gd name="connsiteX1" fmla="*/ 14287 w 28575"/>
                <a:gd name="connsiteY1" fmla="*/ 28575 h 28575"/>
                <a:gd name="connsiteX2" fmla="*/ 0 w 28575"/>
                <a:gd name="connsiteY2" fmla="*/ 14288 h 28575"/>
                <a:gd name="connsiteX3" fmla="*/ 14287 w 28575"/>
                <a:gd name="connsiteY3" fmla="*/ 0 h 28575"/>
                <a:gd name="connsiteX4" fmla="*/ 28575 w 28575"/>
                <a:gd name="connsiteY4" fmla="*/ 14288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575" y="14288"/>
                  </a:moveTo>
                  <a:cubicBezTo>
                    <a:pt x="28575" y="22178"/>
                    <a:pt x="22178" y="28575"/>
                    <a:pt x="14287" y="28575"/>
                  </a:cubicBezTo>
                  <a:cubicBezTo>
                    <a:pt x="6397" y="28575"/>
                    <a:pt x="0" y="22178"/>
                    <a:pt x="0" y="14288"/>
                  </a:cubicBezTo>
                  <a:cubicBezTo>
                    <a:pt x="0" y="6397"/>
                    <a:pt x="6397" y="0"/>
                    <a:pt x="14287" y="0"/>
                  </a:cubicBezTo>
                  <a:cubicBezTo>
                    <a:pt x="22178" y="0"/>
                    <a:pt x="28575" y="6397"/>
                    <a:pt x="28575" y="14288"/>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 xmlns:a16="http://schemas.microsoft.com/office/drawing/2014/main" id="{C9162E6D-EA87-4069-9B6C-7B966F1744BD}"/>
                </a:ext>
              </a:extLst>
            </p:cNvPr>
            <p:cNvSpPr/>
            <p:nvPr/>
          </p:nvSpPr>
          <p:spPr>
            <a:xfrm>
              <a:off x="6116002" y="2938462"/>
              <a:ext cx="28575" cy="28575"/>
            </a:xfrm>
            <a:custGeom>
              <a:avLst/>
              <a:gdLst>
                <a:gd name="connsiteX0" fmla="*/ 28575 w 28575"/>
                <a:gd name="connsiteY0" fmla="*/ 14288 h 28575"/>
                <a:gd name="connsiteX1" fmla="*/ 14287 w 28575"/>
                <a:gd name="connsiteY1" fmla="*/ 28575 h 28575"/>
                <a:gd name="connsiteX2" fmla="*/ 0 w 28575"/>
                <a:gd name="connsiteY2" fmla="*/ 14288 h 28575"/>
                <a:gd name="connsiteX3" fmla="*/ 14287 w 28575"/>
                <a:gd name="connsiteY3" fmla="*/ 0 h 28575"/>
                <a:gd name="connsiteX4" fmla="*/ 28575 w 28575"/>
                <a:gd name="connsiteY4" fmla="*/ 14288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575" y="14288"/>
                  </a:moveTo>
                  <a:cubicBezTo>
                    <a:pt x="28575" y="22178"/>
                    <a:pt x="22178" y="28575"/>
                    <a:pt x="14287" y="28575"/>
                  </a:cubicBezTo>
                  <a:cubicBezTo>
                    <a:pt x="6397" y="28575"/>
                    <a:pt x="0" y="22178"/>
                    <a:pt x="0" y="14288"/>
                  </a:cubicBezTo>
                  <a:cubicBezTo>
                    <a:pt x="0" y="6397"/>
                    <a:pt x="6397" y="0"/>
                    <a:pt x="14287" y="0"/>
                  </a:cubicBezTo>
                  <a:cubicBezTo>
                    <a:pt x="22178" y="0"/>
                    <a:pt x="28575" y="6397"/>
                    <a:pt x="28575" y="14288"/>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 xmlns:a16="http://schemas.microsoft.com/office/drawing/2014/main" id="{0205EAC4-888C-403F-8B7B-F5C5F912C581}"/>
                </a:ext>
              </a:extLst>
            </p:cNvPr>
            <p:cNvSpPr/>
            <p:nvPr/>
          </p:nvSpPr>
          <p:spPr>
            <a:xfrm>
              <a:off x="6747509" y="3408997"/>
              <a:ext cx="28575" cy="28575"/>
            </a:xfrm>
            <a:custGeom>
              <a:avLst/>
              <a:gdLst>
                <a:gd name="connsiteX0" fmla="*/ 28575 w 28575"/>
                <a:gd name="connsiteY0" fmla="*/ 14288 h 28575"/>
                <a:gd name="connsiteX1" fmla="*/ 14287 w 28575"/>
                <a:gd name="connsiteY1" fmla="*/ 28575 h 28575"/>
                <a:gd name="connsiteX2" fmla="*/ 0 w 28575"/>
                <a:gd name="connsiteY2" fmla="*/ 14288 h 28575"/>
                <a:gd name="connsiteX3" fmla="*/ 14287 w 28575"/>
                <a:gd name="connsiteY3" fmla="*/ 0 h 28575"/>
                <a:gd name="connsiteX4" fmla="*/ 28575 w 28575"/>
                <a:gd name="connsiteY4" fmla="*/ 14288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575" y="14288"/>
                  </a:moveTo>
                  <a:cubicBezTo>
                    <a:pt x="28575" y="22178"/>
                    <a:pt x="22178" y="28575"/>
                    <a:pt x="14287" y="28575"/>
                  </a:cubicBezTo>
                  <a:cubicBezTo>
                    <a:pt x="6397" y="28575"/>
                    <a:pt x="0" y="22178"/>
                    <a:pt x="0" y="14288"/>
                  </a:cubicBezTo>
                  <a:cubicBezTo>
                    <a:pt x="0" y="6397"/>
                    <a:pt x="6397" y="0"/>
                    <a:pt x="14287" y="0"/>
                  </a:cubicBezTo>
                  <a:cubicBezTo>
                    <a:pt x="22178" y="0"/>
                    <a:pt x="28575" y="6397"/>
                    <a:pt x="28575" y="14288"/>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 xmlns:a16="http://schemas.microsoft.com/office/drawing/2014/main" id="{627FF4F2-0892-48FD-A8A2-B3EE8ADC6C56}"/>
                </a:ext>
              </a:extLst>
            </p:cNvPr>
            <p:cNvSpPr/>
            <p:nvPr/>
          </p:nvSpPr>
          <p:spPr>
            <a:xfrm>
              <a:off x="7030402" y="3375659"/>
              <a:ext cx="28575" cy="28575"/>
            </a:xfrm>
            <a:custGeom>
              <a:avLst/>
              <a:gdLst>
                <a:gd name="connsiteX0" fmla="*/ 28575 w 28575"/>
                <a:gd name="connsiteY0" fmla="*/ 14288 h 28575"/>
                <a:gd name="connsiteX1" fmla="*/ 14288 w 28575"/>
                <a:gd name="connsiteY1" fmla="*/ 28575 h 28575"/>
                <a:gd name="connsiteX2" fmla="*/ 0 w 28575"/>
                <a:gd name="connsiteY2" fmla="*/ 14288 h 28575"/>
                <a:gd name="connsiteX3" fmla="*/ 14288 w 28575"/>
                <a:gd name="connsiteY3" fmla="*/ 0 h 28575"/>
                <a:gd name="connsiteX4" fmla="*/ 28575 w 28575"/>
                <a:gd name="connsiteY4" fmla="*/ 14288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575" y="14288"/>
                  </a:moveTo>
                  <a:cubicBezTo>
                    <a:pt x="28575" y="22178"/>
                    <a:pt x="22178" y="28575"/>
                    <a:pt x="14288" y="28575"/>
                  </a:cubicBezTo>
                  <a:cubicBezTo>
                    <a:pt x="6397" y="28575"/>
                    <a:pt x="0" y="22178"/>
                    <a:pt x="0" y="14288"/>
                  </a:cubicBezTo>
                  <a:cubicBezTo>
                    <a:pt x="0" y="6397"/>
                    <a:pt x="6397" y="0"/>
                    <a:pt x="14288" y="0"/>
                  </a:cubicBezTo>
                  <a:cubicBezTo>
                    <a:pt x="22178" y="0"/>
                    <a:pt x="28575" y="6397"/>
                    <a:pt x="28575" y="14288"/>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 xmlns:a16="http://schemas.microsoft.com/office/drawing/2014/main" id="{E745413D-AE77-4CD6-BB72-ED40CE30EB6A}"/>
                </a:ext>
              </a:extLst>
            </p:cNvPr>
            <p:cNvSpPr/>
            <p:nvPr/>
          </p:nvSpPr>
          <p:spPr>
            <a:xfrm>
              <a:off x="6336029" y="2271712"/>
              <a:ext cx="28575" cy="28575"/>
            </a:xfrm>
            <a:custGeom>
              <a:avLst/>
              <a:gdLst>
                <a:gd name="connsiteX0" fmla="*/ 28575 w 28575"/>
                <a:gd name="connsiteY0" fmla="*/ 14288 h 28575"/>
                <a:gd name="connsiteX1" fmla="*/ 14287 w 28575"/>
                <a:gd name="connsiteY1" fmla="*/ 28575 h 28575"/>
                <a:gd name="connsiteX2" fmla="*/ 0 w 28575"/>
                <a:gd name="connsiteY2" fmla="*/ 14288 h 28575"/>
                <a:gd name="connsiteX3" fmla="*/ 14287 w 28575"/>
                <a:gd name="connsiteY3" fmla="*/ 0 h 28575"/>
                <a:gd name="connsiteX4" fmla="*/ 28575 w 28575"/>
                <a:gd name="connsiteY4" fmla="*/ 14288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575" y="14288"/>
                  </a:moveTo>
                  <a:cubicBezTo>
                    <a:pt x="28575" y="22178"/>
                    <a:pt x="22178" y="28575"/>
                    <a:pt x="14287" y="28575"/>
                  </a:cubicBezTo>
                  <a:cubicBezTo>
                    <a:pt x="6397" y="28575"/>
                    <a:pt x="0" y="22178"/>
                    <a:pt x="0" y="14288"/>
                  </a:cubicBezTo>
                  <a:cubicBezTo>
                    <a:pt x="0" y="6397"/>
                    <a:pt x="6397" y="0"/>
                    <a:pt x="14287" y="0"/>
                  </a:cubicBezTo>
                  <a:cubicBezTo>
                    <a:pt x="22178" y="0"/>
                    <a:pt x="28575" y="6397"/>
                    <a:pt x="28575" y="142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 xmlns:a16="http://schemas.microsoft.com/office/drawing/2014/main" id="{0BC51D6F-F97C-4FAA-B016-DB728CE23DD5}"/>
                </a:ext>
              </a:extLst>
            </p:cNvPr>
            <p:cNvSpPr/>
            <p:nvPr/>
          </p:nvSpPr>
          <p:spPr>
            <a:xfrm>
              <a:off x="6070282" y="4154804"/>
              <a:ext cx="22860" cy="22859"/>
            </a:xfrm>
            <a:custGeom>
              <a:avLst/>
              <a:gdLst>
                <a:gd name="connsiteX0" fmla="*/ 22860 w 22860"/>
                <a:gd name="connsiteY0" fmla="*/ 11430 h 22859"/>
                <a:gd name="connsiteX1" fmla="*/ 11430 w 22860"/>
                <a:gd name="connsiteY1" fmla="*/ 22860 h 22859"/>
                <a:gd name="connsiteX2" fmla="*/ 0 w 22860"/>
                <a:gd name="connsiteY2" fmla="*/ 11430 h 22859"/>
                <a:gd name="connsiteX3" fmla="*/ 11430 w 22860"/>
                <a:gd name="connsiteY3" fmla="*/ 0 h 22859"/>
                <a:gd name="connsiteX4" fmla="*/ 22860 w 22860"/>
                <a:gd name="connsiteY4" fmla="*/ 11430 h 228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 h="22859">
                  <a:moveTo>
                    <a:pt x="22860" y="11430"/>
                  </a:moveTo>
                  <a:cubicBezTo>
                    <a:pt x="22860" y="17742"/>
                    <a:pt x="17743" y="22860"/>
                    <a:pt x="11430" y="22860"/>
                  </a:cubicBezTo>
                  <a:cubicBezTo>
                    <a:pt x="5117" y="22860"/>
                    <a:pt x="0" y="17742"/>
                    <a:pt x="0" y="11430"/>
                  </a:cubicBezTo>
                  <a:cubicBezTo>
                    <a:pt x="0" y="5117"/>
                    <a:pt x="5117" y="0"/>
                    <a:pt x="11430" y="0"/>
                  </a:cubicBezTo>
                  <a:cubicBezTo>
                    <a:pt x="17743" y="0"/>
                    <a:pt x="22860" y="5117"/>
                    <a:pt x="22860" y="1143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 xmlns:a16="http://schemas.microsoft.com/office/drawing/2014/main" id="{9AF98505-0400-4768-A7C4-BC88649C314D}"/>
                </a:ext>
              </a:extLst>
            </p:cNvPr>
            <p:cNvSpPr/>
            <p:nvPr/>
          </p:nvSpPr>
          <p:spPr>
            <a:xfrm>
              <a:off x="5830252" y="4243387"/>
              <a:ext cx="34289" cy="34290"/>
            </a:xfrm>
            <a:custGeom>
              <a:avLst/>
              <a:gdLst>
                <a:gd name="connsiteX0" fmla="*/ 34290 w 34289"/>
                <a:gd name="connsiteY0" fmla="*/ 17145 h 34290"/>
                <a:gd name="connsiteX1" fmla="*/ 17145 w 34289"/>
                <a:gd name="connsiteY1" fmla="*/ 34290 h 34290"/>
                <a:gd name="connsiteX2" fmla="*/ 0 w 34289"/>
                <a:gd name="connsiteY2" fmla="*/ 17145 h 34290"/>
                <a:gd name="connsiteX3" fmla="*/ 17145 w 34289"/>
                <a:gd name="connsiteY3" fmla="*/ 0 h 34290"/>
                <a:gd name="connsiteX4" fmla="*/ 34290 w 34289"/>
                <a:gd name="connsiteY4" fmla="*/ 17145 h 34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89" h="34290">
                  <a:moveTo>
                    <a:pt x="34290" y="17145"/>
                  </a:moveTo>
                  <a:cubicBezTo>
                    <a:pt x="34290" y="26614"/>
                    <a:pt x="26614" y="34290"/>
                    <a:pt x="17145" y="34290"/>
                  </a:cubicBezTo>
                  <a:cubicBezTo>
                    <a:pt x="7676" y="34290"/>
                    <a:pt x="0" y="26614"/>
                    <a:pt x="0" y="17145"/>
                  </a:cubicBezTo>
                  <a:cubicBezTo>
                    <a:pt x="0" y="7676"/>
                    <a:pt x="7676" y="0"/>
                    <a:pt x="17145" y="0"/>
                  </a:cubicBezTo>
                  <a:cubicBezTo>
                    <a:pt x="26614" y="0"/>
                    <a:pt x="34290" y="7676"/>
                    <a:pt x="34290" y="17145"/>
                  </a:cubicBezTo>
                  <a:close/>
                </a:path>
              </a:pathLst>
            </a:custGeom>
            <a:grpFill/>
            <a:ln w="9525" cap="flat">
              <a:noFill/>
              <a:prstDash val="solid"/>
              <a:miter/>
            </a:ln>
          </p:spPr>
          <p:txBody>
            <a:bodyPr rtlCol="0" anchor="ctr"/>
            <a:lstStyle/>
            <a:p>
              <a:endParaRPr lang="en-US"/>
            </a:p>
          </p:txBody>
        </p:sp>
      </p:grpSp>
      <p:sp>
        <p:nvSpPr>
          <p:cNvPr id="34" name="Picture Placeholder 33">
            <a:extLst>
              <a:ext uri="{FF2B5EF4-FFF2-40B4-BE49-F238E27FC236}">
                <a16:creationId xmlns="" xmlns:a16="http://schemas.microsoft.com/office/drawing/2014/main" id="{FC7B6A6B-B24E-49F6-9D51-CA753551B9BB}"/>
              </a:ext>
            </a:extLst>
          </p:cNvPr>
          <p:cNvSpPr>
            <a:spLocks noGrp="1"/>
          </p:cNvSpPr>
          <p:nvPr userDrawn="1">
            <p:ph type="pic" sz="quarter" idx="14"/>
          </p:nvPr>
        </p:nvSpPr>
        <p:spPr>
          <a:xfrm>
            <a:off x="6258867" y="524634"/>
            <a:ext cx="1416230" cy="1416228"/>
          </a:xfrm>
          <a:custGeom>
            <a:avLst/>
            <a:gdLst>
              <a:gd name="connsiteX0" fmla="*/ 708116 w 1416230"/>
              <a:gd name="connsiteY0" fmla="*/ 0 h 1416228"/>
              <a:gd name="connsiteX1" fmla="*/ 1416230 w 1416230"/>
              <a:gd name="connsiteY1" fmla="*/ 708115 h 1416228"/>
              <a:gd name="connsiteX2" fmla="*/ 708116 w 1416230"/>
              <a:gd name="connsiteY2" fmla="*/ 1416228 h 1416228"/>
              <a:gd name="connsiteX3" fmla="*/ 0 w 1416230"/>
              <a:gd name="connsiteY3" fmla="*/ 708115 h 1416228"/>
              <a:gd name="connsiteX4" fmla="*/ 708116 w 1416230"/>
              <a:gd name="connsiteY4" fmla="*/ 0 h 14162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230" h="1416228">
                <a:moveTo>
                  <a:pt x="708116" y="0"/>
                </a:moveTo>
                <a:cubicBezTo>
                  <a:pt x="1099197" y="0"/>
                  <a:pt x="1416230" y="317033"/>
                  <a:pt x="1416230" y="708115"/>
                </a:cubicBezTo>
                <a:cubicBezTo>
                  <a:pt x="1416230" y="1099195"/>
                  <a:pt x="1099197" y="1416228"/>
                  <a:pt x="708116" y="1416228"/>
                </a:cubicBezTo>
                <a:cubicBezTo>
                  <a:pt x="317033" y="1416228"/>
                  <a:pt x="0" y="1099195"/>
                  <a:pt x="0" y="708115"/>
                </a:cubicBezTo>
                <a:cubicBezTo>
                  <a:pt x="0" y="317033"/>
                  <a:pt x="317033" y="0"/>
                  <a:pt x="708116" y="0"/>
                </a:cubicBezTo>
                <a:close/>
              </a:path>
            </a:pathLst>
          </a:custGeom>
          <a:pattFill prst="pct20">
            <a:fgClr>
              <a:schemeClr val="accent1"/>
            </a:fgClr>
            <a:bgClr>
              <a:schemeClr val="bg1"/>
            </a:bgClr>
          </a:pattFill>
        </p:spPr>
        <p:txBody>
          <a:bodyPr wrap="square">
            <a:noAutofit/>
          </a:bodyPr>
          <a:lstStyle>
            <a:lvl1pPr>
              <a:defRPr sz="1200"/>
            </a:lvl1pPr>
          </a:lstStyle>
          <a:p>
            <a:endParaRPr lang="en-US"/>
          </a:p>
        </p:txBody>
      </p:sp>
      <p:sp>
        <p:nvSpPr>
          <p:cNvPr id="36" name="Picture Placeholder 35">
            <a:extLst>
              <a:ext uri="{FF2B5EF4-FFF2-40B4-BE49-F238E27FC236}">
                <a16:creationId xmlns="" xmlns:a16="http://schemas.microsoft.com/office/drawing/2014/main" id="{0ADC9D58-9E16-4F65-88E9-07BC234F9174}"/>
              </a:ext>
            </a:extLst>
          </p:cNvPr>
          <p:cNvSpPr>
            <a:spLocks noGrp="1"/>
          </p:cNvSpPr>
          <p:nvPr userDrawn="1">
            <p:ph type="pic" sz="quarter" idx="15"/>
          </p:nvPr>
        </p:nvSpPr>
        <p:spPr>
          <a:xfrm>
            <a:off x="7992443" y="2540560"/>
            <a:ext cx="1457475" cy="1457473"/>
          </a:xfrm>
          <a:custGeom>
            <a:avLst/>
            <a:gdLst>
              <a:gd name="connsiteX0" fmla="*/ 728739 w 1457475"/>
              <a:gd name="connsiteY0" fmla="*/ 0 h 1457473"/>
              <a:gd name="connsiteX1" fmla="*/ 1457475 w 1457475"/>
              <a:gd name="connsiteY1" fmla="*/ 728738 h 1457473"/>
              <a:gd name="connsiteX2" fmla="*/ 728739 w 1457475"/>
              <a:gd name="connsiteY2" fmla="*/ 1457473 h 1457473"/>
              <a:gd name="connsiteX3" fmla="*/ 0 w 1457475"/>
              <a:gd name="connsiteY3" fmla="*/ 728738 h 1457473"/>
              <a:gd name="connsiteX4" fmla="*/ 728739 w 1457475"/>
              <a:gd name="connsiteY4" fmla="*/ 0 h 145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7475" h="1457473">
                <a:moveTo>
                  <a:pt x="728739" y="0"/>
                </a:moveTo>
                <a:cubicBezTo>
                  <a:pt x="1131209" y="0"/>
                  <a:pt x="1457475" y="326266"/>
                  <a:pt x="1457475" y="728738"/>
                </a:cubicBezTo>
                <a:cubicBezTo>
                  <a:pt x="1457475" y="1131208"/>
                  <a:pt x="1131209" y="1457473"/>
                  <a:pt x="728739" y="1457473"/>
                </a:cubicBezTo>
                <a:cubicBezTo>
                  <a:pt x="326266" y="1457473"/>
                  <a:pt x="0" y="1131208"/>
                  <a:pt x="0" y="728738"/>
                </a:cubicBezTo>
                <a:cubicBezTo>
                  <a:pt x="0" y="326266"/>
                  <a:pt x="326266" y="0"/>
                  <a:pt x="728739" y="0"/>
                </a:cubicBezTo>
                <a:close/>
              </a:path>
            </a:pathLst>
          </a:custGeom>
          <a:pattFill prst="pct20">
            <a:fgClr>
              <a:schemeClr val="accent1"/>
            </a:fgClr>
            <a:bgClr>
              <a:schemeClr val="bg1"/>
            </a:bgClr>
          </a:pattFill>
        </p:spPr>
        <p:txBody>
          <a:bodyPr wrap="square">
            <a:noAutofit/>
          </a:bodyPr>
          <a:lstStyle>
            <a:lvl1pPr>
              <a:defRPr sz="1200"/>
            </a:lvl1pPr>
          </a:lstStyle>
          <a:p>
            <a:endParaRPr lang="en-US"/>
          </a:p>
        </p:txBody>
      </p:sp>
      <p:sp>
        <p:nvSpPr>
          <p:cNvPr id="38" name="Picture Placeholder 37">
            <a:extLst>
              <a:ext uri="{FF2B5EF4-FFF2-40B4-BE49-F238E27FC236}">
                <a16:creationId xmlns="" xmlns:a16="http://schemas.microsoft.com/office/drawing/2014/main" id="{328D45F7-2E6E-4588-BFE3-621DD9E1ED79}"/>
              </a:ext>
            </a:extLst>
          </p:cNvPr>
          <p:cNvSpPr>
            <a:spLocks noGrp="1"/>
          </p:cNvSpPr>
          <p:nvPr userDrawn="1">
            <p:ph type="pic" sz="quarter" idx="16"/>
          </p:nvPr>
        </p:nvSpPr>
        <p:spPr>
          <a:xfrm>
            <a:off x="6188649" y="3723032"/>
            <a:ext cx="930343" cy="930341"/>
          </a:xfrm>
          <a:custGeom>
            <a:avLst/>
            <a:gdLst>
              <a:gd name="connsiteX0" fmla="*/ 465172 w 930343"/>
              <a:gd name="connsiteY0" fmla="*/ 0 h 930341"/>
              <a:gd name="connsiteX1" fmla="*/ 930343 w 930343"/>
              <a:gd name="connsiteY1" fmla="*/ 465171 h 930341"/>
              <a:gd name="connsiteX2" fmla="*/ 465172 w 930343"/>
              <a:gd name="connsiteY2" fmla="*/ 930341 h 930341"/>
              <a:gd name="connsiteX3" fmla="*/ 0 w 930343"/>
              <a:gd name="connsiteY3" fmla="*/ 465171 h 930341"/>
              <a:gd name="connsiteX4" fmla="*/ 465172 w 930343"/>
              <a:gd name="connsiteY4" fmla="*/ 0 h 93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0343" h="930341">
                <a:moveTo>
                  <a:pt x="465172" y="0"/>
                </a:moveTo>
                <a:cubicBezTo>
                  <a:pt x="722079" y="0"/>
                  <a:pt x="930343" y="208264"/>
                  <a:pt x="930343" y="465171"/>
                </a:cubicBezTo>
                <a:cubicBezTo>
                  <a:pt x="930343" y="722078"/>
                  <a:pt x="722079" y="930341"/>
                  <a:pt x="465172" y="930341"/>
                </a:cubicBezTo>
                <a:cubicBezTo>
                  <a:pt x="208264" y="930341"/>
                  <a:pt x="0" y="722078"/>
                  <a:pt x="0" y="465171"/>
                </a:cubicBezTo>
                <a:cubicBezTo>
                  <a:pt x="0" y="208264"/>
                  <a:pt x="208264" y="0"/>
                  <a:pt x="465172" y="0"/>
                </a:cubicBezTo>
                <a:close/>
              </a:path>
            </a:pathLst>
          </a:custGeom>
          <a:pattFill prst="pct20">
            <a:fgClr>
              <a:schemeClr val="accent1"/>
            </a:fgClr>
            <a:bgClr>
              <a:schemeClr val="bg1"/>
            </a:bgClr>
          </a:pattFill>
        </p:spPr>
        <p:txBody>
          <a:bodyPr wrap="square">
            <a:noAutofit/>
          </a:bodyPr>
          <a:lstStyle>
            <a:lvl1pPr>
              <a:defRPr sz="1200"/>
            </a:lvl1pPr>
          </a:lstStyle>
          <a:p>
            <a:endParaRPr lang="en-US"/>
          </a:p>
        </p:txBody>
      </p:sp>
      <p:sp>
        <p:nvSpPr>
          <p:cNvPr id="40" name="Picture Placeholder 39">
            <a:extLst>
              <a:ext uri="{FF2B5EF4-FFF2-40B4-BE49-F238E27FC236}">
                <a16:creationId xmlns="" xmlns:a16="http://schemas.microsoft.com/office/drawing/2014/main" id="{C03DE683-6C2D-4257-A463-0443CC5A5136}"/>
              </a:ext>
            </a:extLst>
          </p:cNvPr>
          <p:cNvSpPr>
            <a:spLocks noGrp="1"/>
          </p:cNvSpPr>
          <p:nvPr userDrawn="1">
            <p:ph type="pic" sz="quarter" idx="17"/>
          </p:nvPr>
        </p:nvSpPr>
        <p:spPr>
          <a:xfrm>
            <a:off x="7796806" y="4992344"/>
            <a:ext cx="1233320" cy="1233318"/>
          </a:xfrm>
          <a:custGeom>
            <a:avLst/>
            <a:gdLst>
              <a:gd name="connsiteX0" fmla="*/ 616661 w 1233320"/>
              <a:gd name="connsiteY0" fmla="*/ 0 h 1233318"/>
              <a:gd name="connsiteX1" fmla="*/ 1233320 w 1233320"/>
              <a:gd name="connsiteY1" fmla="*/ 616660 h 1233318"/>
              <a:gd name="connsiteX2" fmla="*/ 616661 w 1233320"/>
              <a:gd name="connsiteY2" fmla="*/ 1233318 h 1233318"/>
              <a:gd name="connsiteX3" fmla="*/ 0 w 1233320"/>
              <a:gd name="connsiteY3" fmla="*/ 616660 h 1233318"/>
              <a:gd name="connsiteX4" fmla="*/ 616661 w 1233320"/>
              <a:gd name="connsiteY4" fmla="*/ 0 h 1233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3320" h="1233318">
                <a:moveTo>
                  <a:pt x="616661" y="0"/>
                </a:moveTo>
                <a:cubicBezTo>
                  <a:pt x="957233" y="0"/>
                  <a:pt x="1233320" y="276087"/>
                  <a:pt x="1233320" y="616660"/>
                </a:cubicBezTo>
                <a:cubicBezTo>
                  <a:pt x="1233320" y="957231"/>
                  <a:pt x="957233" y="1233318"/>
                  <a:pt x="616661" y="1233318"/>
                </a:cubicBezTo>
                <a:cubicBezTo>
                  <a:pt x="276088" y="1233318"/>
                  <a:pt x="0" y="957231"/>
                  <a:pt x="0" y="616660"/>
                </a:cubicBezTo>
                <a:cubicBezTo>
                  <a:pt x="0" y="276087"/>
                  <a:pt x="276088" y="0"/>
                  <a:pt x="616661" y="0"/>
                </a:cubicBezTo>
                <a:close/>
              </a:path>
            </a:pathLst>
          </a:custGeom>
          <a:pattFill prst="pct20">
            <a:fgClr>
              <a:schemeClr val="accent1"/>
            </a:fgClr>
            <a:bgClr>
              <a:schemeClr val="bg1"/>
            </a:bgClr>
          </a:pattFill>
        </p:spPr>
        <p:txBody>
          <a:bodyPr wrap="square">
            <a:noAutofit/>
          </a:bodyPr>
          <a:lstStyle>
            <a:lvl1pPr>
              <a:defRPr sz="1200"/>
            </a:lvl1pPr>
          </a:lstStyle>
          <a:p>
            <a:endParaRPr lang="en-US"/>
          </a:p>
        </p:txBody>
      </p:sp>
      <p:sp>
        <p:nvSpPr>
          <p:cNvPr id="42" name="Picture Placeholder 41">
            <a:extLst>
              <a:ext uri="{FF2B5EF4-FFF2-40B4-BE49-F238E27FC236}">
                <a16:creationId xmlns="" xmlns:a16="http://schemas.microsoft.com/office/drawing/2014/main" id="{49384731-26D3-4024-90FB-FA21BAA31AA0}"/>
              </a:ext>
            </a:extLst>
          </p:cNvPr>
          <p:cNvSpPr>
            <a:spLocks noGrp="1"/>
          </p:cNvSpPr>
          <p:nvPr userDrawn="1">
            <p:ph type="pic" sz="quarter" idx="18"/>
          </p:nvPr>
        </p:nvSpPr>
        <p:spPr>
          <a:xfrm>
            <a:off x="10341828" y="3774305"/>
            <a:ext cx="971721" cy="971719"/>
          </a:xfrm>
          <a:custGeom>
            <a:avLst/>
            <a:gdLst>
              <a:gd name="connsiteX0" fmla="*/ 485861 w 971721"/>
              <a:gd name="connsiteY0" fmla="*/ 0 h 971719"/>
              <a:gd name="connsiteX1" fmla="*/ 971721 w 971721"/>
              <a:gd name="connsiteY1" fmla="*/ 485860 h 971719"/>
              <a:gd name="connsiteX2" fmla="*/ 485861 w 971721"/>
              <a:gd name="connsiteY2" fmla="*/ 971719 h 971719"/>
              <a:gd name="connsiteX3" fmla="*/ 0 w 971721"/>
              <a:gd name="connsiteY3" fmla="*/ 485860 h 971719"/>
              <a:gd name="connsiteX4" fmla="*/ 485861 w 971721"/>
              <a:gd name="connsiteY4" fmla="*/ 0 h 971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1721" h="971719">
                <a:moveTo>
                  <a:pt x="485861" y="0"/>
                </a:moveTo>
                <a:cubicBezTo>
                  <a:pt x="754194" y="0"/>
                  <a:pt x="971721" y="217526"/>
                  <a:pt x="971721" y="485860"/>
                </a:cubicBezTo>
                <a:cubicBezTo>
                  <a:pt x="971721" y="754193"/>
                  <a:pt x="754194" y="971719"/>
                  <a:pt x="485861" y="971719"/>
                </a:cubicBezTo>
                <a:cubicBezTo>
                  <a:pt x="217527" y="971719"/>
                  <a:pt x="0" y="754193"/>
                  <a:pt x="0" y="485860"/>
                </a:cubicBezTo>
                <a:cubicBezTo>
                  <a:pt x="0" y="217526"/>
                  <a:pt x="217527" y="0"/>
                  <a:pt x="485861" y="0"/>
                </a:cubicBezTo>
                <a:close/>
              </a:path>
            </a:pathLst>
          </a:custGeom>
          <a:pattFill prst="pct20">
            <a:fgClr>
              <a:schemeClr val="accent1"/>
            </a:fgClr>
            <a:bgClr>
              <a:schemeClr val="bg1"/>
            </a:bgClr>
          </a:pattFill>
        </p:spPr>
        <p:txBody>
          <a:bodyPr wrap="square">
            <a:noAutofit/>
          </a:bodyPr>
          <a:lstStyle>
            <a:lvl1pPr>
              <a:defRPr sz="1200"/>
            </a:lvl1pPr>
          </a:lstStyle>
          <a:p>
            <a:endParaRPr lang="en-US"/>
          </a:p>
        </p:txBody>
      </p:sp>
      <p:sp>
        <p:nvSpPr>
          <p:cNvPr id="44" name="Picture Placeholder 43">
            <a:extLst>
              <a:ext uri="{FF2B5EF4-FFF2-40B4-BE49-F238E27FC236}">
                <a16:creationId xmlns="" xmlns:a16="http://schemas.microsoft.com/office/drawing/2014/main" id="{87EB5CA0-EAC3-4E69-BC0E-244357301020}"/>
              </a:ext>
            </a:extLst>
          </p:cNvPr>
          <p:cNvSpPr>
            <a:spLocks noGrp="1"/>
          </p:cNvSpPr>
          <p:nvPr userDrawn="1">
            <p:ph type="pic" sz="quarter" idx="19"/>
          </p:nvPr>
        </p:nvSpPr>
        <p:spPr>
          <a:xfrm>
            <a:off x="9899290" y="730498"/>
            <a:ext cx="1411517" cy="1411514"/>
          </a:xfrm>
          <a:custGeom>
            <a:avLst/>
            <a:gdLst>
              <a:gd name="connsiteX0" fmla="*/ 705760 w 1411517"/>
              <a:gd name="connsiteY0" fmla="*/ 0 h 1411514"/>
              <a:gd name="connsiteX1" fmla="*/ 1411517 w 1411517"/>
              <a:gd name="connsiteY1" fmla="*/ 705758 h 1411514"/>
              <a:gd name="connsiteX2" fmla="*/ 705760 w 1411517"/>
              <a:gd name="connsiteY2" fmla="*/ 1411514 h 1411514"/>
              <a:gd name="connsiteX3" fmla="*/ 0 w 1411517"/>
              <a:gd name="connsiteY3" fmla="*/ 705758 h 1411514"/>
              <a:gd name="connsiteX4" fmla="*/ 705760 w 1411517"/>
              <a:gd name="connsiteY4" fmla="*/ 0 h 14115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1517" h="1411514">
                <a:moveTo>
                  <a:pt x="705760" y="0"/>
                </a:moveTo>
                <a:cubicBezTo>
                  <a:pt x="1095539" y="0"/>
                  <a:pt x="1411517" y="315977"/>
                  <a:pt x="1411517" y="705758"/>
                </a:cubicBezTo>
                <a:cubicBezTo>
                  <a:pt x="1411517" y="1095537"/>
                  <a:pt x="1095539" y="1411514"/>
                  <a:pt x="705760" y="1411514"/>
                </a:cubicBezTo>
                <a:cubicBezTo>
                  <a:pt x="315978" y="1411514"/>
                  <a:pt x="0" y="1095537"/>
                  <a:pt x="0" y="705758"/>
                </a:cubicBezTo>
                <a:cubicBezTo>
                  <a:pt x="0" y="315977"/>
                  <a:pt x="315978" y="0"/>
                  <a:pt x="705760" y="0"/>
                </a:cubicBezTo>
                <a:close/>
              </a:path>
            </a:pathLst>
          </a:custGeom>
          <a:pattFill prst="pct20">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 xmlns:p14="http://schemas.microsoft.com/office/powerpoint/2010/main" val="4077878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rvice 6">
    <p:spTree>
      <p:nvGrpSpPr>
        <p:cNvPr id="1" name=""/>
        <p:cNvGrpSpPr/>
        <p:nvPr/>
      </p:nvGrpSpPr>
      <p:grpSpPr>
        <a:xfrm>
          <a:off x="0" y="0"/>
          <a:ext cx="0" cy="0"/>
          <a:chOff x="0" y="0"/>
          <a:chExt cx="0" cy="0"/>
        </a:xfrm>
      </p:grpSpPr>
      <p:sp>
        <p:nvSpPr>
          <p:cNvPr id="6" name="Freeform: Shape 49">
            <a:extLst>
              <a:ext uri="{FF2B5EF4-FFF2-40B4-BE49-F238E27FC236}">
                <a16:creationId xmlns="" xmlns:a16="http://schemas.microsoft.com/office/drawing/2014/main" id="{EEEABCD2-CE90-CC4E-921A-4E44342F54FD}"/>
              </a:ext>
            </a:extLst>
          </p:cNvPr>
          <p:cNvSpPr/>
          <p:nvPr userDrawn="1"/>
        </p:nvSpPr>
        <p:spPr>
          <a:xfrm>
            <a:off x="7438584" y="0"/>
            <a:ext cx="4753415" cy="6481647"/>
          </a:xfrm>
          <a:custGeom>
            <a:avLst/>
            <a:gdLst>
              <a:gd name="connsiteX0" fmla="*/ 4753415 w 4753415"/>
              <a:gd name="connsiteY0" fmla="*/ 0 h 6481647"/>
              <a:gd name="connsiteX1" fmla="*/ 1276475 w 4753415"/>
              <a:gd name="connsiteY1" fmla="*/ 0 h 6481647"/>
              <a:gd name="connsiteX2" fmla="*/ 1263813 w 4753415"/>
              <a:gd name="connsiteY2" fmla="*/ 10321 h 6481647"/>
              <a:gd name="connsiteX3" fmla="*/ 700859 w 4753415"/>
              <a:gd name="connsiteY3" fmla="*/ 2215550 h 6481647"/>
              <a:gd name="connsiteX4" fmla="*/ 377075 w 4753415"/>
              <a:gd name="connsiteY4" fmla="*/ 4238266 h 6481647"/>
              <a:gd name="connsiteX5" fmla="*/ 522872 w 4753415"/>
              <a:gd name="connsiteY5" fmla="*/ 5910188 h 6481647"/>
              <a:gd name="connsiteX6" fmla="*/ 3584627 w 4753415"/>
              <a:gd name="connsiteY6" fmla="*/ 6332783 h 6481647"/>
              <a:gd name="connsiteX7" fmla="*/ 4658105 w 4753415"/>
              <a:gd name="connsiteY7" fmla="*/ 6177954 h 6481647"/>
              <a:gd name="connsiteX8" fmla="*/ 4753415 w 4753415"/>
              <a:gd name="connsiteY8" fmla="*/ 6169603 h 6481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53415" h="6481647">
                <a:moveTo>
                  <a:pt x="4753415" y="0"/>
                </a:moveTo>
                <a:lnTo>
                  <a:pt x="1276475" y="0"/>
                </a:lnTo>
                <a:lnTo>
                  <a:pt x="1263813" y="10321"/>
                </a:lnTo>
                <a:cubicBezTo>
                  <a:pt x="1140649" y="112988"/>
                  <a:pt x="171869" y="973149"/>
                  <a:pt x="700859" y="2215550"/>
                </a:cubicBezTo>
                <a:cubicBezTo>
                  <a:pt x="1267010" y="3546933"/>
                  <a:pt x="958372" y="4121335"/>
                  <a:pt x="377075" y="4238266"/>
                </a:cubicBezTo>
                <a:cubicBezTo>
                  <a:pt x="-185289" y="4351096"/>
                  <a:pt x="-103868" y="5294757"/>
                  <a:pt x="522872" y="5910188"/>
                </a:cubicBezTo>
                <a:cubicBezTo>
                  <a:pt x="1208311" y="6585109"/>
                  <a:pt x="2011146" y="6570750"/>
                  <a:pt x="3584627" y="6332783"/>
                </a:cubicBezTo>
                <a:cubicBezTo>
                  <a:pt x="4076339" y="6258419"/>
                  <a:pt x="4411802" y="6203887"/>
                  <a:pt x="4658105" y="6177954"/>
                </a:cubicBezTo>
                <a:lnTo>
                  <a:pt x="4753415" y="6169603"/>
                </a:lnTo>
                <a:close/>
              </a:path>
            </a:pathLst>
          </a:custGeom>
          <a:gradFill>
            <a:gsLst>
              <a:gs pos="0">
                <a:srgbClr val="3A5BE0"/>
              </a:gs>
              <a:gs pos="100000">
                <a:srgbClr val="2441BF"/>
              </a:gs>
            </a:gsLst>
            <a:lin ang="10800000" scaled="1"/>
          </a:gradFill>
          <a:ln w="9525" cap="flat">
            <a:noFill/>
            <a:prstDash val="solid"/>
            <a:miter/>
          </a:ln>
        </p:spPr>
        <p:txBody>
          <a:bodyPr rtlCol="0" anchor="ctr"/>
          <a:lstStyle/>
          <a:p>
            <a:endParaRPr lang="en-US"/>
          </a:p>
        </p:txBody>
      </p:sp>
      <p:sp>
        <p:nvSpPr>
          <p:cNvPr id="17" name="Picture Placeholder 16">
            <a:extLst>
              <a:ext uri="{FF2B5EF4-FFF2-40B4-BE49-F238E27FC236}">
                <a16:creationId xmlns="" xmlns:a16="http://schemas.microsoft.com/office/drawing/2014/main" id="{81DD024C-F8CD-4407-BE36-8A3373306C18}"/>
              </a:ext>
            </a:extLst>
          </p:cNvPr>
          <p:cNvSpPr>
            <a:spLocks noGrp="1"/>
          </p:cNvSpPr>
          <p:nvPr>
            <p:ph type="pic" sz="quarter" idx="17"/>
          </p:nvPr>
        </p:nvSpPr>
        <p:spPr>
          <a:xfrm>
            <a:off x="9052575" y="3465965"/>
            <a:ext cx="2328212" cy="2288273"/>
          </a:xfrm>
          <a:custGeom>
            <a:avLst/>
            <a:gdLst>
              <a:gd name="connsiteX0" fmla="*/ 174984 w 2328212"/>
              <a:gd name="connsiteY0" fmla="*/ 0 h 2288273"/>
              <a:gd name="connsiteX1" fmla="*/ 2153228 w 2328212"/>
              <a:gd name="connsiteY1" fmla="*/ 0 h 2288273"/>
              <a:gd name="connsiteX2" fmla="*/ 2328212 w 2328212"/>
              <a:gd name="connsiteY2" fmla="*/ 174984 h 2288273"/>
              <a:gd name="connsiteX3" fmla="*/ 2328212 w 2328212"/>
              <a:gd name="connsiteY3" fmla="*/ 2113289 h 2288273"/>
              <a:gd name="connsiteX4" fmla="*/ 2153228 w 2328212"/>
              <a:gd name="connsiteY4" fmla="*/ 2288273 h 2288273"/>
              <a:gd name="connsiteX5" fmla="*/ 174984 w 2328212"/>
              <a:gd name="connsiteY5" fmla="*/ 2288273 h 2288273"/>
              <a:gd name="connsiteX6" fmla="*/ 0 w 2328212"/>
              <a:gd name="connsiteY6" fmla="*/ 2113289 h 2288273"/>
              <a:gd name="connsiteX7" fmla="*/ 0 w 2328212"/>
              <a:gd name="connsiteY7" fmla="*/ 174984 h 2288273"/>
              <a:gd name="connsiteX8" fmla="*/ 174984 w 2328212"/>
              <a:gd name="connsiteY8" fmla="*/ 0 h 2288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28212" h="2288273">
                <a:moveTo>
                  <a:pt x="174984" y="0"/>
                </a:moveTo>
                <a:lnTo>
                  <a:pt x="2153228" y="0"/>
                </a:lnTo>
                <a:cubicBezTo>
                  <a:pt x="2249869" y="0"/>
                  <a:pt x="2328212" y="78343"/>
                  <a:pt x="2328212" y="174984"/>
                </a:cubicBezTo>
                <a:lnTo>
                  <a:pt x="2328212" y="2113289"/>
                </a:lnTo>
                <a:cubicBezTo>
                  <a:pt x="2328212" y="2209930"/>
                  <a:pt x="2249869" y="2288273"/>
                  <a:pt x="2153228" y="2288273"/>
                </a:cubicBezTo>
                <a:lnTo>
                  <a:pt x="174984" y="2288273"/>
                </a:lnTo>
                <a:cubicBezTo>
                  <a:pt x="78343" y="2288273"/>
                  <a:pt x="0" y="2209930"/>
                  <a:pt x="0" y="2113289"/>
                </a:cubicBezTo>
                <a:lnTo>
                  <a:pt x="0" y="174984"/>
                </a:lnTo>
                <a:cubicBezTo>
                  <a:pt x="0" y="78343"/>
                  <a:pt x="78343" y="0"/>
                  <a:pt x="174984" y="0"/>
                </a:cubicBezTo>
                <a:close/>
              </a:path>
            </a:pathLst>
          </a:custGeom>
          <a:pattFill prst="pct20">
            <a:fgClr>
              <a:schemeClr val="accent1"/>
            </a:fgClr>
            <a:bgClr>
              <a:schemeClr val="bg1"/>
            </a:bgClr>
          </a:pattFill>
        </p:spPr>
        <p:txBody>
          <a:bodyPr wrap="square">
            <a:noAutofit/>
          </a:bodyPr>
          <a:lstStyle>
            <a:lvl1pPr>
              <a:defRPr sz="1200"/>
            </a:lvl1pPr>
          </a:lstStyle>
          <a:p>
            <a:endParaRPr lang="en-US"/>
          </a:p>
        </p:txBody>
      </p:sp>
      <p:sp>
        <p:nvSpPr>
          <p:cNvPr id="15" name="Picture Placeholder 14">
            <a:extLst>
              <a:ext uri="{FF2B5EF4-FFF2-40B4-BE49-F238E27FC236}">
                <a16:creationId xmlns="" xmlns:a16="http://schemas.microsoft.com/office/drawing/2014/main" id="{4CDF9250-4C2E-46D7-A500-F0059E2E5D72}"/>
              </a:ext>
            </a:extLst>
          </p:cNvPr>
          <p:cNvSpPr>
            <a:spLocks noGrp="1"/>
          </p:cNvSpPr>
          <p:nvPr>
            <p:ph type="pic" sz="quarter" idx="16"/>
          </p:nvPr>
        </p:nvSpPr>
        <p:spPr>
          <a:xfrm>
            <a:off x="9052575" y="1103765"/>
            <a:ext cx="2328212" cy="2288273"/>
          </a:xfrm>
          <a:custGeom>
            <a:avLst/>
            <a:gdLst>
              <a:gd name="connsiteX0" fmla="*/ 174984 w 2328212"/>
              <a:gd name="connsiteY0" fmla="*/ 0 h 2288273"/>
              <a:gd name="connsiteX1" fmla="*/ 2153228 w 2328212"/>
              <a:gd name="connsiteY1" fmla="*/ 0 h 2288273"/>
              <a:gd name="connsiteX2" fmla="*/ 2328212 w 2328212"/>
              <a:gd name="connsiteY2" fmla="*/ 174984 h 2288273"/>
              <a:gd name="connsiteX3" fmla="*/ 2328212 w 2328212"/>
              <a:gd name="connsiteY3" fmla="*/ 2113289 h 2288273"/>
              <a:gd name="connsiteX4" fmla="*/ 2153228 w 2328212"/>
              <a:gd name="connsiteY4" fmla="*/ 2288273 h 2288273"/>
              <a:gd name="connsiteX5" fmla="*/ 174984 w 2328212"/>
              <a:gd name="connsiteY5" fmla="*/ 2288273 h 2288273"/>
              <a:gd name="connsiteX6" fmla="*/ 0 w 2328212"/>
              <a:gd name="connsiteY6" fmla="*/ 2113289 h 2288273"/>
              <a:gd name="connsiteX7" fmla="*/ 0 w 2328212"/>
              <a:gd name="connsiteY7" fmla="*/ 174984 h 2288273"/>
              <a:gd name="connsiteX8" fmla="*/ 174984 w 2328212"/>
              <a:gd name="connsiteY8" fmla="*/ 0 h 2288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28212" h="2288273">
                <a:moveTo>
                  <a:pt x="174984" y="0"/>
                </a:moveTo>
                <a:lnTo>
                  <a:pt x="2153228" y="0"/>
                </a:lnTo>
                <a:cubicBezTo>
                  <a:pt x="2249869" y="0"/>
                  <a:pt x="2328212" y="78343"/>
                  <a:pt x="2328212" y="174984"/>
                </a:cubicBezTo>
                <a:lnTo>
                  <a:pt x="2328212" y="2113289"/>
                </a:lnTo>
                <a:cubicBezTo>
                  <a:pt x="2328212" y="2209930"/>
                  <a:pt x="2249869" y="2288273"/>
                  <a:pt x="2153228" y="2288273"/>
                </a:cubicBezTo>
                <a:lnTo>
                  <a:pt x="174984" y="2288273"/>
                </a:lnTo>
                <a:cubicBezTo>
                  <a:pt x="78343" y="2288273"/>
                  <a:pt x="0" y="2209930"/>
                  <a:pt x="0" y="2113289"/>
                </a:cubicBezTo>
                <a:lnTo>
                  <a:pt x="0" y="174984"/>
                </a:lnTo>
                <a:cubicBezTo>
                  <a:pt x="0" y="78343"/>
                  <a:pt x="78343" y="0"/>
                  <a:pt x="174984" y="0"/>
                </a:cubicBezTo>
                <a:close/>
              </a:path>
            </a:pathLst>
          </a:custGeom>
          <a:pattFill prst="pct20">
            <a:fgClr>
              <a:schemeClr val="accent1"/>
            </a:fgClr>
            <a:bgClr>
              <a:schemeClr val="bg1"/>
            </a:bgClr>
          </a:pattFill>
        </p:spPr>
        <p:txBody>
          <a:bodyPr wrap="square">
            <a:noAutofit/>
          </a:bodyPr>
          <a:lstStyle>
            <a:lvl1pPr>
              <a:defRPr sz="1200"/>
            </a:lvl1pPr>
          </a:lstStyle>
          <a:p>
            <a:endParaRPr lang="en-US"/>
          </a:p>
        </p:txBody>
      </p:sp>
      <p:sp>
        <p:nvSpPr>
          <p:cNvPr id="13" name="Picture Placeholder 12">
            <a:extLst>
              <a:ext uri="{FF2B5EF4-FFF2-40B4-BE49-F238E27FC236}">
                <a16:creationId xmlns="" xmlns:a16="http://schemas.microsoft.com/office/drawing/2014/main" id="{B11A3EF2-DB37-46DE-BABF-35A343BE54D1}"/>
              </a:ext>
            </a:extLst>
          </p:cNvPr>
          <p:cNvSpPr>
            <a:spLocks noGrp="1"/>
          </p:cNvSpPr>
          <p:nvPr>
            <p:ph type="pic" sz="quarter" idx="15"/>
          </p:nvPr>
        </p:nvSpPr>
        <p:spPr>
          <a:xfrm>
            <a:off x="4309777" y="3465965"/>
            <a:ext cx="4656423" cy="2288273"/>
          </a:xfrm>
          <a:custGeom>
            <a:avLst/>
            <a:gdLst>
              <a:gd name="connsiteX0" fmla="*/ 203565 w 4656423"/>
              <a:gd name="connsiteY0" fmla="*/ 0 h 2288273"/>
              <a:gd name="connsiteX1" fmla="*/ 4452858 w 4656423"/>
              <a:gd name="connsiteY1" fmla="*/ 0 h 2288273"/>
              <a:gd name="connsiteX2" fmla="*/ 4656423 w 4656423"/>
              <a:gd name="connsiteY2" fmla="*/ 203565 h 2288273"/>
              <a:gd name="connsiteX3" fmla="*/ 4656423 w 4656423"/>
              <a:gd name="connsiteY3" fmla="*/ 2084708 h 2288273"/>
              <a:gd name="connsiteX4" fmla="*/ 4452858 w 4656423"/>
              <a:gd name="connsiteY4" fmla="*/ 2288273 h 2288273"/>
              <a:gd name="connsiteX5" fmla="*/ 203565 w 4656423"/>
              <a:gd name="connsiteY5" fmla="*/ 2288273 h 2288273"/>
              <a:gd name="connsiteX6" fmla="*/ 0 w 4656423"/>
              <a:gd name="connsiteY6" fmla="*/ 2084708 h 2288273"/>
              <a:gd name="connsiteX7" fmla="*/ 0 w 4656423"/>
              <a:gd name="connsiteY7" fmla="*/ 203565 h 2288273"/>
              <a:gd name="connsiteX8" fmla="*/ 203565 w 4656423"/>
              <a:gd name="connsiteY8" fmla="*/ 0 h 2288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56423" h="2288273">
                <a:moveTo>
                  <a:pt x="203565" y="0"/>
                </a:moveTo>
                <a:lnTo>
                  <a:pt x="4452858" y="0"/>
                </a:lnTo>
                <a:cubicBezTo>
                  <a:pt x="4565284" y="0"/>
                  <a:pt x="4656423" y="91139"/>
                  <a:pt x="4656423" y="203565"/>
                </a:cubicBezTo>
                <a:lnTo>
                  <a:pt x="4656423" y="2084708"/>
                </a:lnTo>
                <a:cubicBezTo>
                  <a:pt x="4656423" y="2197134"/>
                  <a:pt x="4565284" y="2288273"/>
                  <a:pt x="4452858" y="2288273"/>
                </a:cubicBezTo>
                <a:lnTo>
                  <a:pt x="203565" y="2288273"/>
                </a:lnTo>
                <a:cubicBezTo>
                  <a:pt x="91139" y="2288273"/>
                  <a:pt x="0" y="2197134"/>
                  <a:pt x="0" y="2084708"/>
                </a:cubicBezTo>
                <a:lnTo>
                  <a:pt x="0" y="203565"/>
                </a:lnTo>
                <a:cubicBezTo>
                  <a:pt x="0" y="91139"/>
                  <a:pt x="91139" y="0"/>
                  <a:pt x="203565" y="0"/>
                </a:cubicBezTo>
                <a:close/>
              </a:path>
            </a:pathLst>
          </a:custGeom>
          <a:pattFill prst="pct20">
            <a:fgClr>
              <a:schemeClr val="accent1"/>
            </a:fgClr>
            <a:bgClr>
              <a:schemeClr val="bg1"/>
            </a:bgClr>
          </a:pattFill>
        </p:spPr>
        <p:txBody>
          <a:bodyPr wrap="square">
            <a:noAutofit/>
          </a:bodyPr>
          <a:lstStyle>
            <a:lvl1pPr>
              <a:defRPr sz="1200"/>
            </a:lvl1pPr>
          </a:lstStyle>
          <a:p>
            <a:endParaRPr lang="en-US"/>
          </a:p>
        </p:txBody>
      </p:sp>
      <p:sp>
        <p:nvSpPr>
          <p:cNvPr id="11" name="Picture Placeholder 10">
            <a:extLst>
              <a:ext uri="{FF2B5EF4-FFF2-40B4-BE49-F238E27FC236}">
                <a16:creationId xmlns="" xmlns:a16="http://schemas.microsoft.com/office/drawing/2014/main" id="{61ADC767-783B-4863-A640-E505E03CC396}"/>
              </a:ext>
            </a:extLst>
          </p:cNvPr>
          <p:cNvSpPr>
            <a:spLocks noGrp="1"/>
          </p:cNvSpPr>
          <p:nvPr>
            <p:ph type="pic" sz="quarter" idx="14"/>
          </p:nvPr>
        </p:nvSpPr>
        <p:spPr>
          <a:xfrm>
            <a:off x="4309777" y="1103765"/>
            <a:ext cx="4656423" cy="2288273"/>
          </a:xfrm>
          <a:custGeom>
            <a:avLst/>
            <a:gdLst>
              <a:gd name="connsiteX0" fmla="*/ 203565 w 4656423"/>
              <a:gd name="connsiteY0" fmla="*/ 0 h 2288273"/>
              <a:gd name="connsiteX1" fmla="*/ 4452858 w 4656423"/>
              <a:gd name="connsiteY1" fmla="*/ 0 h 2288273"/>
              <a:gd name="connsiteX2" fmla="*/ 4656423 w 4656423"/>
              <a:gd name="connsiteY2" fmla="*/ 203565 h 2288273"/>
              <a:gd name="connsiteX3" fmla="*/ 4656423 w 4656423"/>
              <a:gd name="connsiteY3" fmla="*/ 2084708 h 2288273"/>
              <a:gd name="connsiteX4" fmla="*/ 4452858 w 4656423"/>
              <a:gd name="connsiteY4" fmla="*/ 2288273 h 2288273"/>
              <a:gd name="connsiteX5" fmla="*/ 203565 w 4656423"/>
              <a:gd name="connsiteY5" fmla="*/ 2288273 h 2288273"/>
              <a:gd name="connsiteX6" fmla="*/ 0 w 4656423"/>
              <a:gd name="connsiteY6" fmla="*/ 2084708 h 2288273"/>
              <a:gd name="connsiteX7" fmla="*/ 0 w 4656423"/>
              <a:gd name="connsiteY7" fmla="*/ 203565 h 2288273"/>
              <a:gd name="connsiteX8" fmla="*/ 203565 w 4656423"/>
              <a:gd name="connsiteY8" fmla="*/ 0 h 2288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56423" h="2288273">
                <a:moveTo>
                  <a:pt x="203565" y="0"/>
                </a:moveTo>
                <a:lnTo>
                  <a:pt x="4452858" y="0"/>
                </a:lnTo>
                <a:cubicBezTo>
                  <a:pt x="4565284" y="0"/>
                  <a:pt x="4656423" y="91139"/>
                  <a:pt x="4656423" y="203565"/>
                </a:cubicBezTo>
                <a:lnTo>
                  <a:pt x="4656423" y="2084708"/>
                </a:lnTo>
                <a:cubicBezTo>
                  <a:pt x="4656423" y="2197134"/>
                  <a:pt x="4565284" y="2288273"/>
                  <a:pt x="4452858" y="2288273"/>
                </a:cubicBezTo>
                <a:lnTo>
                  <a:pt x="203565" y="2288273"/>
                </a:lnTo>
                <a:cubicBezTo>
                  <a:pt x="91139" y="2288273"/>
                  <a:pt x="0" y="2197134"/>
                  <a:pt x="0" y="2084708"/>
                </a:cubicBezTo>
                <a:lnTo>
                  <a:pt x="0" y="203565"/>
                </a:lnTo>
                <a:cubicBezTo>
                  <a:pt x="0" y="91139"/>
                  <a:pt x="91139" y="0"/>
                  <a:pt x="203565" y="0"/>
                </a:cubicBezTo>
                <a:close/>
              </a:path>
            </a:pathLst>
          </a:custGeom>
          <a:pattFill prst="pct20">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 xmlns:p14="http://schemas.microsoft.com/office/powerpoint/2010/main" val="38579547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orking Process 1">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1C91DEDE-DD4D-8240-B428-381F66E470CE}"/>
              </a:ext>
            </a:extLst>
          </p:cNvPr>
          <p:cNvSpPr/>
          <p:nvPr userDrawn="1"/>
        </p:nvSpPr>
        <p:spPr>
          <a:xfrm>
            <a:off x="0" y="4305955"/>
            <a:ext cx="4064000" cy="2552045"/>
          </a:xfrm>
          <a:prstGeom prst="rect">
            <a:avLst/>
          </a:prstGeom>
          <a:solidFill>
            <a:srgbClr val="FCF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 xmlns:a16="http://schemas.microsoft.com/office/drawing/2014/main" id="{124E7107-63BC-724D-AB30-E1C7E5196774}"/>
              </a:ext>
            </a:extLst>
          </p:cNvPr>
          <p:cNvSpPr/>
          <p:nvPr userDrawn="1"/>
        </p:nvSpPr>
        <p:spPr>
          <a:xfrm>
            <a:off x="8128000" y="4305955"/>
            <a:ext cx="4064000" cy="2552045"/>
          </a:xfrm>
          <a:prstGeom prst="rect">
            <a:avLst/>
          </a:prstGeom>
          <a:solidFill>
            <a:srgbClr val="FCF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10">
            <a:extLst>
              <a:ext uri="{FF2B5EF4-FFF2-40B4-BE49-F238E27FC236}">
                <a16:creationId xmlns="" xmlns:a16="http://schemas.microsoft.com/office/drawing/2014/main" id="{830AD9C6-3186-4C95-8908-D9E51B9843D4}"/>
              </a:ext>
            </a:extLst>
          </p:cNvPr>
          <p:cNvSpPr>
            <a:spLocks noGrp="1"/>
          </p:cNvSpPr>
          <p:nvPr>
            <p:ph type="pic" sz="quarter" idx="11"/>
          </p:nvPr>
        </p:nvSpPr>
        <p:spPr>
          <a:xfrm>
            <a:off x="1" y="1"/>
            <a:ext cx="4064000" cy="1753909"/>
          </a:xfrm>
          <a:prstGeom prst="rect">
            <a:avLst/>
          </a:prstGeom>
          <a:pattFill prst="pct20">
            <a:fgClr>
              <a:schemeClr val="accent1"/>
            </a:fgClr>
            <a:bgClr>
              <a:schemeClr val="bg1"/>
            </a:bgClr>
          </a:pattFill>
        </p:spPr>
        <p:txBody>
          <a:bodyPr wrap="square">
            <a:noAutofit/>
          </a:bodyPr>
          <a:lstStyle>
            <a:lvl1pPr>
              <a:defRPr sz="1200"/>
            </a:lvl1pPr>
          </a:lstStyle>
          <a:p>
            <a:endParaRPr lang="en-US"/>
          </a:p>
        </p:txBody>
      </p:sp>
      <p:sp>
        <p:nvSpPr>
          <p:cNvPr id="10" name="Picture Placeholder 10">
            <a:extLst>
              <a:ext uri="{FF2B5EF4-FFF2-40B4-BE49-F238E27FC236}">
                <a16:creationId xmlns="" xmlns:a16="http://schemas.microsoft.com/office/drawing/2014/main" id="{21C6A426-104B-4EF1-8681-B19BEC34D1FB}"/>
              </a:ext>
            </a:extLst>
          </p:cNvPr>
          <p:cNvSpPr>
            <a:spLocks noGrp="1"/>
          </p:cNvSpPr>
          <p:nvPr>
            <p:ph type="pic" sz="quarter" idx="12"/>
          </p:nvPr>
        </p:nvSpPr>
        <p:spPr>
          <a:xfrm>
            <a:off x="4064000" y="1"/>
            <a:ext cx="4064000" cy="1753909"/>
          </a:xfrm>
          <a:prstGeom prst="rect">
            <a:avLst/>
          </a:prstGeom>
          <a:pattFill prst="pct20">
            <a:fgClr>
              <a:schemeClr val="accent1"/>
            </a:fgClr>
            <a:bgClr>
              <a:schemeClr val="bg1"/>
            </a:bgClr>
          </a:pattFill>
        </p:spPr>
        <p:txBody>
          <a:bodyPr wrap="square">
            <a:noAutofit/>
          </a:bodyPr>
          <a:lstStyle>
            <a:lvl1pPr>
              <a:defRPr sz="1200"/>
            </a:lvl1pPr>
          </a:lstStyle>
          <a:p>
            <a:endParaRPr lang="en-US"/>
          </a:p>
        </p:txBody>
      </p:sp>
      <p:sp>
        <p:nvSpPr>
          <p:cNvPr id="11" name="Picture Placeholder 10">
            <a:extLst>
              <a:ext uri="{FF2B5EF4-FFF2-40B4-BE49-F238E27FC236}">
                <a16:creationId xmlns="" xmlns:a16="http://schemas.microsoft.com/office/drawing/2014/main" id="{706FF9A3-3F44-46F4-AD9F-8C81C66BC03D}"/>
              </a:ext>
            </a:extLst>
          </p:cNvPr>
          <p:cNvSpPr>
            <a:spLocks noGrp="1"/>
          </p:cNvSpPr>
          <p:nvPr>
            <p:ph type="pic" sz="quarter" idx="13"/>
          </p:nvPr>
        </p:nvSpPr>
        <p:spPr>
          <a:xfrm>
            <a:off x="8128000" y="1"/>
            <a:ext cx="4064000" cy="1753909"/>
          </a:xfrm>
          <a:prstGeom prst="rect">
            <a:avLst/>
          </a:prstGeom>
          <a:pattFill prst="pct20">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 xmlns:p14="http://schemas.microsoft.com/office/powerpoint/2010/main" val="36644401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orking process 2">
    <p:spTree>
      <p:nvGrpSpPr>
        <p:cNvPr id="1" name=""/>
        <p:cNvGrpSpPr/>
        <p:nvPr/>
      </p:nvGrpSpPr>
      <p:grpSpPr>
        <a:xfrm>
          <a:off x="0" y="0"/>
          <a:ext cx="0" cy="0"/>
          <a:chOff x="0" y="0"/>
          <a:chExt cx="0" cy="0"/>
        </a:xfrm>
      </p:grpSpPr>
      <p:sp>
        <p:nvSpPr>
          <p:cNvPr id="10" name="Picture Placeholder 10">
            <a:extLst>
              <a:ext uri="{FF2B5EF4-FFF2-40B4-BE49-F238E27FC236}">
                <a16:creationId xmlns="" xmlns:a16="http://schemas.microsoft.com/office/drawing/2014/main" id="{961A235B-9B08-4E65-A22D-10C3CF0FED6E}"/>
              </a:ext>
            </a:extLst>
          </p:cNvPr>
          <p:cNvSpPr>
            <a:spLocks noGrp="1"/>
          </p:cNvSpPr>
          <p:nvPr>
            <p:ph type="pic" sz="quarter" idx="11"/>
          </p:nvPr>
        </p:nvSpPr>
        <p:spPr>
          <a:xfrm>
            <a:off x="1" y="1"/>
            <a:ext cx="3058854" cy="3428999"/>
          </a:xfrm>
          <a:prstGeom prst="rect">
            <a:avLst/>
          </a:prstGeom>
          <a:pattFill prst="pct20">
            <a:fgClr>
              <a:schemeClr val="accent1"/>
            </a:fgClr>
            <a:bgClr>
              <a:schemeClr val="bg1"/>
            </a:bgClr>
          </a:pattFill>
        </p:spPr>
        <p:txBody>
          <a:bodyPr wrap="square">
            <a:noAutofit/>
          </a:bodyPr>
          <a:lstStyle>
            <a:lvl1pPr>
              <a:defRPr sz="1200"/>
            </a:lvl1pPr>
          </a:lstStyle>
          <a:p>
            <a:endParaRPr lang="en-US"/>
          </a:p>
        </p:txBody>
      </p:sp>
      <p:sp>
        <p:nvSpPr>
          <p:cNvPr id="11" name="Picture Placeholder 10">
            <a:extLst>
              <a:ext uri="{FF2B5EF4-FFF2-40B4-BE49-F238E27FC236}">
                <a16:creationId xmlns="" xmlns:a16="http://schemas.microsoft.com/office/drawing/2014/main" id="{2E9A41FE-1276-477E-A98C-57AE56B8945B}"/>
              </a:ext>
            </a:extLst>
          </p:cNvPr>
          <p:cNvSpPr>
            <a:spLocks noGrp="1"/>
          </p:cNvSpPr>
          <p:nvPr>
            <p:ph type="pic" sz="quarter" idx="12"/>
          </p:nvPr>
        </p:nvSpPr>
        <p:spPr>
          <a:xfrm>
            <a:off x="3026292" y="3429001"/>
            <a:ext cx="3058854" cy="3428999"/>
          </a:xfrm>
          <a:prstGeom prst="rect">
            <a:avLst/>
          </a:prstGeom>
          <a:pattFill prst="pct20">
            <a:fgClr>
              <a:schemeClr val="accent1"/>
            </a:fgClr>
            <a:bgClr>
              <a:schemeClr val="bg1"/>
            </a:bgClr>
          </a:pattFill>
        </p:spPr>
        <p:txBody>
          <a:bodyPr wrap="square">
            <a:noAutofit/>
          </a:bodyPr>
          <a:lstStyle>
            <a:lvl1pPr>
              <a:defRPr sz="1200"/>
            </a:lvl1pPr>
          </a:lstStyle>
          <a:p>
            <a:endParaRPr lang="en-US"/>
          </a:p>
        </p:txBody>
      </p:sp>
      <p:sp>
        <p:nvSpPr>
          <p:cNvPr id="12" name="Picture Placeholder 10">
            <a:extLst>
              <a:ext uri="{FF2B5EF4-FFF2-40B4-BE49-F238E27FC236}">
                <a16:creationId xmlns="" xmlns:a16="http://schemas.microsoft.com/office/drawing/2014/main" id="{C9D446E7-A6AC-4402-B108-2375C86177E7}"/>
              </a:ext>
            </a:extLst>
          </p:cNvPr>
          <p:cNvSpPr>
            <a:spLocks noGrp="1"/>
          </p:cNvSpPr>
          <p:nvPr>
            <p:ph type="pic" sz="quarter" idx="13"/>
          </p:nvPr>
        </p:nvSpPr>
        <p:spPr>
          <a:xfrm>
            <a:off x="6085147" y="1"/>
            <a:ext cx="3058854" cy="3428999"/>
          </a:xfrm>
          <a:prstGeom prst="rect">
            <a:avLst/>
          </a:prstGeom>
          <a:pattFill prst="pct20">
            <a:fgClr>
              <a:schemeClr val="accent1"/>
            </a:fgClr>
            <a:bgClr>
              <a:schemeClr val="bg1"/>
            </a:bgClr>
          </a:pattFill>
        </p:spPr>
        <p:txBody>
          <a:bodyPr wrap="square">
            <a:noAutofit/>
          </a:bodyPr>
          <a:lstStyle>
            <a:lvl1pPr>
              <a:defRPr sz="1200"/>
            </a:lvl1pPr>
          </a:lstStyle>
          <a:p>
            <a:endParaRPr lang="en-US"/>
          </a:p>
        </p:txBody>
      </p:sp>
      <p:sp>
        <p:nvSpPr>
          <p:cNvPr id="13" name="Picture Placeholder 10">
            <a:extLst>
              <a:ext uri="{FF2B5EF4-FFF2-40B4-BE49-F238E27FC236}">
                <a16:creationId xmlns="" xmlns:a16="http://schemas.microsoft.com/office/drawing/2014/main" id="{523801D7-C0F1-4BB3-8439-F9065B18B8F4}"/>
              </a:ext>
            </a:extLst>
          </p:cNvPr>
          <p:cNvSpPr>
            <a:spLocks noGrp="1"/>
          </p:cNvSpPr>
          <p:nvPr>
            <p:ph type="pic" sz="quarter" idx="14"/>
          </p:nvPr>
        </p:nvSpPr>
        <p:spPr>
          <a:xfrm>
            <a:off x="9133146" y="3429001"/>
            <a:ext cx="3058854" cy="3428999"/>
          </a:xfrm>
          <a:prstGeom prst="rect">
            <a:avLst/>
          </a:prstGeom>
          <a:pattFill prst="pct20">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 xmlns:p14="http://schemas.microsoft.com/office/powerpoint/2010/main" val="65328320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16" name="Picture Placeholder 10">
            <a:extLst>
              <a:ext uri="{FF2B5EF4-FFF2-40B4-BE49-F238E27FC236}">
                <a16:creationId xmlns="" xmlns:a16="http://schemas.microsoft.com/office/drawing/2014/main" id="{E05602E3-BF09-48D7-8A8A-DFC8DE09A975}"/>
              </a:ext>
            </a:extLst>
          </p:cNvPr>
          <p:cNvSpPr>
            <a:spLocks noGrp="1"/>
          </p:cNvSpPr>
          <p:nvPr>
            <p:ph type="pic" sz="quarter" idx="11"/>
          </p:nvPr>
        </p:nvSpPr>
        <p:spPr>
          <a:xfrm>
            <a:off x="801106" y="2021778"/>
            <a:ext cx="5029199" cy="2557128"/>
          </a:xfrm>
          <a:prstGeom prst="roundRect">
            <a:avLst>
              <a:gd name="adj" fmla="val 4747"/>
            </a:avLst>
          </a:prstGeom>
          <a:pattFill prst="pct20">
            <a:fgClr>
              <a:schemeClr val="accent1"/>
            </a:fgClr>
            <a:bgClr>
              <a:schemeClr val="bg1"/>
            </a:bgClr>
          </a:pattFill>
        </p:spPr>
        <p:txBody>
          <a:bodyPr wrap="square">
            <a:noAutofit/>
          </a:bodyPr>
          <a:lstStyle>
            <a:lvl1pPr>
              <a:defRPr sz="1200"/>
            </a:lvl1pPr>
          </a:lstStyle>
          <a:p>
            <a:endParaRPr lang="en-US"/>
          </a:p>
        </p:txBody>
      </p:sp>
      <p:sp>
        <p:nvSpPr>
          <p:cNvPr id="17" name="Picture Placeholder 10">
            <a:extLst>
              <a:ext uri="{FF2B5EF4-FFF2-40B4-BE49-F238E27FC236}">
                <a16:creationId xmlns="" xmlns:a16="http://schemas.microsoft.com/office/drawing/2014/main" id="{F9624ABA-83F7-4C0B-B9A0-F2752E2BF485}"/>
              </a:ext>
            </a:extLst>
          </p:cNvPr>
          <p:cNvSpPr>
            <a:spLocks noGrp="1"/>
          </p:cNvSpPr>
          <p:nvPr>
            <p:ph type="pic" sz="quarter" idx="12"/>
          </p:nvPr>
        </p:nvSpPr>
        <p:spPr>
          <a:xfrm>
            <a:off x="6314473" y="541773"/>
            <a:ext cx="2343348" cy="1884035"/>
          </a:xfrm>
          <a:prstGeom prst="roundRect">
            <a:avLst>
              <a:gd name="adj" fmla="val 7061"/>
            </a:avLst>
          </a:prstGeom>
          <a:pattFill prst="pct20">
            <a:fgClr>
              <a:schemeClr val="accent1"/>
            </a:fgClr>
            <a:bgClr>
              <a:schemeClr val="bg1"/>
            </a:bgClr>
          </a:pattFill>
        </p:spPr>
        <p:txBody>
          <a:bodyPr wrap="square">
            <a:noAutofit/>
          </a:bodyPr>
          <a:lstStyle>
            <a:lvl1pPr>
              <a:defRPr sz="1200"/>
            </a:lvl1pPr>
          </a:lstStyle>
          <a:p>
            <a:endParaRPr lang="en-US"/>
          </a:p>
        </p:txBody>
      </p:sp>
      <p:sp>
        <p:nvSpPr>
          <p:cNvPr id="18" name="Picture Placeholder 10">
            <a:extLst>
              <a:ext uri="{FF2B5EF4-FFF2-40B4-BE49-F238E27FC236}">
                <a16:creationId xmlns="" xmlns:a16="http://schemas.microsoft.com/office/drawing/2014/main" id="{EDB15ACA-03F1-4ADF-8F7A-82D1983524FC}"/>
              </a:ext>
            </a:extLst>
          </p:cNvPr>
          <p:cNvSpPr>
            <a:spLocks noGrp="1"/>
          </p:cNvSpPr>
          <p:nvPr>
            <p:ph type="pic" sz="quarter" idx="13"/>
          </p:nvPr>
        </p:nvSpPr>
        <p:spPr>
          <a:xfrm>
            <a:off x="6314473" y="2472915"/>
            <a:ext cx="2343348" cy="1884035"/>
          </a:xfrm>
          <a:prstGeom prst="roundRect">
            <a:avLst>
              <a:gd name="adj" fmla="val 7061"/>
            </a:avLst>
          </a:prstGeom>
          <a:pattFill prst="pct20">
            <a:fgClr>
              <a:schemeClr val="accent1"/>
            </a:fgClr>
            <a:bgClr>
              <a:schemeClr val="bg1"/>
            </a:bgClr>
          </a:pattFill>
        </p:spPr>
        <p:txBody>
          <a:bodyPr wrap="square">
            <a:noAutofit/>
          </a:bodyPr>
          <a:lstStyle>
            <a:lvl1pPr>
              <a:defRPr sz="1200"/>
            </a:lvl1pPr>
          </a:lstStyle>
          <a:p>
            <a:endParaRPr lang="en-US"/>
          </a:p>
        </p:txBody>
      </p:sp>
      <p:sp>
        <p:nvSpPr>
          <p:cNvPr id="19" name="Picture Placeholder 10">
            <a:extLst>
              <a:ext uri="{FF2B5EF4-FFF2-40B4-BE49-F238E27FC236}">
                <a16:creationId xmlns="" xmlns:a16="http://schemas.microsoft.com/office/drawing/2014/main" id="{0DBA1332-2DCD-4856-8B2E-D2A7EB41B8BF}"/>
              </a:ext>
            </a:extLst>
          </p:cNvPr>
          <p:cNvSpPr>
            <a:spLocks noGrp="1"/>
          </p:cNvSpPr>
          <p:nvPr>
            <p:ph type="pic" sz="quarter" idx="14"/>
          </p:nvPr>
        </p:nvSpPr>
        <p:spPr>
          <a:xfrm>
            <a:off x="6314473" y="4418124"/>
            <a:ext cx="2343348" cy="1884035"/>
          </a:xfrm>
          <a:prstGeom prst="roundRect">
            <a:avLst>
              <a:gd name="adj" fmla="val 7061"/>
            </a:avLst>
          </a:prstGeom>
          <a:pattFill prst="pct20">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 xmlns:p14="http://schemas.microsoft.com/office/powerpoint/2010/main" val="15370335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ortfolio 2">
    <p:spTree>
      <p:nvGrpSpPr>
        <p:cNvPr id="1" name=""/>
        <p:cNvGrpSpPr/>
        <p:nvPr/>
      </p:nvGrpSpPr>
      <p:grpSpPr>
        <a:xfrm>
          <a:off x="0" y="0"/>
          <a:ext cx="0" cy="0"/>
          <a:chOff x="0" y="0"/>
          <a:chExt cx="0" cy="0"/>
        </a:xfrm>
      </p:grpSpPr>
      <p:sp>
        <p:nvSpPr>
          <p:cNvPr id="6" name="Freeform: Shape 5">
            <a:extLst>
              <a:ext uri="{FF2B5EF4-FFF2-40B4-BE49-F238E27FC236}">
                <a16:creationId xmlns="" xmlns:a16="http://schemas.microsoft.com/office/drawing/2014/main" id="{0D3C57CA-F0E9-4577-A54A-733A1E419B55}"/>
              </a:ext>
            </a:extLst>
          </p:cNvPr>
          <p:cNvSpPr/>
          <p:nvPr userDrawn="1"/>
        </p:nvSpPr>
        <p:spPr>
          <a:xfrm rot="5400000" flipH="1">
            <a:off x="3823469" y="-3823466"/>
            <a:ext cx="4545063" cy="12191997"/>
          </a:xfrm>
          <a:custGeom>
            <a:avLst/>
            <a:gdLst>
              <a:gd name="connsiteX0" fmla="*/ 4545063 w 4545063"/>
              <a:gd name="connsiteY0" fmla="*/ 12191997 h 12191997"/>
              <a:gd name="connsiteX1" fmla="*/ 4545063 w 4545063"/>
              <a:gd name="connsiteY1" fmla="*/ 0 h 12191997"/>
              <a:gd name="connsiteX2" fmla="*/ 2153445 w 4545063"/>
              <a:gd name="connsiteY2" fmla="*/ 0 h 12191997"/>
              <a:gd name="connsiteX3" fmla="*/ 2116224 w 4545063"/>
              <a:gd name="connsiteY3" fmla="*/ 30339 h 12191997"/>
              <a:gd name="connsiteX4" fmla="*/ 461068 w 4545063"/>
              <a:gd name="connsiteY4" fmla="*/ 6513995 h 12191997"/>
              <a:gd name="connsiteX5" fmla="*/ 374245 w 4545063"/>
              <a:gd name="connsiteY5" fmla="*/ 12119993 h 12191997"/>
              <a:gd name="connsiteX6" fmla="*/ 244622 w 4545063"/>
              <a:gd name="connsiteY6" fmla="*/ 12191997 h 12191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45063" h="12191997">
                <a:moveTo>
                  <a:pt x="4545063" y="12191997"/>
                </a:moveTo>
                <a:lnTo>
                  <a:pt x="4545063" y="0"/>
                </a:lnTo>
                <a:lnTo>
                  <a:pt x="2153445" y="0"/>
                </a:lnTo>
                <a:lnTo>
                  <a:pt x="2116224" y="30339"/>
                </a:lnTo>
                <a:cubicBezTo>
                  <a:pt x="1754106" y="332193"/>
                  <a:pt x="-1094231" y="2861176"/>
                  <a:pt x="461068" y="6513995"/>
                </a:cubicBezTo>
                <a:cubicBezTo>
                  <a:pt x="1813519" y="9694475"/>
                  <a:pt x="1468056" y="11405696"/>
                  <a:pt x="374245" y="12119993"/>
                </a:cubicBezTo>
                <a:lnTo>
                  <a:pt x="244622" y="12191997"/>
                </a:lnTo>
                <a:close/>
              </a:path>
            </a:pathLst>
          </a:custGeom>
          <a:gradFill flip="none" rotWithShape="0">
            <a:gsLst>
              <a:gs pos="100000">
                <a:srgbClr val="2441BF">
                  <a:alpha val="5000"/>
                </a:srgbClr>
              </a:gs>
              <a:gs pos="48000">
                <a:srgbClr val="3A5BE0">
                  <a:alpha val="5000"/>
                </a:srgbClr>
              </a:gs>
            </a:gsLst>
            <a:lin ang="5400000" scaled="1"/>
            <a:tileRect/>
          </a:gradFill>
          <a:ln w="9525" cap="flat">
            <a:noFill/>
            <a:prstDash val="solid"/>
            <a:miter/>
          </a:ln>
        </p:spPr>
        <p:txBody>
          <a:bodyPr wrap="square" rtlCol="0" anchor="ctr">
            <a:noAutofit/>
          </a:bodyPr>
          <a:lstStyle/>
          <a:p>
            <a:endParaRPr lang="en-US"/>
          </a:p>
        </p:txBody>
      </p:sp>
      <p:sp>
        <p:nvSpPr>
          <p:cNvPr id="10" name="Picture Placeholder 9">
            <a:extLst>
              <a:ext uri="{FF2B5EF4-FFF2-40B4-BE49-F238E27FC236}">
                <a16:creationId xmlns="" xmlns:a16="http://schemas.microsoft.com/office/drawing/2014/main" id="{25F266AE-90A6-49E2-87E4-D5AE53A3DADB}"/>
              </a:ext>
            </a:extLst>
          </p:cNvPr>
          <p:cNvSpPr>
            <a:spLocks noGrp="1"/>
          </p:cNvSpPr>
          <p:nvPr>
            <p:ph type="pic" sz="quarter" idx="11"/>
          </p:nvPr>
        </p:nvSpPr>
        <p:spPr>
          <a:xfrm>
            <a:off x="749300" y="2448089"/>
            <a:ext cx="4413363" cy="3114101"/>
          </a:xfrm>
          <a:custGeom>
            <a:avLst/>
            <a:gdLst>
              <a:gd name="connsiteX0" fmla="*/ 103824 w 4413363"/>
              <a:gd name="connsiteY0" fmla="*/ 0 h 3114101"/>
              <a:gd name="connsiteX1" fmla="*/ 4309539 w 4413363"/>
              <a:gd name="connsiteY1" fmla="*/ 0 h 3114101"/>
              <a:gd name="connsiteX2" fmla="*/ 4413363 w 4413363"/>
              <a:gd name="connsiteY2" fmla="*/ 103824 h 3114101"/>
              <a:gd name="connsiteX3" fmla="*/ 4413363 w 4413363"/>
              <a:gd name="connsiteY3" fmla="*/ 3010277 h 3114101"/>
              <a:gd name="connsiteX4" fmla="*/ 4309539 w 4413363"/>
              <a:gd name="connsiteY4" fmla="*/ 3114101 h 3114101"/>
              <a:gd name="connsiteX5" fmla="*/ 103824 w 4413363"/>
              <a:gd name="connsiteY5" fmla="*/ 3114101 h 3114101"/>
              <a:gd name="connsiteX6" fmla="*/ 0 w 4413363"/>
              <a:gd name="connsiteY6" fmla="*/ 3010277 h 3114101"/>
              <a:gd name="connsiteX7" fmla="*/ 0 w 4413363"/>
              <a:gd name="connsiteY7" fmla="*/ 103824 h 3114101"/>
              <a:gd name="connsiteX8" fmla="*/ 103824 w 4413363"/>
              <a:gd name="connsiteY8" fmla="*/ 0 h 311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3363" h="3114101">
                <a:moveTo>
                  <a:pt x="103824" y="0"/>
                </a:moveTo>
                <a:lnTo>
                  <a:pt x="4309539" y="0"/>
                </a:lnTo>
                <a:cubicBezTo>
                  <a:pt x="4366879" y="0"/>
                  <a:pt x="4413363" y="46484"/>
                  <a:pt x="4413363" y="103824"/>
                </a:cubicBezTo>
                <a:lnTo>
                  <a:pt x="4413363" y="3010277"/>
                </a:lnTo>
                <a:cubicBezTo>
                  <a:pt x="4413363" y="3067617"/>
                  <a:pt x="4366879" y="3114101"/>
                  <a:pt x="4309539" y="3114101"/>
                </a:cubicBezTo>
                <a:lnTo>
                  <a:pt x="103824" y="3114101"/>
                </a:lnTo>
                <a:cubicBezTo>
                  <a:pt x="46484" y="3114101"/>
                  <a:pt x="0" y="3067617"/>
                  <a:pt x="0" y="3010277"/>
                </a:cubicBezTo>
                <a:lnTo>
                  <a:pt x="0" y="103824"/>
                </a:lnTo>
                <a:cubicBezTo>
                  <a:pt x="0" y="46484"/>
                  <a:pt x="46484" y="0"/>
                  <a:pt x="103824" y="0"/>
                </a:cubicBezTo>
                <a:close/>
              </a:path>
            </a:pathLst>
          </a:custGeom>
          <a:pattFill prst="pct20">
            <a:fgClr>
              <a:schemeClr val="accent1"/>
            </a:fgClr>
            <a:bgClr>
              <a:schemeClr val="bg1"/>
            </a:bgClr>
          </a:pattFill>
        </p:spPr>
        <p:txBody>
          <a:bodyPr wrap="square">
            <a:noAutofit/>
          </a:bodyPr>
          <a:lstStyle>
            <a:lvl1pPr>
              <a:defRPr sz="1200"/>
            </a:lvl1pPr>
          </a:lstStyle>
          <a:p>
            <a:endParaRPr lang="en-US"/>
          </a:p>
        </p:txBody>
      </p:sp>
      <p:sp>
        <p:nvSpPr>
          <p:cNvPr id="11" name="Picture Placeholder 10">
            <a:extLst>
              <a:ext uri="{FF2B5EF4-FFF2-40B4-BE49-F238E27FC236}">
                <a16:creationId xmlns="" xmlns:a16="http://schemas.microsoft.com/office/drawing/2014/main" id="{83D2412E-3BFD-476C-AA3D-5835F5023999}"/>
              </a:ext>
            </a:extLst>
          </p:cNvPr>
          <p:cNvSpPr>
            <a:spLocks noGrp="1"/>
          </p:cNvSpPr>
          <p:nvPr>
            <p:ph type="pic" sz="quarter" idx="12"/>
          </p:nvPr>
        </p:nvSpPr>
        <p:spPr>
          <a:xfrm>
            <a:off x="6358807" y="2448089"/>
            <a:ext cx="4413363" cy="3114101"/>
          </a:xfrm>
          <a:custGeom>
            <a:avLst/>
            <a:gdLst>
              <a:gd name="connsiteX0" fmla="*/ 103824 w 4413363"/>
              <a:gd name="connsiteY0" fmla="*/ 0 h 3114101"/>
              <a:gd name="connsiteX1" fmla="*/ 4309539 w 4413363"/>
              <a:gd name="connsiteY1" fmla="*/ 0 h 3114101"/>
              <a:gd name="connsiteX2" fmla="*/ 4413363 w 4413363"/>
              <a:gd name="connsiteY2" fmla="*/ 103824 h 3114101"/>
              <a:gd name="connsiteX3" fmla="*/ 4413363 w 4413363"/>
              <a:gd name="connsiteY3" fmla="*/ 3010277 h 3114101"/>
              <a:gd name="connsiteX4" fmla="*/ 4309539 w 4413363"/>
              <a:gd name="connsiteY4" fmla="*/ 3114101 h 3114101"/>
              <a:gd name="connsiteX5" fmla="*/ 103824 w 4413363"/>
              <a:gd name="connsiteY5" fmla="*/ 3114101 h 3114101"/>
              <a:gd name="connsiteX6" fmla="*/ 0 w 4413363"/>
              <a:gd name="connsiteY6" fmla="*/ 3010277 h 3114101"/>
              <a:gd name="connsiteX7" fmla="*/ 0 w 4413363"/>
              <a:gd name="connsiteY7" fmla="*/ 103824 h 3114101"/>
              <a:gd name="connsiteX8" fmla="*/ 103824 w 4413363"/>
              <a:gd name="connsiteY8" fmla="*/ 0 h 311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3363" h="3114101">
                <a:moveTo>
                  <a:pt x="103824" y="0"/>
                </a:moveTo>
                <a:lnTo>
                  <a:pt x="4309539" y="0"/>
                </a:lnTo>
                <a:cubicBezTo>
                  <a:pt x="4366879" y="0"/>
                  <a:pt x="4413363" y="46484"/>
                  <a:pt x="4413363" y="103824"/>
                </a:cubicBezTo>
                <a:lnTo>
                  <a:pt x="4413363" y="3010277"/>
                </a:lnTo>
                <a:cubicBezTo>
                  <a:pt x="4413363" y="3067617"/>
                  <a:pt x="4366879" y="3114101"/>
                  <a:pt x="4309539" y="3114101"/>
                </a:cubicBezTo>
                <a:lnTo>
                  <a:pt x="103824" y="3114101"/>
                </a:lnTo>
                <a:cubicBezTo>
                  <a:pt x="46484" y="3114101"/>
                  <a:pt x="0" y="3067617"/>
                  <a:pt x="0" y="3010277"/>
                </a:cubicBezTo>
                <a:lnTo>
                  <a:pt x="0" y="103824"/>
                </a:lnTo>
                <a:cubicBezTo>
                  <a:pt x="0" y="46484"/>
                  <a:pt x="46484" y="0"/>
                  <a:pt x="103824" y="0"/>
                </a:cubicBezTo>
                <a:close/>
              </a:path>
            </a:pathLst>
          </a:custGeom>
          <a:pattFill prst="pct20">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 xmlns:p14="http://schemas.microsoft.com/office/powerpoint/2010/main" val="168140104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ortfolio 3">
    <p:spTree>
      <p:nvGrpSpPr>
        <p:cNvPr id="1" name=""/>
        <p:cNvGrpSpPr/>
        <p:nvPr/>
      </p:nvGrpSpPr>
      <p:grpSpPr>
        <a:xfrm>
          <a:off x="0" y="0"/>
          <a:ext cx="0" cy="0"/>
          <a:chOff x="0" y="0"/>
          <a:chExt cx="0" cy="0"/>
        </a:xfrm>
      </p:grpSpPr>
      <p:sp>
        <p:nvSpPr>
          <p:cNvPr id="12" name="Picture Placeholder 11">
            <a:extLst>
              <a:ext uri="{FF2B5EF4-FFF2-40B4-BE49-F238E27FC236}">
                <a16:creationId xmlns="" xmlns:a16="http://schemas.microsoft.com/office/drawing/2014/main" id="{E47C9491-6830-40C8-8FBE-D968794494E1}"/>
              </a:ext>
            </a:extLst>
          </p:cNvPr>
          <p:cNvSpPr>
            <a:spLocks noGrp="1"/>
          </p:cNvSpPr>
          <p:nvPr>
            <p:ph type="pic" sz="quarter" idx="11"/>
          </p:nvPr>
        </p:nvSpPr>
        <p:spPr>
          <a:xfrm>
            <a:off x="1" y="0"/>
            <a:ext cx="4034971" cy="2249714"/>
          </a:xfrm>
          <a:custGeom>
            <a:avLst/>
            <a:gdLst>
              <a:gd name="connsiteX0" fmla="*/ 0 w 4034971"/>
              <a:gd name="connsiteY0" fmla="*/ 0 h 2249714"/>
              <a:gd name="connsiteX1" fmla="*/ 4034971 w 4034971"/>
              <a:gd name="connsiteY1" fmla="*/ 0 h 2249714"/>
              <a:gd name="connsiteX2" fmla="*/ 4034971 w 4034971"/>
              <a:gd name="connsiteY2" fmla="*/ 2249714 h 2249714"/>
              <a:gd name="connsiteX3" fmla="*/ 0 w 4034971"/>
              <a:gd name="connsiteY3" fmla="*/ 2249714 h 2249714"/>
            </a:gdLst>
            <a:ahLst/>
            <a:cxnLst>
              <a:cxn ang="0">
                <a:pos x="connsiteX0" y="connsiteY0"/>
              </a:cxn>
              <a:cxn ang="0">
                <a:pos x="connsiteX1" y="connsiteY1"/>
              </a:cxn>
              <a:cxn ang="0">
                <a:pos x="connsiteX2" y="connsiteY2"/>
              </a:cxn>
              <a:cxn ang="0">
                <a:pos x="connsiteX3" y="connsiteY3"/>
              </a:cxn>
            </a:cxnLst>
            <a:rect l="l" t="t" r="r" b="b"/>
            <a:pathLst>
              <a:path w="4034971" h="2249714">
                <a:moveTo>
                  <a:pt x="0" y="0"/>
                </a:moveTo>
                <a:lnTo>
                  <a:pt x="4034971" y="0"/>
                </a:lnTo>
                <a:lnTo>
                  <a:pt x="4034971" y="2249714"/>
                </a:lnTo>
                <a:lnTo>
                  <a:pt x="0" y="2249714"/>
                </a:lnTo>
                <a:close/>
              </a:path>
            </a:pathLst>
          </a:custGeom>
          <a:pattFill prst="pct20">
            <a:fgClr>
              <a:schemeClr val="accent1"/>
            </a:fgClr>
            <a:bgClr>
              <a:schemeClr val="bg1"/>
            </a:bgClr>
          </a:pattFill>
        </p:spPr>
        <p:txBody>
          <a:bodyPr wrap="square">
            <a:noAutofit/>
          </a:bodyPr>
          <a:lstStyle>
            <a:lvl1pPr>
              <a:defRPr sz="1200"/>
            </a:lvl1pPr>
          </a:lstStyle>
          <a:p>
            <a:endParaRPr lang="en-US"/>
          </a:p>
        </p:txBody>
      </p:sp>
      <p:sp>
        <p:nvSpPr>
          <p:cNvPr id="13" name="Picture Placeholder 12">
            <a:extLst>
              <a:ext uri="{FF2B5EF4-FFF2-40B4-BE49-F238E27FC236}">
                <a16:creationId xmlns="" xmlns:a16="http://schemas.microsoft.com/office/drawing/2014/main" id="{897D692E-F855-46F3-9868-A3C00EB28547}"/>
              </a:ext>
            </a:extLst>
          </p:cNvPr>
          <p:cNvSpPr>
            <a:spLocks noGrp="1"/>
          </p:cNvSpPr>
          <p:nvPr>
            <p:ph type="pic" sz="quarter" idx="12"/>
          </p:nvPr>
        </p:nvSpPr>
        <p:spPr>
          <a:xfrm>
            <a:off x="1" y="4608287"/>
            <a:ext cx="4034971" cy="2249714"/>
          </a:xfrm>
          <a:custGeom>
            <a:avLst/>
            <a:gdLst>
              <a:gd name="connsiteX0" fmla="*/ 0 w 4034971"/>
              <a:gd name="connsiteY0" fmla="*/ 0 h 2249714"/>
              <a:gd name="connsiteX1" fmla="*/ 4034971 w 4034971"/>
              <a:gd name="connsiteY1" fmla="*/ 0 h 2249714"/>
              <a:gd name="connsiteX2" fmla="*/ 4034971 w 4034971"/>
              <a:gd name="connsiteY2" fmla="*/ 2249714 h 2249714"/>
              <a:gd name="connsiteX3" fmla="*/ 0 w 4034971"/>
              <a:gd name="connsiteY3" fmla="*/ 2249714 h 2249714"/>
            </a:gdLst>
            <a:ahLst/>
            <a:cxnLst>
              <a:cxn ang="0">
                <a:pos x="connsiteX0" y="connsiteY0"/>
              </a:cxn>
              <a:cxn ang="0">
                <a:pos x="connsiteX1" y="connsiteY1"/>
              </a:cxn>
              <a:cxn ang="0">
                <a:pos x="connsiteX2" y="connsiteY2"/>
              </a:cxn>
              <a:cxn ang="0">
                <a:pos x="connsiteX3" y="connsiteY3"/>
              </a:cxn>
            </a:cxnLst>
            <a:rect l="l" t="t" r="r" b="b"/>
            <a:pathLst>
              <a:path w="4034971" h="2249714">
                <a:moveTo>
                  <a:pt x="0" y="0"/>
                </a:moveTo>
                <a:lnTo>
                  <a:pt x="4034971" y="0"/>
                </a:lnTo>
                <a:lnTo>
                  <a:pt x="4034971" y="2249714"/>
                </a:lnTo>
                <a:lnTo>
                  <a:pt x="0" y="2249714"/>
                </a:lnTo>
                <a:close/>
              </a:path>
            </a:pathLst>
          </a:custGeom>
          <a:pattFill prst="pct20">
            <a:fgClr>
              <a:schemeClr val="accent1"/>
            </a:fgClr>
            <a:bgClr>
              <a:schemeClr val="bg1"/>
            </a:bgClr>
          </a:pattFill>
        </p:spPr>
        <p:txBody>
          <a:bodyPr wrap="square">
            <a:noAutofit/>
          </a:bodyPr>
          <a:lstStyle>
            <a:lvl1pPr>
              <a:defRPr sz="1200"/>
            </a:lvl1pPr>
          </a:lstStyle>
          <a:p>
            <a:endParaRPr lang="en-US"/>
          </a:p>
        </p:txBody>
      </p:sp>
      <p:sp>
        <p:nvSpPr>
          <p:cNvPr id="14" name="Picture Placeholder 13">
            <a:extLst>
              <a:ext uri="{FF2B5EF4-FFF2-40B4-BE49-F238E27FC236}">
                <a16:creationId xmlns="" xmlns:a16="http://schemas.microsoft.com/office/drawing/2014/main" id="{C5085ED1-C962-4AD5-9B72-BA4379CE8229}"/>
              </a:ext>
            </a:extLst>
          </p:cNvPr>
          <p:cNvSpPr>
            <a:spLocks noGrp="1"/>
          </p:cNvSpPr>
          <p:nvPr>
            <p:ph type="pic" sz="quarter" idx="13"/>
          </p:nvPr>
        </p:nvSpPr>
        <p:spPr>
          <a:xfrm>
            <a:off x="8157029" y="0"/>
            <a:ext cx="4034971" cy="2249714"/>
          </a:xfrm>
          <a:custGeom>
            <a:avLst/>
            <a:gdLst>
              <a:gd name="connsiteX0" fmla="*/ 0 w 4034971"/>
              <a:gd name="connsiteY0" fmla="*/ 0 h 2249714"/>
              <a:gd name="connsiteX1" fmla="*/ 4034971 w 4034971"/>
              <a:gd name="connsiteY1" fmla="*/ 0 h 2249714"/>
              <a:gd name="connsiteX2" fmla="*/ 4034971 w 4034971"/>
              <a:gd name="connsiteY2" fmla="*/ 2249714 h 2249714"/>
              <a:gd name="connsiteX3" fmla="*/ 0 w 4034971"/>
              <a:gd name="connsiteY3" fmla="*/ 2249714 h 2249714"/>
            </a:gdLst>
            <a:ahLst/>
            <a:cxnLst>
              <a:cxn ang="0">
                <a:pos x="connsiteX0" y="connsiteY0"/>
              </a:cxn>
              <a:cxn ang="0">
                <a:pos x="connsiteX1" y="connsiteY1"/>
              </a:cxn>
              <a:cxn ang="0">
                <a:pos x="connsiteX2" y="connsiteY2"/>
              </a:cxn>
              <a:cxn ang="0">
                <a:pos x="connsiteX3" y="connsiteY3"/>
              </a:cxn>
            </a:cxnLst>
            <a:rect l="l" t="t" r="r" b="b"/>
            <a:pathLst>
              <a:path w="4034971" h="2249714">
                <a:moveTo>
                  <a:pt x="0" y="0"/>
                </a:moveTo>
                <a:lnTo>
                  <a:pt x="4034971" y="0"/>
                </a:lnTo>
                <a:lnTo>
                  <a:pt x="4034971" y="2249714"/>
                </a:lnTo>
                <a:lnTo>
                  <a:pt x="0" y="2249714"/>
                </a:lnTo>
                <a:close/>
              </a:path>
            </a:pathLst>
          </a:custGeom>
          <a:pattFill prst="pct20">
            <a:fgClr>
              <a:schemeClr val="accent1"/>
            </a:fgClr>
            <a:bgClr>
              <a:schemeClr val="bg1"/>
            </a:bgClr>
          </a:pattFill>
        </p:spPr>
        <p:txBody>
          <a:bodyPr wrap="square">
            <a:noAutofit/>
          </a:bodyPr>
          <a:lstStyle>
            <a:lvl1pPr>
              <a:defRPr sz="1200"/>
            </a:lvl1pPr>
          </a:lstStyle>
          <a:p>
            <a:endParaRPr lang="en-US"/>
          </a:p>
        </p:txBody>
      </p:sp>
      <p:sp>
        <p:nvSpPr>
          <p:cNvPr id="15" name="Picture Placeholder 14">
            <a:extLst>
              <a:ext uri="{FF2B5EF4-FFF2-40B4-BE49-F238E27FC236}">
                <a16:creationId xmlns="" xmlns:a16="http://schemas.microsoft.com/office/drawing/2014/main" id="{AD28587D-FF9E-46E2-A48F-5031D656CA2D}"/>
              </a:ext>
            </a:extLst>
          </p:cNvPr>
          <p:cNvSpPr>
            <a:spLocks noGrp="1"/>
          </p:cNvSpPr>
          <p:nvPr>
            <p:ph type="pic" sz="quarter" idx="14"/>
          </p:nvPr>
        </p:nvSpPr>
        <p:spPr>
          <a:xfrm>
            <a:off x="8157029" y="4608287"/>
            <a:ext cx="4034971" cy="2249714"/>
          </a:xfrm>
          <a:custGeom>
            <a:avLst/>
            <a:gdLst>
              <a:gd name="connsiteX0" fmla="*/ 0 w 4034971"/>
              <a:gd name="connsiteY0" fmla="*/ 0 h 2249714"/>
              <a:gd name="connsiteX1" fmla="*/ 4034971 w 4034971"/>
              <a:gd name="connsiteY1" fmla="*/ 0 h 2249714"/>
              <a:gd name="connsiteX2" fmla="*/ 4034971 w 4034971"/>
              <a:gd name="connsiteY2" fmla="*/ 2249714 h 2249714"/>
              <a:gd name="connsiteX3" fmla="*/ 0 w 4034971"/>
              <a:gd name="connsiteY3" fmla="*/ 2249714 h 2249714"/>
            </a:gdLst>
            <a:ahLst/>
            <a:cxnLst>
              <a:cxn ang="0">
                <a:pos x="connsiteX0" y="connsiteY0"/>
              </a:cxn>
              <a:cxn ang="0">
                <a:pos x="connsiteX1" y="connsiteY1"/>
              </a:cxn>
              <a:cxn ang="0">
                <a:pos x="connsiteX2" y="connsiteY2"/>
              </a:cxn>
              <a:cxn ang="0">
                <a:pos x="connsiteX3" y="connsiteY3"/>
              </a:cxn>
            </a:cxnLst>
            <a:rect l="l" t="t" r="r" b="b"/>
            <a:pathLst>
              <a:path w="4034971" h="2249714">
                <a:moveTo>
                  <a:pt x="0" y="0"/>
                </a:moveTo>
                <a:lnTo>
                  <a:pt x="4034971" y="0"/>
                </a:lnTo>
                <a:lnTo>
                  <a:pt x="4034971" y="2249714"/>
                </a:lnTo>
                <a:lnTo>
                  <a:pt x="0" y="2249714"/>
                </a:lnTo>
                <a:close/>
              </a:path>
            </a:pathLst>
          </a:custGeom>
          <a:pattFill prst="pct20">
            <a:fgClr>
              <a:schemeClr val="accent1"/>
            </a:fgClr>
            <a:bgClr>
              <a:schemeClr val="bg1"/>
            </a:bgClr>
          </a:pattFill>
        </p:spPr>
        <p:txBody>
          <a:bodyPr wrap="square">
            <a:noAutofit/>
          </a:bodyPr>
          <a:lstStyle>
            <a:lvl1pPr>
              <a:defRPr sz="1200"/>
            </a:lvl1pPr>
          </a:lstStyle>
          <a:p>
            <a:endParaRPr lang="en-US"/>
          </a:p>
        </p:txBody>
      </p:sp>
      <p:sp>
        <p:nvSpPr>
          <p:cNvPr id="16" name="Picture Placeholder 15">
            <a:extLst>
              <a:ext uri="{FF2B5EF4-FFF2-40B4-BE49-F238E27FC236}">
                <a16:creationId xmlns="" xmlns:a16="http://schemas.microsoft.com/office/drawing/2014/main" id="{C64A8BD6-79B4-4242-9E97-0A43608BE574}"/>
              </a:ext>
            </a:extLst>
          </p:cNvPr>
          <p:cNvSpPr>
            <a:spLocks noGrp="1"/>
          </p:cNvSpPr>
          <p:nvPr>
            <p:ph type="pic" sz="quarter" idx="15"/>
          </p:nvPr>
        </p:nvSpPr>
        <p:spPr>
          <a:xfrm>
            <a:off x="4034969" y="2249714"/>
            <a:ext cx="8157031" cy="2358572"/>
          </a:xfrm>
          <a:custGeom>
            <a:avLst/>
            <a:gdLst>
              <a:gd name="connsiteX0" fmla="*/ 0 w 4034971"/>
              <a:gd name="connsiteY0" fmla="*/ 0 h 2249714"/>
              <a:gd name="connsiteX1" fmla="*/ 4034971 w 4034971"/>
              <a:gd name="connsiteY1" fmla="*/ 0 h 2249714"/>
              <a:gd name="connsiteX2" fmla="*/ 4034971 w 4034971"/>
              <a:gd name="connsiteY2" fmla="*/ 2249714 h 2249714"/>
              <a:gd name="connsiteX3" fmla="*/ 0 w 4034971"/>
              <a:gd name="connsiteY3" fmla="*/ 2249714 h 2249714"/>
            </a:gdLst>
            <a:ahLst/>
            <a:cxnLst>
              <a:cxn ang="0">
                <a:pos x="connsiteX0" y="connsiteY0"/>
              </a:cxn>
              <a:cxn ang="0">
                <a:pos x="connsiteX1" y="connsiteY1"/>
              </a:cxn>
              <a:cxn ang="0">
                <a:pos x="connsiteX2" y="connsiteY2"/>
              </a:cxn>
              <a:cxn ang="0">
                <a:pos x="connsiteX3" y="connsiteY3"/>
              </a:cxn>
            </a:cxnLst>
            <a:rect l="l" t="t" r="r" b="b"/>
            <a:pathLst>
              <a:path w="4034971" h="2249714">
                <a:moveTo>
                  <a:pt x="0" y="0"/>
                </a:moveTo>
                <a:lnTo>
                  <a:pt x="4034971" y="0"/>
                </a:lnTo>
                <a:lnTo>
                  <a:pt x="4034971" y="2249714"/>
                </a:lnTo>
                <a:lnTo>
                  <a:pt x="0" y="2249714"/>
                </a:lnTo>
                <a:close/>
              </a:path>
            </a:pathLst>
          </a:custGeom>
          <a:pattFill prst="pct70">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 xmlns:p14="http://schemas.microsoft.com/office/powerpoint/2010/main" val="2263900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 xmlns:a16="http://schemas.microsoft.com/office/drawing/2014/main" id="{9E65CB55-3769-45A6-BBE4-9BDFE541571A}"/>
              </a:ext>
            </a:extLst>
          </p:cNvPr>
          <p:cNvSpPr>
            <a:spLocks noGrp="1"/>
          </p:cNvSpPr>
          <p:nvPr>
            <p:ph type="pic" sz="quarter" idx="11"/>
          </p:nvPr>
        </p:nvSpPr>
        <p:spPr>
          <a:xfrm>
            <a:off x="0" y="1"/>
            <a:ext cx="12191999" cy="4085733"/>
          </a:xfrm>
          <a:custGeom>
            <a:avLst/>
            <a:gdLst>
              <a:gd name="connsiteX0" fmla="*/ 0 w 12191999"/>
              <a:gd name="connsiteY0" fmla="*/ 0 h 4085733"/>
              <a:gd name="connsiteX1" fmla="*/ 12191999 w 12191999"/>
              <a:gd name="connsiteY1" fmla="*/ 0 h 4085733"/>
              <a:gd name="connsiteX2" fmla="*/ 12191999 w 12191999"/>
              <a:gd name="connsiteY2" fmla="*/ 2810252 h 4085733"/>
              <a:gd name="connsiteX3" fmla="*/ 11987367 w 12191999"/>
              <a:gd name="connsiteY3" fmla="*/ 2971784 h 4085733"/>
              <a:gd name="connsiteX4" fmla="*/ 8598376 w 12191999"/>
              <a:gd name="connsiteY4" fmla="*/ 4072151 h 4085733"/>
              <a:gd name="connsiteX5" fmla="*/ 5657506 w 12191999"/>
              <a:gd name="connsiteY5" fmla="*/ 3186522 h 4085733"/>
              <a:gd name="connsiteX6" fmla="*/ 2921401 w 12191999"/>
              <a:gd name="connsiteY6" fmla="*/ 3225233 h 4085733"/>
              <a:gd name="connsiteX7" fmla="*/ 513729 w 12191999"/>
              <a:gd name="connsiteY7" fmla="*/ 3878169 h 4085733"/>
              <a:gd name="connsiteX8" fmla="*/ 244627 w 12191999"/>
              <a:gd name="connsiteY8" fmla="*/ 3862527 h 4085733"/>
              <a:gd name="connsiteX9" fmla="*/ 0 w 12191999"/>
              <a:gd name="connsiteY9" fmla="*/ 3821324 h 408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1999" h="4085733">
                <a:moveTo>
                  <a:pt x="0" y="0"/>
                </a:moveTo>
                <a:lnTo>
                  <a:pt x="12191999" y="0"/>
                </a:lnTo>
                <a:lnTo>
                  <a:pt x="12191999" y="2810252"/>
                </a:lnTo>
                <a:lnTo>
                  <a:pt x="11987367" y="2971784"/>
                </a:lnTo>
                <a:cubicBezTo>
                  <a:pt x="11013996" y="3706404"/>
                  <a:pt x="9820304" y="4172656"/>
                  <a:pt x="8598376" y="4072151"/>
                </a:cubicBezTo>
                <a:cubicBezTo>
                  <a:pt x="7568574" y="3985271"/>
                  <a:pt x="6653521" y="3438504"/>
                  <a:pt x="5657506" y="3186522"/>
                </a:cubicBezTo>
                <a:cubicBezTo>
                  <a:pt x="4766143" y="2961111"/>
                  <a:pt x="3806615" y="2976339"/>
                  <a:pt x="2921401" y="3225233"/>
                </a:cubicBezTo>
                <a:cubicBezTo>
                  <a:pt x="2117243" y="3456315"/>
                  <a:pt x="1351906" y="3875953"/>
                  <a:pt x="513729" y="3878169"/>
                </a:cubicBezTo>
                <a:cubicBezTo>
                  <a:pt x="423461" y="3877974"/>
                  <a:pt x="333648" y="3872657"/>
                  <a:pt x="244627" y="3862527"/>
                </a:cubicBezTo>
                <a:lnTo>
                  <a:pt x="0" y="3821324"/>
                </a:lnTo>
                <a:close/>
              </a:path>
            </a:pathLst>
          </a:custGeom>
          <a:pattFill prst="pct20">
            <a:fgClr>
              <a:schemeClr val="accent1"/>
            </a:fgClr>
            <a:bgClr>
              <a:schemeClr val="bg1"/>
            </a:bgClr>
          </a:pattFill>
        </p:spPr>
        <p:txBody>
          <a:bodyPr wrap="square">
            <a:noAutofit/>
          </a:bodyPr>
          <a:lstStyle>
            <a:lvl1pPr>
              <a:defRPr sz="1200"/>
            </a:lvl1pPr>
          </a:lstStyle>
          <a:p>
            <a:endParaRPr lang="en-US"/>
          </a:p>
        </p:txBody>
      </p:sp>
      <p:sp>
        <p:nvSpPr>
          <p:cNvPr id="9" name="Picture Placeholder 8">
            <a:extLst>
              <a:ext uri="{FF2B5EF4-FFF2-40B4-BE49-F238E27FC236}">
                <a16:creationId xmlns="" xmlns:a16="http://schemas.microsoft.com/office/drawing/2014/main" id="{2084AA6C-66C7-4ADB-B941-18F80E4FA453}"/>
              </a:ext>
            </a:extLst>
          </p:cNvPr>
          <p:cNvSpPr>
            <a:spLocks noGrp="1"/>
          </p:cNvSpPr>
          <p:nvPr>
            <p:ph type="pic" sz="quarter" idx="10"/>
          </p:nvPr>
        </p:nvSpPr>
        <p:spPr>
          <a:xfrm>
            <a:off x="3769385" y="790575"/>
            <a:ext cx="4660240" cy="2924175"/>
          </a:xfrm>
          <a:custGeom>
            <a:avLst/>
            <a:gdLst>
              <a:gd name="connsiteX0" fmla="*/ 0 w 4660240"/>
              <a:gd name="connsiteY0" fmla="*/ 0 h 2924175"/>
              <a:gd name="connsiteX1" fmla="*/ 4660240 w 4660240"/>
              <a:gd name="connsiteY1" fmla="*/ 0 h 2924175"/>
              <a:gd name="connsiteX2" fmla="*/ 4660240 w 4660240"/>
              <a:gd name="connsiteY2" fmla="*/ 2924175 h 2924175"/>
              <a:gd name="connsiteX3" fmla="*/ 0 w 4660240"/>
              <a:gd name="connsiteY3" fmla="*/ 2924175 h 2924175"/>
            </a:gdLst>
            <a:ahLst/>
            <a:cxnLst>
              <a:cxn ang="0">
                <a:pos x="connsiteX0" y="connsiteY0"/>
              </a:cxn>
              <a:cxn ang="0">
                <a:pos x="connsiteX1" y="connsiteY1"/>
              </a:cxn>
              <a:cxn ang="0">
                <a:pos x="connsiteX2" y="connsiteY2"/>
              </a:cxn>
              <a:cxn ang="0">
                <a:pos x="connsiteX3" y="connsiteY3"/>
              </a:cxn>
            </a:cxnLst>
            <a:rect l="l" t="t" r="r" b="b"/>
            <a:pathLst>
              <a:path w="4660240" h="2924175">
                <a:moveTo>
                  <a:pt x="0" y="0"/>
                </a:moveTo>
                <a:lnTo>
                  <a:pt x="4660240" y="0"/>
                </a:lnTo>
                <a:lnTo>
                  <a:pt x="4660240" y="2924175"/>
                </a:lnTo>
                <a:lnTo>
                  <a:pt x="0" y="2924175"/>
                </a:lnTo>
                <a:close/>
              </a:path>
            </a:pathLst>
          </a:custGeom>
          <a:pattFill prst="pct20">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 xmlns:p14="http://schemas.microsoft.com/office/powerpoint/2010/main" val="166164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 xmlns:a16="http://schemas.microsoft.com/office/drawing/2014/main" id="{8933F4BC-AFE3-47C6-960A-876A3E8F2CB4}"/>
              </a:ext>
            </a:extLst>
          </p:cNvPr>
          <p:cNvSpPr>
            <a:spLocks noGrp="1"/>
          </p:cNvSpPr>
          <p:nvPr>
            <p:ph type="pic" sz="quarter" idx="10"/>
          </p:nvPr>
        </p:nvSpPr>
        <p:spPr>
          <a:xfrm>
            <a:off x="3170306" y="0"/>
            <a:ext cx="9021694" cy="6858000"/>
          </a:xfrm>
          <a:custGeom>
            <a:avLst/>
            <a:gdLst>
              <a:gd name="connsiteX0" fmla="*/ 5828709 w 9021694"/>
              <a:gd name="connsiteY0" fmla="*/ 0 h 6858000"/>
              <a:gd name="connsiteX1" fmla="*/ 9021694 w 9021694"/>
              <a:gd name="connsiteY1" fmla="*/ 0 h 6858000"/>
              <a:gd name="connsiteX2" fmla="*/ 9021694 w 9021694"/>
              <a:gd name="connsiteY2" fmla="*/ 4442996 h 6858000"/>
              <a:gd name="connsiteX3" fmla="*/ 8967239 w 9021694"/>
              <a:gd name="connsiteY3" fmla="*/ 4496195 h 6858000"/>
              <a:gd name="connsiteX4" fmla="*/ 8038906 w 9021694"/>
              <a:gd name="connsiteY4" fmla="*/ 6847357 h 6858000"/>
              <a:gd name="connsiteX5" fmla="*/ 8040807 w 9021694"/>
              <a:gd name="connsiteY5" fmla="*/ 6858000 h 6858000"/>
              <a:gd name="connsiteX6" fmla="*/ 0 w 9021694"/>
              <a:gd name="connsiteY6" fmla="*/ 6858000 h 6858000"/>
              <a:gd name="connsiteX7" fmla="*/ 79096 w 9021694"/>
              <a:gd name="connsiteY7" fmla="*/ 6718343 h 6858000"/>
              <a:gd name="connsiteX8" fmla="*/ 1706893 w 9021694"/>
              <a:gd name="connsiteY8" fmla="*/ 5125546 h 6858000"/>
              <a:gd name="connsiteX9" fmla="*/ 5089091 w 9021694"/>
              <a:gd name="connsiteY9" fmla="*/ 2715358 h 6858000"/>
              <a:gd name="connsiteX10" fmla="*/ 5226205 w 9021694"/>
              <a:gd name="connsiteY10" fmla="*/ 1002913 h 6858000"/>
              <a:gd name="connsiteX11" fmla="*/ 5739970 w 9021694"/>
              <a:gd name="connsiteY11" fmla="*/ 862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21694" h="6858000">
                <a:moveTo>
                  <a:pt x="5828709" y="0"/>
                </a:moveTo>
                <a:lnTo>
                  <a:pt x="9021694" y="0"/>
                </a:lnTo>
                <a:lnTo>
                  <a:pt x="9021694" y="4442996"/>
                </a:lnTo>
                <a:lnTo>
                  <a:pt x="8967239" y="4496195"/>
                </a:lnTo>
                <a:cubicBezTo>
                  <a:pt x="8356930" y="5131041"/>
                  <a:pt x="7937447" y="6005762"/>
                  <a:pt x="8038906" y="6847357"/>
                </a:cubicBezTo>
                <a:lnTo>
                  <a:pt x="8040807" y="6858000"/>
                </a:lnTo>
                <a:lnTo>
                  <a:pt x="0" y="6858000"/>
                </a:lnTo>
                <a:lnTo>
                  <a:pt x="79096" y="6718343"/>
                </a:lnTo>
                <a:cubicBezTo>
                  <a:pt x="461817" y="6084387"/>
                  <a:pt x="1012801" y="5530411"/>
                  <a:pt x="1706893" y="5125546"/>
                </a:cubicBezTo>
                <a:cubicBezTo>
                  <a:pt x="2855622" y="4467175"/>
                  <a:pt x="4691091" y="4055994"/>
                  <a:pt x="5089091" y="2715358"/>
                </a:cubicBezTo>
                <a:cubicBezTo>
                  <a:pt x="5255508" y="2158940"/>
                  <a:pt x="5104292" y="1568440"/>
                  <a:pt x="5226205" y="1002913"/>
                </a:cubicBezTo>
                <a:cubicBezTo>
                  <a:pt x="5298281" y="673350"/>
                  <a:pt x="5483405" y="355398"/>
                  <a:pt x="5739970" y="86275"/>
                </a:cubicBezTo>
                <a:close/>
              </a:path>
            </a:pathLst>
          </a:custGeom>
          <a:pattFill prst="pct20">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 xmlns:p14="http://schemas.microsoft.com/office/powerpoint/2010/main" val="42081142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ockup 2">
    <p:spTree>
      <p:nvGrpSpPr>
        <p:cNvPr id="1" name=""/>
        <p:cNvGrpSpPr/>
        <p:nvPr/>
      </p:nvGrpSpPr>
      <p:grpSpPr>
        <a:xfrm>
          <a:off x="0" y="0"/>
          <a:ext cx="0" cy="0"/>
          <a:chOff x="0" y="0"/>
          <a:chExt cx="0" cy="0"/>
        </a:xfrm>
      </p:grpSpPr>
      <p:sp>
        <p:nvSpPr>
          <p:cNvPr id="8" name="Freeform: Shape 7">
            <a:extLst>
              <a:ext uri="{FF2B5EF4-FFF2-40B4-BE49-F238E27FC236}">
                <a16:creationId xmlns="" xmlns:a16="http://schemas.microsoft.com/office/drawing/2014/main" id="{994A690D-D500-425D-9C8F-E7C8E2F27971}"/>
              </a:ext>
            </a:extLst>
          </p:cNvPr>
          <p:cNvSpPr/>
          <p:nvPr/>
        </p:nvSpPr>
        <p:spPr>
          <a:xfrm rot="10800000" flipH="1">
            <a:off x="3630888" y="740894"/>
            <a:ext cx="5237578" cy="5376586"/>
          </a:xfrm>
          <a:custGeom>
            <a:avLst/>
            <a:gdLst>
              <a:gd name="connsiteX0" fmla="*/ 2293620 w 3660457"/>
              <a:gd name="connsiteY0" fmla="*/ 3629977 h 3757612"/>
              <a:gd name="connsiteX1" fmla="*/ 2357437 w 3660457"/>
              <a:gd name="connsiteY1" fmla="*/ 3693794 h 3757612"/>
              <a:gd name="connsiteX2" fmla="*/ 2293620 w 3660457"/>
              <a:gd name="connsiteY2" fmla="*/ 3757612 h 3757612"/>
              <a:gd name="connsiteX3" fmla="*/ 2229802 w 3660457"/>
              <a:gd name="connsiteY3" fmla="*/ 3693794 h 3757612"/>
              <a:gd name="connsiteX4" fmla="*/ 2293620 w 3660457"/>
              <a:gd name="connsiteY4" fmla="*/ 3629977 h 3757612"/>
              <a:gd name="connsiteX5" fmla="*/ 120967 w 3660457"/>
              <a:gd name="connsiteY5" fmla="*/ 3384232 h 3757612"/>
              <a:gd name="connsiteX6" fmla="*/ 170497 w 3660457"/>
              <a:gd name="connsiteY6" fmla="*/ 3433762 h 3757612"/>
              <a:gd name="connsiteX7" fmla="*/ 120967 w 3660457"/>
              <a:gd name="connsiteY7" fmla="*/ 3483292 h 3757612"/>
              <a:gd name="connsiteX8" fmla="*/ 71437 w 3660457"/>
              <a:gd name="connsiteY8" fmla="*/ 3433762 h 3757612"/>
              <a:gd name="connsiteX9" fmla="*/ 120967 w 3660457"/>
              <a:gd name="connsiteY9" fmla="*/ 3384232 h 3757612"/>
              <a:gd name="connsiteX10" fmla="*/ 3412807 w 3660457"/>
              <a:gd name="connsiteY10" fmla="*/ 2456497 h 3757612"/>
              <a:gd name="connsiteX11" fmla="*/ 3591877 w 3660457"/>
              <a:gd name="connsiteY11" fmla="*/ 2635567 h 3757612"/>
              <a:gd name="connsiteX12" fmla="*/ 3412807 w 3660457"/>
              <a:gd name="connsiteY12" fmla="*/ 2814637 h 3757612"/>
              <a:gd name="connsiteX13" fmla="*/ 3233737 w 3660457"/>
              <a:gd name="connsiteY13" fmla="*/ 2635567 h 3757612"/>
              <a:gd name="connsiteX14" fmla="*/ 3412807 w 3660457"/>
              <a:gd name="connsiteY14" fmla="*/ 2456497 h 3757612"/>
              <a:gd name="connsiteX15" fmla="*/ 183832 w 3660457"/>
              <a:gd name="connsiteY15" fmla="*/ 2000250 h 3757612"/>
              <a:gd name="connsiteX16" fmla="*/ 280035 w 3660457"/>
              <a:gd name="connsiteY16" fmla="*/ 2096453 h 3757612"/>
              <a:gd name="connsiteX17" fmla="*/ 183832 w 3660457"/>
              <a:gd name="connsiteY17" fmla="*/ 2192655 h 3757612"/>
              <a:gd name="connsiteX18" fmla="*/ 87630 w 3660457"/>
              <a:gd name="connsiteY18" fmla="*/ 2096453 h 3757612"/>
              <a:gd name="connsiteX19" fmla="*/ 183832 w 3660457"/>
              <a:gd name="connsiteY19" fmla="*/ 2000250 h 3757612"/>
              <a:gd name="connsiteX20" fmla="*/ 682585 w 3660457"/>
              <a:gd name="connsiteY20" fmla="*/ 1511379 h 3757612"/>
              <a:gd name="connsiteX21" fmla="*/ 664845 w 3660457"/>
              <a:gd name="connsiteY21" fmla="*/ 1527809 h 3757612"/>
              <a:gd name="connsiteX22" fmla="*/ 640079 w 3660457"/>
              <a:gd name="connsiteY22" fmla="*/ 1780221 h 3757612"/>
              <a:gd name="connsiteX23" fmla="*/ 1735455 w 3660457"/>
              <a:gd name="connsiteY23" fmla="*/ 2835592 h 3757612"/>
              <a:gd name="connsiteX24" fmla="*/ 2795587 w 3660457"/>
              <a:gd name="connsiteY24" fmla="*/ 1751646 h 3757612"/>
              <a:gd name="connsiteX25" fmla="*/ 2253615 w 3660457"/>
              <a:gd name="connsiteY25" fmla="*/ 1558289 h 3757612"/>
              <a:gd name="connsiteX26" fmla="*/ 1240155 w 3660457"/>
              <a:gd name="connsiteY26" fmla="*/ 1914524 h 3757612"/>
              <a:gd name="connsiteX27" fmla="*/ 703897 w 3660457"/>
              <a:gd name="connsiteY27" fmla="*/ 1522094 h 3757612"/>
              <a:gd name="connsiteX28" fmla="*/ 682585 w 3660457"/>
              <a:gd name="connsiteY28" fmla="*/ 1511379 h 3757612"/>
              <a:gd name="connsiteX29" fmla="*/ 3552825 w 3660457"/>
              <a:gd name="connsiteY29" fmla="*/ 1291590 h 3757612"/>
              <a:gd name="connsiteX30" fmla="*/ 3660457 w 3660457"/>
              <a:gd name="connsiteY30" fmla="*/ 1399222 h 3757612"/>
              <a:gd name="connsiteX31" fmla="*/ 3552825 w 3660457"/>
              <a:gd name="connsiteY31" fmla="*/ 1506855 h 3757612"/>
              <a:gd name="connsiteX32" fmla="*/ 3445192 w 3660457"/>
              <a:gd name="connsiteY32" fmla="*/ 1399222 h 3757612"/>
              <a:gd name="connsiteX33" fmla="*/ 3552825 w 3660457"/>
              <a:gd name="connsiteY33" fmla="*/ 1291590 h 3757612"/>
              <a:gd name="connsiteX34" fmla="*/ 1718310 w 3660457"/>
              <a:gd name="connsiteY34" fmla="*/ 574357 h 3757612"/>
              <a:gd name="connsiteX35" fmla="*/ 2902267 w 3660457"/>
              <a:gd name="connsiteY35" fmla="*/ 1758315 h 3757612"/>
              <a:gd name="connsiteX36" fmla="*/ 1718310 w 3660457"/>
              <a:gd name="connsiteY36" fmla="*/ 2942272 h 3757612"/>
              <a:gd name="connsiteX37" fmla="*/ 534352 w 3660457"/>
              <a:gd name="connsiteY37" fmla="*/ 1758314 h 3757612"/>
              <a:gd name="connsiteX38" fmla="*/ 1718310 w 3660457"/>
              <a:gd name="connsiteY38" fmla="*/ 574357 h 3757612"/>
              <a:gd name="connsiteX39" fmla="*/ 2886075 w 3660457"/>
              <a:gd name="connsiteY39" fmla="*/ 59055 h 3757612"/>
              <a:gd name="connsiteX40" fmla="*/ 2952750 w 3660457"/>
              <a:gd name="connsiteY40" fmla="*/ 125730 h 3757612"/>
              <a:gd name="connsiteX41" fmla="*/ 2886075 w 3660457"/>
              <a:gd name="connsiteY41" fmla="*/ 192405 h 3757612"/>
              <a:gd name="connsiteX42" fmla="*/ 2819400 w 3660457"/>
              <a:gd name="connsiteY42" fmla="*/ 125730 h 3757612"/>
              <a:gd name="connsiteX43" fmla="*/ 2886075 w 3660457"/>
              <a:gd name="connsiteY43" fmla="*/ 59055 h 3757612"/>
              <a:gd name="connsiteX44" fmla="*/ 183833 w 3660457"/>
              <a:gd name="connsiteY44" fmla="*/ 0 h 3757612"/>
              <a:gd name="connsiteX45" fmla="*/ 367665 w 3660457"/>
              <a:gd name="connsiteY45" fmla="*/ 183833 h 3757612"/>
              <a:gd name="connsiteX46" fmla="*/ 183833 w 3660457"/>
              <a:gd name="connsiteY46" fmla="*/ 367665 h 3757612"/>
              <a:gd name="connsiteX47" fmla="*/ 0 w 3660457"/>
              <a:gd name="connsiteY47" fmla="*/ 183833 h 3757612"/>
              <a:gd name="connsiteX48" fmla="*/ 183833 w 3660457"/>
              <a:gd name="connsiteY48" fmla="*/ 0 h 3757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3660457" h="3757612">
                <a:moveTo>
                  <a:pt x="2293620" y="3629977"/>
                </a:moveTo>
                <a:cubicBezTo>
                  <a:pt x="2328865" y="3629977"/>
                  <a:pt x="2357437" y="3658549"/>
                  <a:pt x="2357437" y="3693794"/>
                </a:cubicBezTo>
                <a:cubicBezTo>
                  <a:pt x="2357437" y="3729040"/>
                  <a:pt x="2328865" y="3757612"/>
                  <a:pt x="2293620" y="3757612"/>
                </a:cubicBezTo>
                <a:cubicBezTo>
                  <a:pt x="2258374" y="3757612"/>
                  <a:pt x="2229802" y="3729040"/>
                  <a:pt x="2229802" y="3693794"/>
                </a:cubicBezTo>
                <a:cubicBezTo>
                  <a:pt x="2229802" y="3658549"/>
                  <a:pt x="2258374" y="3629977"/>
                  <a:pt x="2293620" y="3629977"/>
                </a:cubicBezTo>
                <a:close/>
                <a:moveTo>
                  <a:pt x="120967" y="3384232"/>
                </a:moveTo>
                <a:cubicBezTo>
                  <a:pt x="148322" y="3384232"/>
                  <a:pt x="170497" y="3406407"/>
                  <a:pt x="170497" y="3433762"/>
                </a:cubicBezTo>
                <a:cubicBezTo>
                  <a:pt x="170497" y="3461117"/>
                  <a:pt x="148322" y="3483292"/>
                  <a:pt x="120967" y="3483292"/>
                </a:cubicBezTo>
                <a:cubicBezTo>
                  <a:pt x="93612" y="3483292"/>
                  <a:pt x="71437" y="3461117"/>
                  <a:pt x="71437" y="3433762"/>
                </a:cubicBezTo>
                <a:cubicBezTo>
                  <a:pt x="71437" y="3406407"/>
                  <a:pt x="93612" y="3384232"/>
                  <a:pt x="120967" y="3384232"/>
                </a:cubicBezTo>
                <a:close/>
                <a:moveTo>
                  <a:pt x="3412807" y="2456497"/>
                </a:moveTo>
                <a:cubicBezTo>
                  <a:pt x="3511705" y="2456497"/>
                  <a:pt x="3591877" y="2536670"/>
                  <a:pt x="3591877" y="2635567"/>
                </a:cubicBezTo>
                <a:cubicBezTo>
                  <a:pt x="3591877" y="2734465"/>
                  <a:pt x="3511705" y="2814637"/>
                  <a:pt x="3412807" y="2814637"/>
                </a:cubicBezTo>
                <a:cubicBezTo>
                  <a:pt x="3313909" y="2814637"/>
                  <a:pt x="3233737" y="2734465"/>
                  <a:pt x="3233737" y="2635567"/>
                </a:cubicBezTo>
                <a:cubicBezTo>
                  <a:pt x="3233737" y="2536669"/>
                  <a:pt x="3313910" y="2456497"/>
                  <a:pt x="3412807" y="2456497"/>
                </a:cubicBezTo>
                <a:close/>
                <a:moveTo>
                  <a:pt x="183832" y="2000250"/>
                </a:moveTo>
                <a:cubicBezTo>
                  <a:pt x="236964" y="2000250"/>
                  <a:pt x="280035" y="2043321"/>
                  <a:pt x="280035" y="2096453"/>
                </a:cubicBezTo>
                <a:cubicBezTo>
                  <a:pt x="280035" y="2149584"/>
                  <a:pt x="236964" y="2192655"/>
                  <a:pt x="183832" y="2192655"/>
                </a:cubicBezTo>
                <a:cubicBezTo>
                  <a:pt x="130701" y="2192655"/>
                  <a:pt x="87630" y="2149584"/>
                  <a:pt x="87630" y="2096453"/>
                </a:cubicBezTo>
                <a:cubicBezTo>
                  <a:pt x="87630" y="2043321"/>
                  <a:pt x="130701" y="2000250"/>
                  <a:pt x="183832" y="2000250"/>
                </a:cubicBezTo>
                <a:close/>
                <a:moveTo>
                  <a:pt x="682585" y="1511379"/>
                </a:moveTo>
                <a:cubicBezTo>
                  <a:pt x="674370" y="1512569"/>
                  <a:pt x="666750" y="1518284"/>
                  <a:pt x="664845" y="1527809"/>
                </a:cubicBezTo>
                <a:cubicBezTo>
                  <a:pt x="646747" y="1608771"/>
                  <a:pt x="638175" y="1693544"/>
                  <a:pt x="640079" y="1780221"/>
                </a:cubicBezTo>
                <a:cubicBezTo>
                  <a:pt x="651510" y="2363152"/>
                  <a:pt x="1151572" y="2845117"/>
                  <a:pt x="1735455" y="2835592"/>
                </a:cubicBezTo>
                <a:cubicBezTo>
                  <a:pt x="2325052" y="2826067"/>
                  <a:pt x="2799397" y="2344102"/>
                  <a:pt x="2795587" y="1751646"/>
                </a:cubicBezTo>
                <a:cubicBezTo>
                  <a:pt x="2663190" y="1649729"/>
                  <a:pt x="2480310" y="1558289"/>
                  <a:pt x="2253615" y="1558289"/>
                </a:cubicBezTo>
                <a:cubicBezTo>
                  <a:pt x="1746885" y="1558289"/>
                  <a:pt x="1784985" y="1914524"/>
                  <a:pt x="1240155" y="1914524"/>
                </a:cubicBezTo>
                <a:cubicBezTo>
                  <a:pt x="984885" y="1914524"/>
                  <a:pt x="813435" y="1724024"/>
                  <a:pt x="703897" y="1522094"/>
                </a:cubicBezTo>
                <a:cubicBezTo>
                  <a:pt x="699611" y="1513522"/>
                  <a:pt x="690801" y="1510188"/>
                  <a:pt x="682585" y="1511379"/>
                </a:cubicBezTo>
                <a:close/>
                <a:moveTo>
                  <a:pt x="3552825" y="1291590"/>
                </a:moveTo>
                <a:cubicBezTo>
                  <a:pt x="3612268" y="1291590"/>
                  <a:pt x="3660457" y="1339779"/>
                  <a:pt x="3660457" y="1399222"/>
                </a:cubicBezTo>
                <a:cubicBezTo>
                  <a:pt x="3660457" y="1458666"/>
                  <a:pt x="3612268" y="1506855"/>
                  <a:pt x="3552825" y="1506855"/>
                </a:cubicBezTo>
                <a:cubicBezTo>
                  <a:pt x="3493381" y="1506855"/>
                  <a:pt x="3445192" y="1458666"/>
                  <a:pt x="3445192" y="1399222"/>
                </a:cubicBezTo>
                <a:cubicBezTo>
                  <a:pt x="3445192" y="1339779"/>
                  <a:pt x="3493381" y="1291590"/>
                  <a:pt x="3552825" y="1291590"/>
                </a:cubicBezTo>
                <a:close/>
                <a:moveTo>
                  <a:pt x="1718310" y="574357"/>
                </a:moveTo>
                <a:cubicBezTo>
                  <a:pt x="2372191" y="574357"/>
                  <a:pt x="2902267" y="1104433"/>
                  <a:pt x="2902267" y="1758315"/>
                </a:cubicBezTo>
                <a:cubicBezTo>
                  <a:pt x="2902267" y="2412196"/>
                  <a:pt x="2372191" y="2942272"/>
                  <a:pt x="1718310" y="2942272"/>
                </a:cubicBezTo>
                <a:cubicBezTo>
                  <a:pt x="1064428" y="2942272"/>
                  <a:pt x="534352" y="2412196"/>
                  <a:pt x="534352" y="1758314"/>
                </a:cubicBezTo>
                <a:cubicBezTo>
                  <a:pt x="534352" y="1104433"/>
                  <a:pt x="1064428" y="574357"/>
                  <a:pt x="1718310" y="574357"/>
                </a:cubicBezTo>
                <a:close/>
                <a:moveTo>
                  <a:pt x="2886075" y="59055"/>
                </a:moveTo>
                <a:cubicBezTo>
                  <a:pt x="2922899" y="59055"/>
                  <a:pt x="2952750" y="88906"/>
                  <a:pt x="2952750" y="125730"/>
                </a:cubicBezTo>
                <a:cubicBezTo>
                  <a:pt x="2952750" y="162554"/>
                  <a:pt x="2922899" y="192405"/>
                  <a:pt x="2886075" y="192405"/>
                </a:cubicBezTo>
                <a:cubicBezTo>
                  <a:pt x="2849251" y="192405"/>
                  <a:pt x="2819400" y="162554"/>
                  <a:pt x="2819400" y="125730"/>
                </a:cubicBezTo>
                <a:cubicBezTo>
                  <a:pt x="2819400" y="88906"/>
                  <a:pt x="2849251" y="59055"/>
                  <a:pt x="2886075" y="59055"/>
                </a:cubicBezTo>
                <a:close/>
                <a:moveTo>
                  <a:pt x="183833" y="0"/>
                </a:moveTo>
                <a:cubicBezTo>
                  <a:pt x="285360" y="0"/>
                  <a:pt x="367665" y="82305"/>
                  <a:pt x="367665" y="183833"/>
                </a:cubicBezTo>
                <a:cubicBezTo>
                  <a:pt x="367665" y="285360"/>
                  <a:pt x="285360" y="367665"/>
                  <a:pt x="183833" y="367665"/>
                </a:cubicBezTo>
                <a:cubicBezTo>
                  <a:pt x="82305" y="367665"/>
                  <a:pt x="0" y="285360"/>
                  <a:pt x="0" y="183833"/>
                </a:cubicBezTo>
                <a:cubicBezTo>
                  <a:pt x="0" y="82305"/>
                  <a:pt x="82305" y="0"/>
                  <a:pt x="183833" y="0"/>
                </a:cubicBezTo>
                <a:close/>
              </a:path>
            </a:pathLst>
          </a:custGeom>
          <a:gradFill>
            <a:gsLst>
              <a:gs pos="0">
                <a:srgbClr val="3A5BE0"/>
              </a:gs>
              <a:gs pos="100000">
                <a:srgbClr val="2441BF"/>
              </a:gs>
            </a:gsLst>
            <a:lin ang="10800000" scaled="1"/>
          </a:gradFill>
          <a:ln w="9525" cap="flat">
            <a:noFill/>
            <a:prstDash val="solid"/>
            <a:miter/>
          </a:ln>
        </p:spPr>
        <p:txBody>
          <a:bodyPr rtlCol="0" anchor="ctr"/>
          <a:lstStyle/>
          <a:p>
            <a:endParaRPr lang="en-US"/>
          </a:p>
        </p:txBody>
      </p:sp>
      <p:grpSp>
        <p:nvGrpSpPr>
          <p:cNvPr id="7" name="Group 6">
            <a:extLst>
              <a:ext uri="{FF2B5EF4-FFF2-40B4-BE49-F238E27FC236}">
                <a16:creationId xmlns="" xmlns:a16="http://schemas.microsoft.com/office/drawing/2014/main" id="{12ED3223-174F-4A2F-8BB7-AA27B2716955}"/>
              </a:ext>
            </a:extLst>
          </p:cNvPr>
          <p:cNvGrpSpPr/>
          <p:nvPr/>
        </p:nvGrpSpPr>
        <p:grpSpPr>
          <a:xfrm rot="10800000">
            <a:off x="3878760" y="1386103"/>
            <a:ext cx="4439334" cy="4439321"/>
            <a:chOff x="6602276" y="2216076"/>
            <a:chExt cx="1325131" cy="1325130"/>
          </a:xfrm>
        </p:grpSpPr>
        <p:grpSp>
          <p:nvGrpSpPr>
            <p:cNvPr id="9" name="Graphic 15">
              <a:extLst>
                <a:ext uri="{FF2B5EF4-FFF2-40B4-BE49-F238E27FC236}">
                  <a16:creationId xmlns="" xmlns:a16="http://schemas.microsoft.com/office/drawing/2014/main" id="{8636015D-EE9B-47F4-9AC9-763E6362AE90}"/>
                </a:ext>
              </a:extLst>
            </p:cNvPr>
            <p:cNvGrpSpPr/>
            <p:nvPr/>
          </p:nvGrpSpPr>
          <p:grpSpPr>
            <a:xfrm>
              <a:off x="6718813" y="2332614"/>
              <a:ext cx="1092054" cy="1092054"/>
              <a:chOff x="5599745" y="1544001"/>
              <a:chExt cx="794384" cy="794384"/>
            </a:xfrm>
            <a:solidFill>
              <a:srgbClr val="007AD6"/>
            </a:solidFill>
          </p:grpSpPr>
          <p:sp>
            <p:nvSpPr>
              <p:cNvPr id="11" name="Freeform: Shape 10">
                <a:extLst>
                  <a:ext uri="{FF2B5EF4-FFF2-40B4-BE49-F238E27FC236}">
                    <a16:creationId xmlns="" xmlns:a16="http://schemas.microsoft.com/office/drawing/2014/main" id="{9438AE4A-FBAE-4B93-BD2B-2262D01C8047}"/>
                  </a:ext>
                </a:extLst>
              </p:cNvPr>
              <p:cNvSpPr/>
              <p:nvPr/>
            </p:nvSpPr>
            <p:spPr>
              <a:xfrm>
                <a:off x="5599745" y="1544001"/>
                <a:ext cx="794384" cy="794384"/>
              </a:xfrm>
              <a:custGeom>
                <a:avLst/>
                <a:gdLst>
                  <a:gd name="connsiteX0" fmla="*/ 794385 w 794384"/>
                  <a:gd name="connsiteY0" fmla="*/ 397193 h 794384"/>
                  <a:gd name="connsiteX1" fmla="*/ 397192 w 794384"/>
                  <a:gd name="connsiteY1" fmla="*/ 794385 h 794384"/>
                  <a:gd name="connsiteX2" fmla="*/ 0 w 794384"/>
                  <a:gd name="connsiteY2" fmla="*/ 397193 h 794384"/>
                  <a:gd name="connsiteX3" fmla="*/ 397192 w 794384"/>
                  <a:gd name="connsiteY3" fmla="*/ 0 h 794384"/>
                  <a:gd name="connsiteX4" fmla="*/ 794385 w 794384"/>
                  <a:gd name="connsiteY4" fmla="*/ 397193 h 7943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384" h="794384">
                    <a:moveTo>
                      <a:pt x="794385" y="397193"/>
                    </a:moveTo>
                    <a:cubicBezTo>
                      <a:pt x="794385" y="616556"/>
                      <a:pt x="616556" y="794385"/>
                      <a:pt x="397192" y="794385"/>
                    </a:cubicBezTo>
                    <a:cubicBezTo>
                      <a:pt x="177829" y="794385"/>
                      <a:pt x="0" y="616556"/>
                      <a:pt x="0" y="397193"/>
                    </a:cubicBezTo>
                    <a:cubicBezTo>
                      <a:pt x="0" y="177829"/>
                      <a:pt x="177829" y="0"/>
                      <a:pt x="397192" y="0"/>
                    </a:cubicBezTo>
                    <a:cubicBezTo>
                      <a:pt x="616556" y="0"/>
                      <a:pt x="794385" y="177829"/>
                      <a:pt x="794385" y="397193"/>
                    </a:cubicBezTo>
                    <a:close/>
                  </a:path>
                </a:pathLst>
              </a:custGeom>
              <a:gradFill>
                <a:gsLst>
                  <a:gs pos="0">
                    <a:srgbClr val="3A5BE0"/>
                  </a:gs>
                  <a:gs pos="100000">
                    <a:srgbClr val="2441BF"/>
                  </a:gs>
                </a:gsLst>
                <a:lin ang="10800000" scaled="1"/>
              </a:gradFill>
              <a:ln w="9525" cap="flat">
                <a:noFill/>
                <a:prstDash val="solid"/>
                <a:miter/>
              </a:ln>
            </p:spPr>
            <p:txBody>
              <a:bodyPr rtlCol="0" anchor="ctr"/>
              <a:lstStyle/>
              <a:p>
                <a:endParaRPr lang="en-US"/>
              </a:p>
            </p:txBody>
          </p:sp>
        </p:grpSp>
        <p:sp>
          <p:nvSpPr>
            <p:cNvPr id="10" name="Freeform: Shape 9">
              <a:extLst>
                <a:ext uri="{FF2B5EF4-FFF2-40B4-BE49-F238E27FC236}">
                  <a16:creationId xmlns="" xmlns:a16="http://schemas.microsoft.com/office/drawing/2014/main" id="{9D8E50AB-CB05-4C2F-9FAD-04D76756171C}"/>
                </a:ext>
              </a:extLst>
            </p:cNvPr>
            <p:cNvSpPr/>
            <p:nvPr/>
          </p:nvSpPr>
          <p:spPr>
            <a:xfrm>
              <a:off x="6602276" y="2216076"/>
              <a:ext cx="1325131" cy="1325130"/>
            </a:xfrm>
            <a:custGeom>
              <a:avLst/>
              <a:gdLst>
                <a:gd name="connsiteX0" fmla="*/ 481965 w 963930"/>
                <a:gd name="connsiteY0" fmla="*/ 963930 h 963929"/>
                <a:gd name="connsiteX1" fmla="*/ 0 w 963930"/>
                <a:gd name="connsiteY1" fmla="*/ 481965 h 963929"/>
                <a:gd name="connsiteX2" fmla="*/ 481965 w 963930"/>
                <a:gd name="connsiteY2" fmla="*/ 0 h 963929"/>
                <a:gd name="connsiteX3" fmla="*/ 963930 w 963930"/>
                <a:gd name="connsiteY3" fmla="*/ 481965 h 963929"/>
              </a:gdLst>
              <a:ahLst/>
              <a:cxnLst>
                <a:cxn ang="0">
                  <a:pos x="connsiteX0" y="connsiteY0"/>
                </a:cxn>
                <a:cxn ang="0">
                  <a:pos x="connsiteX1" y="connsiteY1"/>
                </a:cxn>
                <a:cxn ang="0">
                  <a:pos x="connsiteX2" y="connsiteY2"/>
                </a:cxn>
                <a:cxn ang="0">
                  <a:pos x="connsiteX3" y="connsiteY3"/>
                </a:cxn>
              </a:cxnLst>
              <a:rect l="l" t="t" r="r" b="b"/>
              <a:pathLst>
                <a:path w="963930" h="963929">
                  <a:moveTo>
                    <a:pt x="481965" y="963930"/>
                  </a:moveTo>
                  <a:cubicBezTo>
                    <a:pt x="215265" y="963930"/>
                    <a:pt x="0" y="747713"/>
                    <a:pt x="0" y="481965"/>
                  </a:cubicBezTo>
                  <a:cubicBezTo>
                    <a:pt x="0" y="216217"/>
                    <a:pt x="216218" y="0"/>
                    <a:pt x="481965" y="0"/>
                  </a:cubicBezTo>
                  <a:cubicBezTo>
                    <a:pt x="748665" y="0"/>
                    <a:pt x="963930" y="216217"/>
                    <a:pt x="963930" y="481965"/>
                  </a:cubicBezTo>
                </a:path>
              </a:pathLst>
            </a:custGeom>
            <a:noFill/>
            <a:ln w="19050" cap="flat">
              <a:solidFill>
                <a:srgbClr val="34E4BA">
                  <a:alpha val="69000"/>
                </a:srgbClr>
              </a:solidFill>
              <a:prstDash val="solid"/>
              <a:miter/>
            </a:ln>
          </p:spPr>
          <p:txBody>
            <a:bodyPr rtlCol="0" anchor="ctr"/>
            <a:lstStyle/>
            <a:p>
              <a:endParaRPr lang="en-US"/>
            </a:p>
          </p:txBody>
        </p:sp>
      </p:grpSp>
      <p:sp>
        <p:nvSpPr>
          <p:cNvPr id="14" name="Picture Placeholder 13">
            <a:extLst>
              <a:ext uri="{FF2B5EF4-FFF2-40B4-BE49-F238E27FC236}">
                <a16:creationId xmlns="" xmlns:a16="http://schemas.microsoft.com/office/drawing/2014/main" id="{E4966B6C-6E3D-4B96-9092-47A7546AE068}"/>
              </a:ext>
            </a:extLst>
          </p:cNvPr>
          <p:cNvSpPr>
            <a:spLocks noGrp="1"/>
          </p:cNvSpPr>
          <p:nvPr userDrawn="1">
            <p:ph type="pic" sz="quarter" idx="10"/>
          </p:nvPr>
        </p:nvSpPr>
        <p:spPr>
          <a:xfrm>
            <a:off x="4188171" y="2046675"/>
            <a:ext cx="3776017" cy="2068763"/>
          </a:xfrm>
          <a:custGeom>
            <a:avLst/>
            <a:gdLst>
              <a:gd name="connsiteX0" fmla="*/ 0 w 3776017"/>
              <a:gd name="connsiteY0" fmla="*/ 0 h 2068763"/>
              <a:gd name="connsiteX1" fmla="*/ 3776017 w 3776017"/>
              <a:gd name="connsiteY1" fmla="*/ 0 h 2068763"/>
              <a:gd name="connsiteX2" fmla="*/ 3776017 w 3776017"/>
              <a:gd name="connsiteY2" fmla="*/ 2068763 h 2068763"/>
              <a:gd name="connsiteX3" fmla="*/ 0 w 3776017"/>
              <a:gd name="connsiteY3" fmla="*/ 2068763 h 2068763"/>
            </a:gdLst>
            <a:ahLst/>
            <a:cxnLst>
              <a:cxn ang="0">
                <a:pos x="connsiteX0" y="connsiteY0"/>
              </a:cxn>
              <a:cxn ang="0">
                <a:pos x="connsiteX1" y="connsiteY1"/>
              </a:cxn>
              <a:cxn ang="0">
                <a:pos x="connsiteX2" y="connsiteY2"/>
              </a:cxn>
              <a:cxn ang="0">
                <a:pos x="connsiteX3" y="connsiteY3"/>
              </a:cxn>
            </a:cxnLst>
            <a:rect l="l" t="t" r="r" b="b"/>
            <a:pathLst>
              <a:path w="3776017" h="2068763">
                <a:moveTo>
                  <a:pt x="0" y="0"/>
                </a:moveTo>
                <a:lnTo>
                  <a:pt x="3776017" y="0"/>
                </a:lnTo>
                <a:lnTo>
                  <a:pt x="3776017" y="2068763"/>
                </a:lnTo>
                <a:lnTo>
                  <a:pt x="0" y="2068763"/>
                </a:lnTo>
                <a:close/>
              </a:path>
            </a:pathLst>
          </a:custGeom>
          <a:pattFill prst="pct20">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 xmlns:p14="http://schemas.microsoft.com/office/powerpoint/2010/main" val="35344422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Mockup 3">
    <p:spTree>
      <p:nvGrpSpPr>
        <p:cNvPr id="1" name=""/>
        <p:cNvGrpSpPr/>
        <p:nvPr/>
      </p:nvGrpSpPr>
      <p:grpSpPr>
        <a:xfrm>
          <a:off x="0" y="0"/>
          <a:ext cx="0" cy="0"/>
          <a:chOff x="0" y="0"/>
          <a:chExt cx="0" cy="0"/>
        </a:xfrm>
      </p:grpSpPr>
      <p:sp>
        <p:nvSpPr>
          <p:cNvPr id="9" name="Picture Placeholder 6">
            <a:extLst>
              <a:ext uri="{FF2B5EF4-FFF2-40B4-BE49-F238E27FC236}">
                <a16:creationId xmlns="" xmlns:a16="http://schemas.microsoft.com/office/drawing/2014/main" id="{F58F5CF1-5C21-4B08-8FB6-A632C3486BB4}"/>
              </a:ext>
            </a:extLst>
          </p:cNvPr>
          <p:cNvSpPr>
            <a:spLocks noGrp="1"/>
          </p:cNvSpPr>
          <p:nvPr>
            <p:ph type="pic" sz="quarter" idx="11"/>
          </p:nvPr>
        </p:nvSpPr>
        <p:spPr>
          <a:xfrm>
            <a:off x="-1" y="0"/>
            <a:ext cx="12192001" cy="6858000"/>
          </a:xfrm>
          <a:pattFill prst="pct20">
            <a:fgClr>
              <a:schemeClr val="accent1"/>
            </a:fgClr>
            <a:bgClr>
              <a:schemeClr val="bg1"/>
            </a:bgClr>
          </a:pattFill>
        </p:spPr>
        <p:txBody>
          <a:bodyPr>
            <a:normAutofit/>
          </a:bodyPr>
          <a:lstStyle>
            <a:lvl1pPr>
              <a:defRPr sz="1200"/>
            </a:lvl1pPr>
          </a:lstStyle>
          <a:p>
            <a:endParaRPr lang="en-US"/>
          </a:p>
        </p:txBody>
      </p:sp>
      <p:sp>
        <p:nvSpPr>
          <p:cNvPr id="8" name="Picture Placeholder 7">
            <a:extLst>
              <a:ext uri="{FF2B5EF4-FFF2-40B4-BE49-F238E27FC236}">
                <a16:creationId xmlns="" xmlns:a16="http://schemas.microsoft.com/office/drawing/2014/main" id="{8C088F68-2882-4016-988F-C6ADB9FA38F3}"/>
              </a:ext>
            </a:extLst>
          </p:cNvPr>
          <p:cNvSpPr>
            <a:spLocks noGrp="1"/>
          </p:cNvSpPr>
          <p:nvPr>
            <p:ph type="pic" sz="quarter" idx="10"/>
          </p:nvPr>
        </p:nvSpPr>
        <p:spPr>
          <a:xfrm>
            <a:off x="1168392" y="657226"/>
            <a:ext cx="2638665" cy="5476875"/>
          </a:xfrm>
          <a:custGeom>
            <a:avLst/>
            <a:gdLst>
              <a:gd name="connsiteX0" fmla="*/ 211199 w 2638665"/>
              <a:gd name="connsiteY0" fmla="*/ 0 h 5476875"/>
              <a:gd name="connsiteX1" fmla="*/ 2427466 w 2638665"/>
              <a:gd name="connsiteY1" fmla="*/ 0 h 5476875"/>
              <a:gd name="connsiteX2" fmla="*/ 2638665 w 2638665"/>
              <a:gd name="connsiteY2" fmla="*/ 211199 h 5476875"/>
              <a:gd name="connsiteX3" fmla="*/ 2638665 w 2638665"/>
              <a:gd name="connsiteY3" fmla="*/ 5265676 h 5476875"/>
              <a:gd name="connsiteX4" fmla="*/ 2427466 w 2638665"/>
              <a:gd name="connsiteY4" fmla="*/ 5476875 h 5476875"/>
              <a:gd name="connsiteX5" fmla="*/ 211199 w 2638665"/>
              <a:gd name="connsiteY5" fmla="*/ 5476875 h 5476875"/>
              <a:gd name="connsiteX6" fmla="*/ 0 w 2638665"/>
              <a:gd name="connsiteY6" fmla="*/ 5265676 h 5476875"/>
              <a:gd name="connsiteX7" fmla="*/ 0 w 2638665"/>
              <a:gd name="connsiteY7" fmla="*/ 211199 h 5476875"/>
              <a:gd name="connsiteX8" fmla="*/ 211199 w 2638665"/>
              <a:gd name="connsiteY8" fmla="*/ 0 h 5476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38665" h="5476875">
                <a:moveTo>
                  <a:pt x="211199" y="0"/>
                </a:moveTo>
                <a:lnTo>
                  <a:pt x="2427466" y="0"/>
                </a:lnTo>
                <a:cubicBezTo>
                  <a:pt x="2544108" y="0"/>
                  <a:pt x="2638665" y="94557"/>
                  <a:pt x="2638665" y="211199"/>
                </a:cubicBezTo>
                <a:lnTo>
                  <a:pt x="2638665" y="5265676"/>
                </a:lnTo>
                <a:cubicBezTo>
                  <a:pt x="2638665" y="5382318"/>
                  <a:pt x="2544108" y="5476875"/>
                  <a:pt x="2427466" y="5476875"/>
                </a:cubicBezTo>
                <a:lnTo>
                  <a:pt x="211199" y="5476875"/>
                </a:lnTo>
                <a:cubicBezTo>
                  <a:pt x="94557" y="5476875"/>
                  <a:pt x="0" y="5382318"/>
                  <a:pt x="0" y="5265676"/>
                </a:cubicBezTo>
                <a:lnTo>
                  <a:pt x="0" y="211199"/>
                </a:lnTo>
                <a:cubicBezTo>
                  <a:pt x="0" y="94557"/>
                  <a:pt x="94557" y="0"/>
                  <a:pt x="211199" y="0"/>
                </a:cubicBezTo>
                <a:close/>
              </a:path>
            </a:pathLst>
          </a:custGeom>
          <a:pattFill prst="pct20">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 xmlns:p14="http://schemas.microsoft.com/office/powerpoint/2010/main" val="362187204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ricing plans">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5417104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act us">
    <p:spTree>
      <p:nvGrpSpPr>
        <p:cNvPr id="1" name=""/>
        <p:cNvGrpSpPr/>
        <p:nvPr/>
      </p:nvGrpSpPr>
      <p:grpSpPr>
        <a:xfrm>
          <a:off x="0" y="0"/>
          <a:ext cx="0" cy="0"/>
          <a:chOff x="0" y="0"/>
          <a:chExt cx="0" cy="0"/>
        </a:xfrm>
      </p:grpSpPr>
      <p:sp>
        <p:nvSpPr>
          <p:cNvPr id="8" name="Picture Placeholder 7">
            <a:extLst>
              <a:ext uri="{FF2B5EF4-FFF2-40B4-BE49-F238E27FC236}">
                <a16:creationId xmlns="" xmlns:a16="http://schemas.microsoft.com/office/drawing/2014/main" id="{63C8F6C8-19D0-4FAA-B819-77E198F5BBB7}"/>
              </a:ext>
            </a:extLst>
          </p:cNvPr>
          <p:cNvSpPr>
            <a:spLocks noGrp="1"/>
          </p:cNvSpPr>
          <p:nvPr>
            <p:ph type="pic" sz="quarter" idx="11"/>
          </p:nvPr>
        </p:nvSpPr>
        <p:spPr>
          <a:xfrm>
            <a:off x="2" y="1"/>
            <a:ext cx="12191997" cy="4545062"/>
          </a:xfrm>
          <a:custGeom>
            <a:avLst/>
            <a:gdLst>
              <a:gd name="connsiteX0" fmla="*/ 0 w 12191997"/>
              <a:gd name="connsiteY0" fmla="*/ 0 h 4545062"/>
              <a:gd name="connsiteX1" fmla="*/ 12191997 w 12191997"/>
              <a:gd name="connsiteY1" fmla="*/ 0 h 4545062"/>
              <a:gd name="connsiteX2" fmla="*/ 12191997 w 12191997"/>
              <a:gd name="connsiteY2" fmla="*/ 2391618 h 4545062"/>
              <a:gd name="connsiteX3" fmla="*/ 12161658 w 12191997"/>
              <a:gd name="connsiteY3" fmla="*/ 2428839 h 4545062"/>
              <a:gd name="connsiteX4" fmla="*/ 5678002 w 12191997"/>
              <a:gd name="connsiteY4" fmla="*/ 4083995 h 4545062"/>
              <a:gd name="connsiteX5" fmla="*/ 72004 w 12191997"/>
              <a:gd name="connsiteY5" fmla="*/ 4170818 h 4545062"/>
              <a:gd name="connsiteX6" fmla="*/ 0 w 12191997"/>
              <a:gd name="connsiteY6" fmla="*/ 4300441 h 4545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1997" h="4545062">
                <a:moveTo>
                  <a:pt x="0" y="0"/>
                </a:moveTo>
                <a:lnTo>
                  <a:pt x="12191997" y="0"/>
                </a:lnTo>
                <a:lnTo>
                  <a:pt x="12191997" y="2391618"/>
                </a:lnTo>
                <a:lnTo>
                  <a:pt x="12161658" y="2428839"/>
                </a:lnTo>
                <a:cubicBezTo>
                  <a:pt x="11859804" y="2790957"/>
                  <a:pt x="9330821" y="5639294"/>
                  <a:pt x="5678002" y="4083995"/>
                </a:cubicBezTo>
                <a:cubicBezTo>
                  <a:pt x="2497522" y="2731544"/>
                  <a:pt x="786301" y="3077007"/>
                  <a:pt x="72004" y="4170818"/>
                </a:cubicBezTo>
                <a:lnTo>
                  <a:pt x="0" y="4300441"/>
                </a:lnTo>
                <a:close/>
              </a:path>
            </a:pathLst>
          </a:custGeom>
          <a:pattFill prst="pct20">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 xmlns:p14="http://schemas.microsoft.com/office/powerpoint/2010/main" val="170651696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0"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900" b="1" i="0">
                <a:solidFill>
                  <a:srgbClr val="333B99"/>
                </a:solidFill>
                <a:latin typeface="Carlito"/>
                <a:cs typeface="Carlito"/>
              </a:defRPr>
            </a:lvl1pPr>
          </a:lstStyle>
          <a:p>
            <a:pPr marL="12700">
              <a:lnSpc>
                <a:spcPts val="955"/>
              </a:lnSpc>
            </a:pPr>
            <a:r>
              <a:rPr spc="-5" smtClean="0"/>
              <a:t>Copyright </a:t>
            </a:r>
            <a:r>
              <a:rPr smtClean="0"/>
              <a:t>2017 - </a:t>
            </a:r>
            <a:r>
              <a:rPr spc="-10" smtClean="0"/>
              <a:t>SAS </a:t>
            </a:r>
            <a:r>
              <a:rPr spc="-5" smtClean="0"/>
              <a:t>Magnetic Way </a:t>
            </a:r>
            <a:r>
              <a:rPr smtClean="0"/>
              <a:t>- </a:t>
            </a:r>
            <a:r>
              <a:rPr spc="-5" smtClean="0"/>
              <a:t>Tous droits</a:t>
            </a:r>
            <a:r>
              <a:rPr spc="55" smtClean="0"/>
              <a:t> </a:t>
            </a:r>
            <a:r>
              <a:rPr spc="-5" smtClean="0"/>
              <a:t>réservés</a:t>
            </a:r>
            <a:endParaRPr spc="-5" dirty="0"/>
          </a:p>
        </p:txBody>
      </p:sp>
      <p:sp>
        <p:nvSpPr>
          <p:cNvPr id="4" name="Holder 4"/>
          <p:cNvSpPr>
            <a:spLocks noGrp="1"/>
          </p:cNvSpPr>
          <p:nvPr>
            <p:ph type="dt" sz="half" idx="6"/>
          </p:nvPr>
        </p:nvSpPr>
        <p:spPr/>
        <p:txBody>
          <a:bodyPr lIns="0" tIns="0" rIns="0" bIns="0"/>
          <a:lstStyle>
            <a:lvl1pPr>
              <a:defRPr sz="900" b="1" i="0">
                <a:solidFill>
                  <a:srgbClr val="333B99"/>
                </a:solidFill>
                <a:latin typeface="Carlito"/>
                <a:cs typeface="Carlito"/>
              </a:defRPr>
            </a:lvl1pPr>
          </a:lstStyle>
          <a:p>
            <a:pPr marL="12700">
              <a:lnSpc>
                <a:spcPts val="955"/>
              </a:lnSpc>
            </a:pPr>
            <a:r>
              <a:rPr spc="-5" smtClean="0"/>
              <a:t>04/03/2017</a:t>
            </a:r>
            <a:endParaRPr spc="-5" dirty="0"/>
          </a:p>
        </p:txBody>
      </p:sp>
      <p:sp>
        <p:nvSpPr>
          <p:cNvPr id="5" name="Holder 5"/>
          <p:cNvSpPr>
            <a:spLocks noGrp="1"/>
          </p:cNvSpPr>
          <p:nvPr>
            <p:ph type="sldNum" sz="quarter" idx="7"/>
          </p:nvPr>
        </p:nvSpPr>
        <p:spPr/>
        <p:txBody>
          <a:bodyPr lIns="0" tIns="0" rIns="0" bIns="0"/>
          <a:lstStyle>
            <a:lvl1pPr>
              <a:defRPr sz="900" b="1" i="0">
                <a:solidFill>
                  <a:srgbClr val="333B99"/>
                </a:solidFill>
                <a:latin typeface="Carlito"/>
                <a:cs typeface="Carlito"/>
              </a:defRPr>
            </a:lvl1pPr>
          </a:lstStyle>
          <a:p>
            <a:pPr marL="70485">
              <a:lnSpc>
                <a:spcPts val="955"/>
              </a:lnSpc>
            </a:pPr>
            <a:r>
              <a:rPr spc="-5" dirty="0"/>
              <a:t>Page</a:t>
            </a:r>
            <a:r>
              <a:rPr spc="-45" dirty="0"/>
              <a:t> </a:t>
            </a:r>
            <a:fld id="{81D60167-4931-47E6-BA6A-407CBD079E47}" type="slidenum">
              <a:rPr dirty="0"/>
              <a:pPr marL="70485">
                <a:lnSpc>
                  <a:spcPts val="955"/>
                </a:lnSpc>
              </a:pPr>
              <a:t>‹N°›</a:t>
            </a:fld>
            <a:endParaRPr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03">
    <p:spTree>
      <p:nvGrpSpPr>
        <p:cNvPr id="1" name=""/>
        <p:cNvGrpSpPr/>
        <p:nvPr/>
      </p:nvGrpSpPr>
      <p:grpSpPr>
        <a:xfrm>
          <a:off x="0" y="0"/>
          <a:ext cx="0" cy="0"/>
          <a:chOff x="0" y="0"/>
          <a:chExt cx="0" cy="0"/>
        </a:xfrm>
      </p:grpSpPr>
      <p:sp>
        <p:nvSpPr>
          <p:cNvPr id="7" name="Circle">
            <a:extLst>
              <a:ext uri="{FF2B5EF4-FFF2-40B4-BE49-F238E27FC236}">
                <a16:creationId xmlns="" xmlns:a16="http://schemas.microsoft.com/office/drawing/2014/main" id="{464575AD-B80F-DE41-869F-FF73E229CF72}"/>
              </a:ext>
            </a:extLst>
          </p:cNvPr>
          <p:cNvSpPr/>
          <p:nvPr/>
        </p:nvSpPr>
        <p:spPr>
          <a:xfrm>
            <a:off x="4608079" y="1324744"/>
            <a:ext cx="2217110" cy="2217113"/>
          </a:xfrm>
          <a:prstGeom prst="ellipse">
            <a:avLst/>
          </a:prstGeom>
          <a:solidFill>
            <a:schemeClr val="accent6"/>
          </a:solidFill>
          <a:ln w="12700">
            <a:miter lim="400000"/>
          </a:ln>
        </p:spPr>
        <p:txBody>
          <a:bodyPr lIns="38100" tIns="38100" rIns="38100" bIns="38100" anchor="ctr"/>
          <a:lstStyle/>
          <a:p>
            <a:pPr>
              <a:defRPr sz="3000">
                <a:solidFill>
                  <a:srgbClr val="FFFFFF"/>
                </a:solidFill>
              </a:defRPr>
            </a:pPr>
            <a:endParaRPr/>
          </a:p>
        </p:txBody>
      </p:sp>
      <p:sp>
        <p:nvSpPr>
          <p:cNvPr id="8" name="Shape">
            <a:extLst>
              <a:ext uri="{FF2B5EF4-FFF2-40B4-BE49-F238E27FC236}">
                <a16:creationId xmlns="" xmlns:a16="http://schemas.microsoft.com/office/drawing/2014/main" id="{86CAC4F0-03CB-BB4F-847C-E8DE579820C8}"/>
              </a:ext>
            </a:extLst>
          </p:cNvPr>
          <p:cNvSpPr/>
          <p:nvPr/>
        </p:nvSpPr>
        <p:spPr>
          <a:xfrm>
            <a:off x="998606" y="1906"/>
            <a:ext cx="11193394" cy="6856094"/>
          </a:xfrm>
          <a:custGeom>
            <a:avLst/>
            <a:gdLst/>
            <a:ahLst/>
            <a:cxnLst>
              <a:cxn ang="0">
                <a:pos x="wd2" y="hd2"/>
              </a:cxn>
              <a:cxn ang="5400000">
                <a:pos x="wd2" y="hd2"/>
              </a:cxn>
              <a:cxn ang="10800000">
                <a:pos x="wd2" y="hd2"/>
              </a:cxn>
              <a:cxn ang="16200000">
                <a:pos x="wd2" y="hd2"/>
              </a:cxn>
            </a:cxnLst>
            <a:rect l="0" t="0" r="r" b="b"/>
            <a:pathLst>
              <a:path w="21566" h="21600" extrusionOk="0">
                <a:moveTo>
                  <a:pt x="9177" y="4063"/>
                </a:moveTo>
                <a:cubicBezTo>
                  <a:pt x="8863" y="6664"/>
                  <a:pt x="9027" y="9166"/>
                  <a:pt x="9548" y="11375"/>
                </a:cubicBezTo>
                <a:cubicBezTo>
                  <a:pt x="9794" y="12416"/>
                  <a:pt x="9584" y="13598"/>
                  <a:pt x="9034" y="14258"/>
                </a:cubicBezTo>
                <a:lnTo>
                  <a:pt x="9034" y="14258"/>
                </a:lnTo>
                <a:cubicBezTo>
                  <a:pt x="8515" y="14879"/>
                  <a:pt x="7814" y="14891"/>
                  <a:pt x="7283" y="14297"/>
                </a:cubicBezTo>
                <a:cubicBezTo>
                  <a:pt x="6557" y="13481"/>
                  <a:pt x="5683" y="12995"/>
                  <a:pt x="4740" y="12965"/>
                </a:cubicBezTo>
                <a:cubicBezTo>
                  <a:pt x="2120" y="12887"/>
                  <a:pt x="-34" y="16391"/>
                  <a:pt x="1" y="20676"/>
                </a:cubicBezTo>
                <a:cubicBezTo>
                  <a:pt x="3" y="20988"/>
                  <a:pt x="17" y="21297"/>
                  <a:pt x="43" y="21600"/>
                </a:cubicBezTo>
                <a:lnTo>
                  <a:pt x="9263" y="21600"/>
                </a:lnTo>
                <a:cubicBezTo>
                  <a:pt x="9287" y="21306"/>
                  <a:pt x="9300" y="21015"/>
                  <a:pt x="9304" y="20730"/>
                </a:cubicBezTo>
                <a:cubicBezTo>
                  <a:pt x="9318" y="19599"/>
                  <a:pt x="9649" y="18540"/>
                  <a:pt x="10206" y="17867"/>
                </a:cubicBezTo>
                <a:lnTo>
                  <a:pt x="10245" y="17819"/>
                </a:lnTo>
                <a:cubicBezTo>
                  <a:pt x="10977" y="16940"/>
                  <a:pt x="11962" y="16889"/>
                  <a:pt x="12731" y="17678"/>
                </a:cubicBezTo>
                <a:cubicBezTo>
                  <a:pt x="14349" y="19338"/>
                  <a:pt x="16360" y="20070"/>
                  <a:pt x="18485" y="19413"/>
                </a:cubicBezTo>
                <a:cubicBezTo>
                  <a:pt x="19562" y="19080"/>
                  <a:pt x="20627" y="18228"/>
                  <a:pt x="21566" y="17045"/>
                </a:cubicBezTo>
                <a:lnTo>
                  <a:pt x="21566" y="0"/>
                </a:lnTo>
                <a:lnTo>
                  <a:pt x="10133" y="0"/>
                </a:lnTo>
                <a:cubicBezTo>
                  <a:pt x="9682" y="1233"/>
                  <a:pt x="9353" y="2601"/>
                  <a:pt x="9177" y="4063"/>
                </a:cubicBezTo>
                <a:close/>
              </a:path>
            </a:pathLst>
          </a:custGeom>
          <a:solidFill>
            <a:schemeClr val="bg2"/>
          </a:solidFill>
          <a:ln w="12700">
            <a:miter lim="400000"/>
          </a:ln>
        </p:spPr>
        <p:txBody>
          <a:bodyPr lIns="38100" tIns="38100" rIns="38100" bIns="38100" anchor="ctr"/>
          <a:lstStyle/>
          <a:p>
            <a:pPr>
              <a:defRPr sz="3000">
                <a:solidFill>
                  <a:srgbClr val="FFFFFF"/>
                </a:solidFill>
              </a:defRPr>
            </a:pPr>
            <a:endParaRPr/>
          </a:p>
        </p:txBody>
      </p:sp>
      <p:sp>
        <p:nvSpPr>
          <p:cNvPr id="9" name="Circle">
            <a:extLst>
              <a:ext uri="{FF2B5EF4-FFF2-40B4-BE49-F238E27FC236}">
                <a16:creationId xmlns="" xmlns:a16="http://schemas.microsoft.com/office/drawing/2014/main" id="{7D6ACCE6-EB52-8E47-9B67-063937DDB437}"/>
              </a:ext>
            </a:extLst>
          </p:cNvPr>
          <p:cNvSpPr/>
          <p:nvPr/>
        </p:nvSpPr>
        <p:spPr>
          <a:xfrm>
            <a:off x="3112862" y="2753295"/>
            <a:ext cx="956176" cy="956178"/>
          </a:xfrm>
          <a:prstGeom prst="ellipse">
            <a:avLst/>
          </a:prstGeom>
          <a:solidFill>
            <a:schemeClr val="accent6"/>
          </a:solidFill>
          <a:ln w="12700">
            <a:miter lim="400000"/>
          </a:ln>
        </p:spPr>
        <p:txBody>
          <a:bodyPr lIns="38100" tIns="38100" rIns="38100" bIns="38100" anchor="ctr"/>
          <a:lstStyle/>
          <a:p>
            <a:pPr>
              <a:defRPr sz="3000">
                <a:solidFill>
                  <a:srgbClr val="FFFFFF"/>
                </a:solidFill>
              </a:defRPr>
            </a:pPr>
            <a:endParaRPr/>
          </a:p>
        </p:txBody>
      </p:sp>
      <p:sp>
        <p:nvSpPr>
          <p:cNvPr id="10" name="Shape">
            <a:extLst>
              <a:ext uri="{FF2B5EF4-FFF2-40B4-BE49-F238E27FC236}">
                <a16:creationId xmlns="" xmlns:a16="http://schemas.microsoft.com/office/drawing/2014/main" id="{AB5CB1B1-7CAE-B24F-A8B5-7110CECF0DC7}"/>
              </a:ext>
            </a:extLst>
          </p:cNvPr>
          <p:cNvSpPr/>
          <p:nvPr/>
        </p:nvSpPr>
        <p:spPr>
          <a:xfrm>
            <a:off x="6008059" y="953"/>
            <a:ext cx="6181819" cy="5905632"/>
          </a:xfrm>
          <a:custGeom>
            <a:avLst/>
            <a:gdLst/>
            <a:ahLst/>
            <a:cxnLst>
              <a:cxn ang="0">
                <a:pos x="wd2" y="hd2"/>
              </a:cxn>
              <a:cxn ang="5400000">
                <a:pos x="wd2" y="hd2"/>
              </a:cxn>
              <a:cxn ang="10800000">
                <a:pos x="wd2" y="hd2"/>
              </a:cxn>
              <a:cxn ang="16200000">
                <a:pos x="wd2" y="hd2"/>
              </a:cxn>
            </a:cxnLst>
            <a:rect l="0" t="0" r="r" b="b"/>
            <a:pathLst>
              <a:path w="21600" h="21600" extrusionOk="0">
                <a:moveTo>
                  <a:pt x="1038" y="2403"/>
                </a:moveTo>
                <a:cubicBezTo>
                  <a:pt x="349" y="4107"/>
                  <a:pt x="0" y="5915"/>
                  <a:pt x="0" y="7782"/>
                </a:cubicBezTo>
                <a:cubicBezTo>
                  <a:pt x="0" y="9649"/>
                  <a:pt x="349" y="11457"/>
                  <a:pt x="1038" y="13160"/>
                </a:cubicBezTo>
                <a:cubicBezTo>
                  <a:pt x="1704" y="14804"/>
                  <a:pt x="2655" y="16284"/>
                  <a:pt x="3867" y="17552"/>
                </a:cubicBezTo>
                <a:cubicBezTo>
                  <a:pt x="5078" y="18820"/>
                  <a:pt x="6492" y="19817"/>
                  <a:pt x="8063" y="20513"/>
                </a:cubicBezTo>
                <a:cubicBezTo>
                  <a:pt x="9690" y="21234"/>
                  <a:pt x="11417" y="21600"/>
                  <a:pt x="13201" y="21600"/>
                </a:cubicBezTo>
                <a:cubicBezTo>
                  <a:pt x="14985" y="21600"/>
                  <a:pt x="16712" y="21234"/>
                  <a:pt x="18339" y="20513"/>
                </a:cubicBezTo>
                <a:cubicBezTo>
                  <a:pt x="19524" y="19991"/>
                  <a:pt x="20615" y="19294"/>
                  <a:pt x="21600" y="18441"/>
                </a:cubicBezTo>
                <a:lnTo>
                  <a:pt x="21600" y="0"/>
                </a:lnTo>
                <a:lnTo>
                  <a:pt x="2289" y="0"/>
                </a:lnTo>
                <a:cubicBezTo>
                  <a:pt x="1800" y="752"/>
                  <a:pt x="1381" y="1554"/>
                  <a:pt x="1038" y="2403"/>
                </a:cubicBezTo>
                <a:close/>
              </a:path>
            </a:pathLst>
          </a:custGeom>
          <a:solidFill>
            <a:srgbClr val="FFFFFF"/>
          </a:solidFill>
          <a:ln w="12700">
            <a:miter lim="400000"/>
          </a:ln>
        </p:spPr>
        <p:txBody>
          <a:bodyPr lIns="38100" tIns="38100" rIns="38100" bIns="38100" anchor="ctr"/>
          <a:lstStyle/>
          <a:p>
            <a:pPr>
              <a:defRPr sz="3000">
                <a:solidFill>
                  <a:srgbClr val="FFFFFF"/>
                </a:solidFill>
              </a:defRPr>
            </a:pPr>
            <a:endParaRPr/>
          </a:p>
        </p:txBody>
      </p:sp>
      <p:sp>
        <p:nvSpPr>
          <p:cNvPr id="4" name="Footer Placeholder 3">
            <a:extLst>
              <a:ext uri="{FF2B5EF4-FFF2-40B4-BE49-F238E27FC236}">
                <a16:creationId xmlns="" xmlns:a16="http://schemas.microsoft.com/office/drawing/2014/main" id="{96FD98DC-C577-7244-BD54-CC0E63B1921C}"/>
              </a:ext>
            </a:extLst>
          </p:cNvPr>
          <p:cNvSpPr>
            <a:spLocks noGrp="1"/>
          </p:cNvSpPr>
          <p:nvPr userDrawn="1">
            <p:ph type="ftr" sz="quarter" idx="11"/>
          </p:nvPr>
        </p:nvSpPr>
        <p:spPr>
          <a:xfrm>
            <a:off x="6008058" y="6356356"/>
            <a:ext cx="3887782" cy="365125"/>
          </a:xfrm>
        </p:spPr>
        <p:txBody>
          <a:bodyPr/>
          <a:lstStyle/>
          <a:p>
            <a:r>
              <a:rPr lang="en-GB" smtClean="0"/>
              <a:t>Your Footer Here</a:t>
            </a:r>
            <a:endParaRPr lang="en-GB"/>
          </a:p>
        </p:txBody>
      </p:sp>
      <p:sp>
        <p:nvSpPr>
          <p:cNvPr id="5" name="Slide Number Placeholder 4">
            <a:extLst>
              <a:ext uri="{FF2B5EF4-FFF2-40B4-BE49-F238E27FC236}">
                <a16:creationId xmlns="" xmlns:a16="http://schemas.microsoft.com/office/drawing/2014/main" id="{9841BCE1-9C36-0548-9D2B-4057A7E5C2BF}"/>
              </a:ext>
            </a:extLst>
          </p:cNvPr>
          <p:cNvSpPr>
            <a:spLocks noGrp="1"/>
          </p:cNvSpPr>
          <p:nvPr userDrawn="1">
            <p:ph type="sldNum" sz="quarter" idx="12"/>
          </p:nvPr>
        </p:nvSpPr>
        <p:spPr>
          <a:xfrm>
            <a:off x="10058400" y="6356356"/>
            <a:ext cx="1295400" cy="365125"/>
          </a:xfrm>
        </p:spPr>
        <p:txBody>
          <a:bodyPr/>
          <a:lstStyle/>
          <a:p>
            <a:fld id="{CE7809C5-EAA0-BC41-804F-8C0058248A03}" type="slidenum">
              <a:rPr lang="en-GB" smtClean="0"/>
              <a:pPr/>
              <a:t>‹N°›</a:t>
            </a:fld>
            <a:endParaRPr lang="en-GB"/>
          </a:p>
        </p:txBody>
      </p:sp>
      <p:sp>
        <p:nvSpPr>
          <p:cNvPr id="12" name="Title 15">
            <a:extLst>
              <a:ext uri="{FF2B5EF4-FFF2-40B4-BE49-F238E27FC236}">
                <a16:creationId xmlns="" xmlns:a16="http://schemas.microsoft.com/office/drawing/2014/main" id="{6B2EBE63-265C-DE4F-ABB6-0DC74E96C39F}"/>
              </a:ext>
            </a:extLst>
          </p:cNvPr>
          <p:cNvSpPr>
            <a:spLocks noGrp="1"/>
          </p:cNvSpPr>
          <p:nvPr userDrawn="1">
            <p:ph type="title"/>
          </p:nvPr>
        </p:nvSpPr>
        <p:spPr>
          <a:xfrm>
            <a:off x="6705600" y="820115"/>
            <a:ext cx="4648198" cy="1916723"/>
          </a:xfrm>
        </p:spPr>
        <p:txBody>
          <a:bodyPr anchor="b" anchorCtr="0">
            <a:normAutofit/>
          </a:bodyPr>
          <a:lstStyle>
            <a:lvl1pPr algn="r">
              <a:defRPr sz="3600" b="1">
                <a:solidFill>
                  <a:schemeClr val="tx1"/>
                </a:solidFill>
                <a:latin typeface="+mn-lt"/>
              </a:defRPr>
            </a:lvl1pPr>
          </a:lstStyle>
          <a:p>
            <a:r>
              <a:rPr lang="en-US" dirty="0"/>
              <a:t>Click to edit Master title style</a:t>
            </a:r>
          </a:p>
        </p:txBody>
      </p:sp>
      <p:sp>
        <p:nvSpPr>
          <p:cNvPr id="13" name="Text Placeholder 2">
            <a:extLst>
              <a:ext uri="{FF2B5EF4-FFF2-40B4-BE49-F238E27FC236}">
                <a16:creationId xmlns="" xmlns:a16="http://schemas.microsoft.com/office/drawing/2014/main" id="{A61E0338-3512-CB48-91D3-11B48AC2AD3B}"/>
              </a:ext>
            </a:extLst>
          </p:cNvPr>
          <p:cNvSpPr>
            <a:spLocks noGrp="1"/>
          </p:cNvSpPr>
          <p:nvPr userDrawn="1">
            <p:ph type="body" idx="1"/>
          </p:nvPr>
        </p:nvSpPr>
        <p:spPr>
          <a:xfrm>
            <a:off x="6704954" y="2840879"/>
            <a:ext cx="4638683" cy="1097846"/>
          </a:xfrm>
        </p:spPr>
        <p:txBody>
          <a:bodyPr/>
          <a:lstStyle>
            <a:lvl1pPr marL="0" indent="0" algn="r">
              <a:buNone/>
              <a:defRPr sz="2400" b="0" i="0">
                <a:solidFill>
                  <a:schemeClr val="accent5"/>
                </a:solidFill>
                <a:latin typeface="+mn-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Edit Master text styles</a:t>
            </a:r>
          </a:p>
        </p:txBody>
      </p:sp>
      <p:sp>
        <p:nvSpPr>
          <p:cNvPr id="14" name="Freeform 16">
            <a:extLst>
              <a:ext uri="{FF2B5EF4-FFF2-40B4-BE49-F238E27FC236}">
                <a16:creationId xmlns="" xmlns:a16="http://schemas.microsoft.com/office/drawing/2014/main" id="{E7C3041E-B2FA-423B-AD6B-05B64F0D057A}"/>
              </a:ext>
            </a:extLst>
          </p:cNvPr>
          <p:cNvSpPr>
            <a:spLocks noGrp="1"/>
          </p:cNvSpPr>
          <p:nvPr>
            <p:ph type="pic" sz="quarter" idx="13"/>
          </p:nvPr>
        </p:nvSpPr>
        <p:spPr>
          <a:xfrm>
            <a:off x="1331934" y="4450096"/>
            <a:ext cx="4163752" cy="2414016"/>
          </a:xfrm>
          <a:custGeom>
            <a:avLst/>
            <a:gdLst>
              <a:gd name="connsiteX0" fmla="*/ 2082840 w 4163752"/>
              <a:gd name="connsiteY0" fmla="*/ 0 h 2407903"/>
              <a:gd name="connsiteX1" fmla="*/ 2893229 w 4163752"/>
              <a:gd name="connsiteY1" fmla="*/ 163756 h 2407903"/>
              <a:gd name="connsiteX2" fmla="*/ 3555189 w 4163752"/>
              <a:gd name="connsiteY2" fmla="*/ 610516 h 2407903"/>
              <a:gd name="connsiteX3" fmla="*/ 3999901 w 4163752"/>
              <a:gd name="connsiteY3" fmla="*/ 1272345 h 2407903"/>
              <a:gd name="connsiteX4" fmla="*/ 4163752 w 4163752"/>
              <a:gd name="connsiteY4" fmla="*/ 2082870 h 2407903"/>
              <a:gd name="connsiteX5" fmla="*/ 4138239 w 4163752"/>
              <a:gd name="connsiteY5" fmla="*/ 2407903 h 2407903"/>
              <a:gd name="connsiteX6" fmla="*/ 25513 w 4163752"/>
              <a:gd name="connsiteY6" fmla="*/ 2407903 h 2407903"/>
              <a:gd name="connsiteX7" fmla="*/ 0 w 4163752"/>
              <a:gd name="connsiteY7" fmla="*/ 2082870 h 2407903"/>
              <a:gd name="connsiteX8" fmla="*/ 163852 w 4163752"/>
              <a:gd name="connsiteY8" fmla="*/ 1272345 h 2407903"/>
              <a:gd name="connsiteX9" fmla="*/ 610491 w 4163752"/>
              <a:gd name="connsiteY9" fmla="*/ 610516 h 2407903"/>
              <a:gd name="connsiteX10" fmla="*/ 1272451 w 4163752"/>
              <a:gd name="connsiteY10" fmla="*/ 163756 h 2407903"/>
              <a:gd name="connsiteX11" fmla="*/ 2082840 w 4163752"/>
              <a:gd name="connsiteY11" fmla="*/ 0 h 2407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63752" h="2407903">
                <a:moveTo>
                  <a:pt x="2082840" y="0"/>
                </a:moveTo>
                <a:cubicBezTo>
                  <a:pt x="2364664" y="0"/>
                  <a:pt x="2637043" y="55218"/>
                  <a:pt x="2893229" y="163756"/>
                </a:cubicBezTo>
                <a:cubicBezTo>
                  <a:pt x="3140934" y="269506"/>
                  <a:pt x="3363772" y="419095"/>
                  <a:pt x="3555189" y="610516"/>
                </a:cubicBezTo>
                <a:cubicBezTo>
                  <a:pt x="3746606" y="801936"/>
                  <a:pt x="3897156" y="1023810"/>
                  <a:pt x="3999901" y="1272345"/>
                </a:cubicBezTo>
                <a:cubicBezTo>
                  <a:pt x="4108428" y="1529469"/>
                  <a:pt x="4163752" y="1801875"/>
                  <a:pt x="4163752" y="2082870"/>
                </a:cubicBezTo>
                <a:lnTo>
                  <a:pt x="4138239" y="2407903"/>
                </a:lnTo>
                <a:lnTo>
                  <a:pt x="25513" y="2407903"/>
                </a:lnTo>
                <a:lnTo>
                  <a:pt x="0" y="2082870"/>
                </a:lnTo>
                <a:cubicBezTo>
                  <a:pt x="0" y="1800982"/>
                  <a:pt x="55324" y="1528576"/>
                  <a:pt x="163852" y="1272345"/>
                </a:cubicBezTo>
                <a:cubicBezTo>
                  <a:pt x="269487" y="1024703"/>
                  <a:pt x="419074" y="801936"/>
                  <a:pt x="610491" y="610516"/>
                </a:cubicBezTo>
                <a:cubicBezTo>
                  <a:pt x="801908" y="419095"/>
                  <a:pt x="1024746" y="268614"/>
                  <a:pt x="1272451" y="163756"/>
                </a:cubicBezTo>
                <a:cubicBezTo>
                  <a:pt x="1529408" y="55218"/>
                  <a:pt x="1801016" y="0"/>
                  <a:pt x="2082840" y="0"/>
                </a:cubicBezTo>
                <a:close/>
              </a:path>
            </a:pathLst>
          </a:custGeom>
          <a:noFill/>
        </p:spPr>
        <p:txBody>
          <a:bodyPr wrap="square" anchor="ctr">
            <a:noAutofit/>
          </a:bodyPr>
          <a:lstStyle>
            <a:lvl1pPr marL="0" indent="0" algn="ctr">
              <a:buNone/>
              <a:defRPr>
                <a:solidFill>
                  <a:schemeClr val="accent1"/>
                </a:solidFill>
              </a:defRPr>
            </a:lvl1pPr>
          </a:lstStyle>
          <a:p>
            <a:endParaRPr lang="en-US"/>
          </a:p>
        </p:txBody>
      </p:sp>
    </p:spTree>
    <p:extLst>
      <p:ext uri="{BB962C8B-B14F-4D97-AF65-F5344CB8AC3E}">
        <p14:creationId xmlns="" xmlns:p14="http://schemas.microsoft.com/office/powerpoint/2010/main" val="313728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14" name="Picture Placeholder 13">
            <a:extLst>
              <a:ext uri="{FF2B5EF4-FFF2-40B4-BE49-F238E27FC236}">
                <a16:creationId xmlns="" xmlns:a16="http://schemas.microsoft.com/office/drawing/2014/main" id="{504D4C80-963D-4323-9CD3-E97781AB9B66}"/>
              </a:ext>
            </a:extLst>
          </p:cNvPr>
          <p:cNvSpPr>
            <a:spLocks noGrp="1"/>
          </p:cNvSpPr>
          <p:nvPr>
            <p:ph type="pic" sz="quarter" idx="10"/>
          </p:nvPr>
        </p:nvSpPr>
        <p:spPr>
          <a:xfrm>
            <a:off x="-1" y="0"/>
            <a:ext cx="7595323" cy="6858000"/>
          </a:xfrm>
          <a:custGeom>
            <a:avLst/>
            <a:gdLst>
              <a:gd name="connsiteX0" fmla="*/ 6602155 w 7595323"/>
              <a:gd name="connsiteY0" fmla="*/ 5667621 h 6858000"/>
              <a:gd name="connsiteX1" fmla="*/ 7595323 w 7595323"/>
              <a:gd name="connsiteY1" fmla="*/ 6858000 h 6858000"/>
              <a:gd name="connsiteX2" fmla="*/ 6568399 w 7595323"/>
              <a:gd name="connsiteY2" fmla="*/ 6858000 h 6858000"/>
              <a:gd name="connsiteX3" fmla="*/ 6388953 w 7595323"/>
              <a:gd name="connsiteY3" fmla="*/ 6157986 h 6858000"/>
              <a:gd name="connsiteX4" fmla="*/ 6602155 w 7595323"/>
              <a:gd name="connsiteY4" fmla="*/ 5667621 h 6858000"/>
              <a:gd name="connsiteX5" fmla="*/ 5978097 w 7595323"/>
              <a:gd name="connsiteY5" fmla="*/ 5054001 h 6858000"/>
              <a:gd name="connsiteX6" fmla="*/ 6227277 w 7595323"/>
              <a:gd name="connsiteY6" fmla="*/ 5200355 h 6858000"/>
              <a:gd name="connsiteX7" fmla="*/ 6166870 w 7595323"/>
              <a:gd name="connsiteY7" fmla="*/ 5607215 h 6858000"/>
              <a:gd name="connsiteX8" fmla="*/ 5886154 w 7595323"/>
              <a:gd name="connsiteY8" fmla="*/ 5175482 h 6858000"/>
              <a:gd name="connsiteX9" fmla="*/ 5978097 w 7595323"/>
              <a:gd name="connsiteY9" fmla="*/ 5054001 h 6858000"/>
              <a:gd name="connsiteX10" fmla="*/ 6748484 w 7595323"/>
              <a:gd name="connsiteY10" fmla="*/ 738649 h 6858000"/>
              <a:gd name="connsiteX11" fmla="*/ 6790486 w 7595323"/>
              <a:gd name="connsiteY11" fmla="*/ 760420 h 6858000"/>
              <a:gd name="connsiteX12" fmla="*/ 6724749 w 7595323"/>
              <a:gd name="connsiteY12" fmla="*/ 1035805 h 6858000"/>
              <a:gd name="connsiteX13" fmla="*/ 6497334 w 7595323"/>
              <a:gd name="connsiteY13" fmla="*/ 1101544 h 6858000"/>
              <a:gd name="connsiteX14" fmla="*/ 6477789 w 7595323"/>
              <a:gd name="connsiteY14" fmla="*/ 918546 h 6858000"/>
              <a:gd name="connsiteX15" fmla="*/ 6748484 w 7595323"/>
              <a:gd name="connsiteY15" fmla="*/ 738649 h 6858000"/>
              <a:gd name="connsiteX16" fmla="*/ 0 w 7595323"/>
              <a:gd name="connsiteY16" fmla="*/ 0 h 6858000"/>
              <a:gd name="connsiteX17" fmla="*/ 7009019 w 7595323"/>
              <a:gd name="connsiteY17" fmla="*/ 0 h 6858000"/>
              <a:gd name="connsiteX18" fmla="*/ 7009807 w 7595323"/>
              <a:gd name="connsiteY18" fmla="*/ 5496 h 6858000"/>
              <a:gd name="connsiteX19" fmla="*/ 6477789 w 7595323"/>
              <a:gd name="connsiteY19" fmla="*/ 609401 h 6858000"/>
              <a:gd name="connsiteX20" fmla="*/ 6058492 w 7595323"/>
              <a:gd name="connsiteY20" fmla="*/ 1757139 h 6858000"/>
              <a:gd name="connsiteX21" fmla="*/ 5187917 w 7595323"/>
              <a:gd name="connsiteY21" fmla="*/ 3169604 h 6858000"/>
              <a:gd name="connsiteX22" fmla="*/ 5347819 w 7595323"/>
              <a:gd name="connsiteY22" fmla="*/ 5228780 h 6858000"/>
              <a:gd name="connsiteX23" fmla="*/ 6012298 w 7595323"/>
              <a:gd name="connsiteY23" fmla="*/ 6858000 h 6858000"/>
              <a:gd name="connsiteX24" fmla="*/ 0 w 759532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95323" h="6858000">
                <a:moveTo>
                  <a:pt x="6602155" y="5667621"/>
                </a:moveTo>
                <a:cubicBezTo>
                  <a:pt x="6854445" y="5667621"/>
                  <a:pt x="7586439" y="5927017"/>
                  <a:pt x="7595323" y="6858000"/>
                </a:cubicBezTo>
                <a:lnTo>
                  <a:pt x="6568399" y="6858000"/>
                </a:lnTo>
                <a:cubicBezTo>
                  <a:pt x="6568399" y="6858000"/>
                  <a:pt x="6532866" y="6388955"/>
                  <a:pt x="6388953" y="6157986"/>
                </a:cubicBezTo>
                <a:cubicBezTo>
                  <a:pt x="6191742" y="5841736"/>
                  <a:pt x="6333877" y="5667621"/>
                  <a:pt x="6602155" y="5667621"/>
                </a:cubicBezTo>
                <a:close/>
                <a:moveTo>
                  <a:pt x="5978097" y="5054001"/>
                </a:moveTo>
                <a:cubicBezTo>
                  <a:pt x="6037172" y="5052446"/>
                  <a:pt x="6122453" y="5095531"/>
                  <a:pt x="6227277" y="5200355"/>
                </a:cubicBezTo>
                <a:cubicBezTo>
                  <a:pt x="6436926" y="5410004"/>
                  <a:pt x="6166870" y="5607215"/>
                  <a:pt x="6166870" y="5607215"/>
                </a:cubicBezTo>
                <a:cubicBezTo>
                  <a:pt x="6022958" y="5687166"/>
                  <a:pt x="5886154" y="5322945"/>
                  <a:pt x="5886154" y="5175482"/>
                </a:cubicBezTo>
                <a:cubicBezTo>
                  <a:pt x="5886154" y="5101749"/>
                  <a:pt x="5919023" y="5055555"/>
                  <a:pt x="5978097" y="5054001"/>
                </a:cubicBezTo>
                <a:close/>
                <a:moveTo>
                  <a:pt x="6748484" y="738649"/>
                </a:moveTo>
                <a:cubicBezTo>
                  <a:pt x="6763835" y="741126"/>
                  <a:pt x="6778049" y="747983"/>
                  <a:pt x="6790486" y="760420"/>
                </a:cubicBezTo>
                <a:cubicBezTo>
                  <a:pt x="6889980" y="859914"/>
                  <a:pt x="6724749" y="1035805"/>
                  <a:pt x="6724749" y="1035805"/>
                </a:cubicBezTo>
                <a:cubicBezTo>
                  <a:pt x="6724749" y="1035805"/>
                  <a:pt x="6582615" y="1185049"/>
                  <a:pt x="6497334" y="1101544"/>
                </a:cubicBezTo>
                <a:cubicBezTo>
                  <a:pt x="6410275" y="1014487"/>
                  <a:pt x="6477789" y="918546"/>
                  <a:pt x="6477789" y="918546"/>
                </a:cubicBezTo>
                <a:cubicBezTo>
                  <a:pt x="6477789" y="918546"/>
                  <a:pt x="6641022" y="721305"/>
                  <a:pt x="6748484" y="738649"/>
                </a:cubicBezTo>
                <a:close/>
                <a:moveTo>
                  <a:pt x="0" y="0"/>
                </a:moveTo>
                <a:lnTo>
                  <a:pt x="7009019" y="0"/>
                </a:lnTo>
                <a:lnTo>
                  <a:pt x="7009807" y="5496"/>
                </a:lnTo>
                <a:cubicBezTo>
                  <a:pt x="7016730" y="59428"/>
                  <a:pt x="7054102" y="494473"/>
                  <a:pt x="6477789" y="609401"/>
                </a:cubicBezTo>
                <a:cubicBezTo>
                  <a:pt x="5996309" y="705342"/>
                  <a:pt x="6058492" y="1757139"/>
                  <a:pt x="6058492" y="1757139"/>
                </a:cubicBezTo>
                <a:cubicBezTo>
                  <a:pt x="6058492" y="2483804"/>
                  <a:pt x="5523712" y="2814267"/>
                  <a:pt x="5187917" y="3169604"/>
                </a:cubicBezTo>
                <a:cubicBezTo>
                  <a:pt x="4852124" y="3524941"/>
                  <a:pt x="4674457" y="4423943"/>
                  <a:pt x="5347819" y="5228780"/>
                </a:cubicBezTo>
                <a:cubicBezTo>
                  <a:pt x="6021183" y="6033619"/>
                  <a:pt x="6012298" y="6858000"/>
                  <a:pt x="6012298" y="6858000"/>
                </a:cubicBezTo>
                <a:lnTo>
                  <a:pt x="0" y="6858000"/>
                </a:lnTo>
                <a:close/>
              </a:path>
            </a:pathLst>
          </a:custGeom>
          <a:pattFill prst="pct20">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 xmlns:p14="http://schemas.microsoft.com/office/powerpoint/2010/main" val="2828969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8" name="Picture Placeholder 7">
            <a:extLst>
              <a:ext uri="{FF2B5EF4-FFF2-40B4-BE49-F238E27FC236}">
                <a16:creationId xmlns="" xmlns:a16="http://schemas.microsoft.com/office/drawing/2014/main" id="{D49015F7-BDE4-4802-AEE9-BCEC5C49D290}"/>
              </a:ext>
            </a:extLst>
          </p:cNvPr>
          <p:cNvSpPr>
            <a:spLocks noGrp="1"/>
          </p:cNvSpPr>
          <p:nvPr>
            <p:ph type="pic" sz="quarter" idx="10"/>
          </p:nvPr>
        </p:nvSpPr>
        <p:spPr>
          <a:xfrm>
            <a:off x="5851296" y="0"/>
            <a:ext cx="6340704" cy="6858000"/>
          </a:xfrm>
          <a:custGeom>
            <a:avLst/>
            <a:gdLst>
              <a:gd name="connsiteX0" fmla="*/ 2990280 w 6340704"/>
              <a:gd name="connsiteY0" fmla="*/ 0 h 6858000"/>
              <a:gd name="connsiteX1" fmla="*/ 6340704 w 6340704"/>
              <a:gd name="connsiteY1" fmla="*/ 0 h 6858000"/>
              <a:gd name="connsiteX2" fmla="*/ 6340704 w 6340704"/>
              <a:gd name="connsiteY2" fmla="*/ 6858000 h 6858000"/>
              <a:gd name="connsiteX3" fmla="*/ 515114 w 6340704"/>
              <a:gd name="connsiteY3" fmla="*/ 6858000 h 6858000"/>
              <a:gd name="connsiteX4" fmla="*/ 128780 w 6340704"/>
              <a:gd name="connsiteY4" fmla="*/ 6471666 h 6858000"/>
              <a:gd name="connsiteX5" fmla="*/ 515114 w 6340704"/>
              <a:gd name="connsiteY5" fmla="*/ 6085329 h 6858000"/>
              <a:gd name="connsiteX6" fmla="*/ 1468949 w 6340704"/>
              <a:gd name="connsiteY6" fmla="*/ 6085329 h 6858000"/>
              <a:gd name="connsiteX7" fmla="*/ 1647929 w 6340704"/>
              <a:gd name="connsiteY7" fmla="*/ 5906349 h 6858000"/>
              <a:gd name="connsiteX8" fmla="*/ 1647929 w 6340704"/>
              <a:gd name="connsiteY8" fmla="*/ 5880157 h 6858000"/>
              <a:gd name="connsiteX9" fmla="*/ 1468949 w 6340704"/>
              <a:gd name="connsiteY9" fmla="*/ 5701177 h 6858000"/>
              <a:gd name="connsiteX10" fmla="*/ 868709 w 6340704"/>
              <a:gd name="connsiteY10" fmla="*/ 5701177 h 6858000"/>
              <a:gd name="connsiteX11" fmla="*/ 617701 w 6340704"/>
              <a:gd name="connsiteY11" fmla="*/ 5450169 h 6858000"/>
              <a:gd name="connsiteX12" fmla="*/ 868709 w 6340704"/>
              <a:gd name="connsiteY12" fmla="*/ 5199159 h 6858000"/>
              <a:gd name="connsiteX13" fmla="*/ 1997159 w 6340704"/>
              <a:gd name="connsiteY13" fmla="*/ 5199159 h 6858000"/>
              <a:gd name="connsiteX14" fmla="*/ 2176139 w 6340704"/>
              <a:gd name="connsiteY14" fmla="*/ 5020178 h 6858000"/>
              <a:gd name="connsiteX15" fmla="*/ 1997159 w 6340704"/>
              <a:gd name="connsiteY15" fmla="*/ 4841198 h 6858000"/>
              <a:gd name="connsiteX16" fmla="*/ 715921 w 6340704"/>
              <a:gd name="connsiteY16" fmla="*/ 4841198 h 6858000"/>
              <a:gd name="connsiteX17" fmla="*/ 325221 w 6340704"/>
              <a:gd name="connsiteY17" fmla="*/ 4452680 h 6858000"/>
              <a:gd name="connsiteX18" fmla="*/ 715921 w 6340704"/>
              <a:gd name="connsiteY18" fmla="*/ 4064162 h 6858000"/>
              <a:gd name="connsiteX19" fmla="*/ 1086978 w 6340704"/>
              <a:gd name="connsiteY19" fmla="*/ 4064162 h 6858000"/>
              <a:gd name="connsiteX20" fmla="*/ 1486410 w 6340704"/>
              <a:gd name="connsiteY20" fmla="*/ 3664731 h 6858000"/>
              <a:gd name="connsiteX21" fmla="*/ 1086978 w 6340704"/>
              <a:gd name="connsiteY21" fmla="*/ 3265299 h 6858000"/>
              <a:gd name="connsiteX22" fmla="*/ 560951 w 6340704"/>
              <a:gd name="connsiteY22" fmla="*/ 3265299 h 6858000"/>
              <a:gd name="connsiteX23" fmla="*/ 327403 w 6340704"/>
              <a:gd name="connsiteY23" fmla="*/ 3031753 h 6858000"/>
              <a:gd name="connsiteX24" fmla="*/ 560951 w 6340704"/>
              <a:gd name="connsiteY24" fmla="*/ 2798204 h 6858000"/>
              <a:gd name="connsiteX25" fmla="*/ 1661025 w 6340704"/>
              <a:gd name="connsiteY25" fmla="*/ 2798204 h 6858000"/>
              <a:gd name="connsiteX26" fmla="*/ 1840005 w 6340704"/>
              <a:gd name="connsiteY26" fmla="*/ 2619224 h 6858000"/>
              <a:gd name="connsiteX27" fmla="*/ 1840005 w 6340704"/>
              <a:gd name="connsiteY27" fmla="*/ 2553743 h 6858000"/>
              <a:gd name="connsiteX28" fmla="*/ 1661025 w 6340704"/>
              <a:gd name="connsiteY28" fmla="*/ 2374763 h 6858000"/>
              <a:gd name="connsiteX29" fmla="*/ 299029 w 6340704"/>
              <a:gd name="connsiteY29" fmla="*/ 2374763 h 6858000"/>
              <a:gd name="connsiteX30" fmla="*/ 0 w 6340704"/>
              <a:gd name="connsiteY30" fmla="*/ 2075736 h 6858000"/>
              <a:gd name="connsiteX31" fmla="*/ 299029 w 6340704"/>
              <a:gd name="connsiteY31" fmla="*/ 1776707 h 6858000"/>
              <a:gd name="connsiteX32" fmla="*/ 958200 w 6340704"/>
              <a:gd name="connsiteY32" fmla="*/ 1776707 h 6858000"/>
              <a:gd name="connsiteX33" fmla="*/ 1137181 w 6340704"/>
              <a:gd name="connsiteY33" fmla="*/ 1597726 h 6858000"/>
              <a:gd name="connsiteX34" fmla="*/ 1137181 w 6340704"/>
              <a:gd name="connsiteY34" fmla="*/ 650441 h 6858000"/>
              <a:gd name="connsiteX35" fmla="*/ 1316161 w 6340704"/>
              <a:gd name="connsiteY35" fmla="*/ 471460 h 6858000"/>
              <a:gd name="connsiteX36" fmla="*/ 2630138 w 6340704"/>
              <a:gd name="connsiteY36" fmla="*/ 471460 h 6858000"/>
              <a:gd name="connsiteX37" fmla="*/ 2809118 w 6340704"/>
              <a:gd name="connsiteY37" fmla="*/ 292480 h 6858000"/>
              <a:gd name="connsiteX38" fmla="*/ 2809118 w 6340704"/>
              <a:gd name="connsiteY38" fmla="*/ 178980 h 6858000"/>
              <a:gd name="connsiteX39" fmla="*/ 2990280 w 6340704"/>
              <a:gd name="connsiteY3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340704" h="6858000">
                <a:moveTo>
                  <a:pt x="2990280" y="0"/>
                </a:moveTo>
                <a:lnTo>
                  <a:pt x="6340704" y="0"/>
                </a:lnTo>
                <a:lnTo>
                  <a:pt x="6340704" y="6858000"/>
                </a:lnTo>
                <a:lnTo>
                  <a:pt x="515114" y="6858000"/>
                </a:lnTo>
                <a:cubicBezTo>
                  <a:pt x="301211" y="6858000"/>
                  <a:pt x="128780" y="6685569"/>
                  <a:pt x="128780" y="6471666"/>
                </a:cubicBezTo>
                <a:cubicBezTo>
                  <a:pt x="128780" y="6257763"/>
                  <a:pt x="301211" y="6085329"/>
                  <a:pt x="515114" y="6085329"/>
                </a:cubicBezTo>
                <a:lnTo>
                  <a:pt x="1468949" y="6085329"/>
                </a:lnTo>
                <a:cubicBezTo>
                  <a:pt x="1567169" y="6085329"/>
                  <a:pt x="1647929" y="6004571"/>
                  <a:pt x="1647929" y="5906349"/>
                </a:cubicBezTo>
                <a:lnTo>
                  <a:pt x="1647929" y="5880157"/>
                </a:lnTo>
                <a:cubicBezTo>
                  <a:pt x="1647929" y="5781937"/>
                  <a:pt x="1567169" y="5701177"/>
                  <a:pt x="1468949" y="5701177"/>
                </a:cubicBezTo>
                <a:lnTo>
                  <a:pt x="868709" y="5701177"/>
                </a:lnTo>
                <a:cubicBezTo>
                  <a:pt x="729017" y="5701177"/>
                  <a:pt x="617701" y="5587677"/>
                  <a:pt x="617701" y="5450169"/>
                </a:cubicBezTo>
                <a:cubicBezTo>
                  <a:pt x="617701" y="5310477"/>
                  <a:pt x="731201" y="5199159"/>
                  <a:pt x="868709" y="5199159"/>
                </a:cubicBezTo>
                <a:lnTo>
                  <a:pt x="1997159" y="5199159"/>
                </a:lnTo>
                <a:cubicBezTo>
                  <a:pt x="2095379" y="5199159"/>
                  <a:pt x="2176139" y="5118401"/>
                  <a:pt x="2176139" y="5020178"/>
                </a:cubicBezTo>
                <a:cubicBezTo>
                  <a:pt x="2176139" y="4921959"/>
                  <a:pt x="2095379" y="4841198"/>
                  <a:pt x="1997159" y="4841198"/>
                </a:cubicBezTo>
                <a:lnTo>
                  <a:pt x="715921" y="4841198"/>
                </a:lnTo>
                <a:cubicBezTo>
                  <a:pt x="499836" y="4841198"/>
                  <a:pt x="325221" y="4668767"/>
                  <a:pt x="325221" y="4452680"/>
                </a:cubicBezTo>
                <a:cubicBezTo>
                  <a:pt x="325221" y="4238777"/>
                  <a:pt x="499836" y="4064162"/>
                  <a:pt x="715921" y="4064162"/>
                </a:cubicBezTo>
                <a:lnTo>
                  <a:pt x="1086978" y="4064162"/>
                </a:lnTo>
                <a:cubicBezTo>
                  <a:pt x="1307430" y="4064162"/>
                  <a:pt x="1486410" y="3885182"/>
                  <a:pt x="1486410" y="3664731"/>
                </a:cubicBezTo>
                <a:cubicBezTo>
                  <a:pt x="1486410" y="3444279"/>
                  <a:pt x="1307430" y="3265299"/>
                  <a:pt x="1086978" y="3265299"/>
                </a:cubicBezTo>
                <a:lnTo>
                  <a:pt x="560951" y="3265299"/>
                </a:lnTo>
                <a:cubicBezTo>
                  <a:pt x="432172" y="3265299"/>
                  <a:pt x="327403" y="3160530"/>
                  <a:pt x="327403" y="3031753"/>
                </a:cubicBezTo>
                <a:cubicBezTo>
                  <a:pt x="327403" y="2902973"/>
                  <a:pt x="432172" y="2798204"/>
                  <a:pt x="560951" y="2798204"/>
                </a:cubicBezTo>
                <a:lnTo>
                  <a:pt x="1661025" y="2798204"/>
                </a:lnTo>
                <a:cubicBezTo>
                  <a:pt x="1759245" y="2798204"/>
                  <a:pt x="1840005" y="2717446"/>
                  <a:pt x="1840005" y="2619224"/>
                </a:cubicBezTo>
                <a:lnTo>
                  <a:pt x="1840005" y="2553743"/>
                </a:lnTo>
                <a:cubicBezTo>
                  <a:pt x="1840005" y="2455523"/>
                  <a:pt x="1759245" y="2374763"/>
                  <a:pt x="1661025" y="2374763"/>
                </a:cubicBezTo>
                <a:lnTo>
                  <a:pt x="299029" y="2374763"/>
                </a:lnTo>
                <a:cubicBezTo>
                  <a:pt x="133145" y="2374763"/>
                  <a:pt x="0" y="2241620"/>
                  <a:pt x="0" y="2075736"/>
                </a:cubicBezTo>
                <a:cubicBezTo>
                  <a:pt x="0" y="1909852"/>
                  <a:pt x="133145" y="1776707"/>
                  <a:pt x="299029" y="1776707"/>
                </a:cubicBezTo>
                <a:lnTo>
                  <a:pt x="958200" y="1776707"/>
                </a:lnTo>
                <a:cubicBezTo>
                  <a:pt x="1056420" y="1776707"/>
                  <a:pt x="1137181" y="1695949"/>
                  <a:pt x="1137181" y="1597726"/>
                </a:cubicBezTo>
                <a:lnTo>
                  <a:pt x="1137181" y="650441"/>
                </a:lnTo>
                <a:cubicBezTo>
                  <a:pt x="1137181" y="552221"/>
                  <a:pt x="1217939" y="471460"/>
                  <a:pt x="1316161" y="471460"/>
                </a:cubicBezTo>
                <a:lnTo>
                  <a:pt x="2630138" y="471460"/>
                </a:lnTo>
                <a:cubicBezTo>
                  <a:pt x="2728357" y="471460"/>
                  <a:pt x="2809118" y="390702"/>
                  <a:pt x="2809118" y="292480"/>
                </a:cubicBezTo>
                <a:lnTo>
                  <a:pt x="2809118" y="178980"/>
                </a:lnTo>
                <a:cubicBezTo>
                  <a:pt x="2809118" y="80761"/>
                  <a:pt x="2889876" y="0"/>
                  <a:pt x="2990280" y="0"/>
                </a:cubicBezTo>
                <a:close/>
              </a:path>
            </a:pathLst>
          </a:custGeom>
          <a:pattFill prst="pct20">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 xmlns:p14="http://schemas.microsoft.com/office/powerpoint/2010/main" val="2468369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Picture Placeholder 6">
            <a:extLst>
              <a:ext uri="{FF2B5EF4-FFF2-40B4-BE49-F238E27FC236}">
                <a16:creationId xmlns="" xmlns:a16="http://schemas.microsoft.com/office/drawing/2014/main" id="{BF2D1A50-2625-4B07-8DEB-910D51FF0B3D}"/>
              </a:ext>
            </a:extLst>
          </p:cNvPr>
          <p:cNvSpPr>
            <a:spLocks noGrp="1"/>
          </p:cNvSpPr>
          <p:nvPr>
            <p:ph type="pic" sz="quarter" idx="10"/>
          </p:nvPr>
        </p:nvSpPr>
        <p:spPr>
          <a:xfrm>
            <a:off x="-1" y="0"/>
            <a:ext cx="12192001" cy="6858000"/>
          </a:xfrm>
          <a:pattFill prst="pct20">
            <a:fgClr>
              <a:schemeClr val="accent1"/>
            </a:fgClr>
            <a:bgClr>
              <a:schemeClr val="bg1"/>
            </a:bgClr>
          </a:pattFill>
        </p:spPr>
        <p:txBody>
          <a:bodyPr>
            <a:normAutofit/>
          </a:bodyPr>
          <a:lstStyle>
            <a:lvl1pPr>
              <a:defRPr sz="1200"/>
            </a:lvl1pPr>
          </a:lstStyle>
          <a:p>
            <a:endParaRPr lang="en-US"/>
          </a:p>
        </p:txBody>
      </p:sp>
    </p:spTree>
    <p:extLst>
      <p:ext uri="{BB962C8B-B14F-4D97-AF65-F5344CB8AC3E}">
        <p14:creationId xmlns="" xmlns:p14="http://schemas.microsoft.com/office/powerpoint/2010/main" val="946972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4" name="Picture Placeholder 3">
            <a:extLst>
              <a:ext uri="{FF2B5EF4-FFF2-40B4-BE49-F238E27FC236}">
                <a16:creationId xmlns="" xmlns:a16="http://schemas.microsoft.com/office/drawing/2014/main" id="{DEB13579-C60D-4416-808E-59F7F5D902AF}"/>
              </a:ext>
            </a:extLst>
          </p:cNvPr>
          <p:cNvSpPr>
            <a:spLocks noGrp="1"/>
          </p:cNvSpPr>
          <p:nvPr>
            <p:ph type="pic" sz="quarter" idx="10"/>
          </p:nvPr>
        </p:nvSpPr>
        <p:spPr>
          <a:xfrm>
            <a:off x="4270730" y="1"/>
            <a:ext cx="7921270" cy="6857999"/>
          </a:xfrm>
          <a:custGeom>
            <a:avLst/>
            <a:gdLst>
              <a:gd name="connsiteX0" fmla="*/ 0 w 7921270"/>
              <a:gd name="connsiteY0" fmla="*/ 0 h 6857999"/>
              <a:gd name="connsiteX1" fmla="*/ 7921270 w 7921270"/>
              <a:gd name="connsiteY1" fmla="*/ 0 h 6857999"/>
              <a:gd name="connsiteX2" fmla="*/ 7921270 w 7921270"/>
              <a:gd name="connsiteY2" fmla="*/ 6857999 h 6857999"/>
              <a:gd name="connsiteX3" fmla="*/ 5804202 w 7921270"/>
              <a:gd name="connsiteY3" fmla="*/ 6857999 h 6857999"/>
              <a:gd name="connsiteX4" fmla="*/ 5620734 w 7921270"/>
              <a:gd name="connsiteY4" fmla="*/ 6722378 h 6857999"/>
              <a:gd name="connsiteX5" fmla="*/ 1981923 w 7921270"/>
              <a:gd name="connsiteY5" fmla="*/ 3623206 h 6857999"/>
              <a:gd name="connsiteX6" fmla="*/ 139723 w 7921270"/>
              <a:gd name="connsiteY6" fmla="*/ 4337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21270" h="6857999">
                <a:moveTo>
                  <a:pt x="0" y="0"/>
                </a:moveTo>
                <a:lnTo>
                  <a:pt x="7921270" y="0"/>
                </a:lnTo>
                <a:lnTo>
                  <a:pt x="7921270" y="6857999"/>
                </a:lnTo>
                <a:lnTo>
                  <a:pt x="5804202" y="6857999"/>
                </a:lnTo>
                <a:lnTo>
                  <a:pt x="5620734" y="6722378"/>
                </a:lnTo>
                <a:cubicBezTo>
                  <a:pt x="4356202" y="5803917"/>
                  <a:pt x="3079449" y="4918858"/>
                  <a:pt x="1981923" y="3623206"/>
                </a:cubicBezTo>
                <a:cubicBezTo>
                  <a:pt x="1233728" y="2739971"/>
                  <a:pt x="574953" y="1661932"/>
                  <a:pt x="139723" y="433799"/>
                </a:cubicBezTo>
                <a:close/>
              </a:path>
            </a:pathLst>
          </a:custGeom>
          <a:pattFill prst="pct20">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 xmlns:p14="http://schemas.microsoft.com/office/powerpoint/2010/main" val="2376796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bout us 1">
    <p:spTree>
      <p:nvGrpSpPr>
        <p:cNvPr id="1" name=""/>
        <p:cNvGrpSpPr/>
        <p:nvPr/>
      </p:nvGrpSpPr>
      <p:grpSpPr>
        <a:xfrm>
          <a:off x="0" y="0"/>
          <a:ext cx="0" cy="0"/>
          <a:chOff x="0" y="0"/>
          <a:chExt cx="0" cy="0"/>
        </a:xfrm>
      </p:grpSpPr>
      <p:sp>
        <p:nvSpPr>
          <p:cNvPr id="12" name="Picture Placeholder 11">
            <a:extLst>
              <a:ext uri="{FF2B5EF4-FFF2-40B4-BE49-F238E27FC236}">
                <a16:creationId xmlns="" xmlns:a16="http://schemas.microsoft.com/office/drawing/2014/main" id="{84F4D431-B619-470C-8215-518628A545DE}"/>
              </a:ext>
            </a:extLst>
          </p:cNvPr>
          <p:cNvSpPr>
            <a:spLocks noGrp="1"/>
          </p:cNvSpPr>
          <p:nvPr>
            <p:ph type="pic" sz="quarter" idx="10"/>
          </p:nvPr>
        </p:nvSpPr>
        <p:spPr>
          <a:xfrm>
            <a:off x="0" y="1"/>
            <a:ext cx="6089601" cy="6418182"/>
          </a:xfrm>
          <a:custGeom>
            <a:avLst/>
            <a:gdLst>
              <a:gd name="connsiteX0" fmla="*/ 1 w 6089601"/>
              <a:gd name="connsiteY0" fmla="*/ 3779907 h 6418182"/>
              <a:gd name="connsiteX1" fmla="*/ 2352890 w 6089601"/>
              <a:gd name="connsiteY1" fmla="*/ 5138347 h 6418182"/>
              <a:gd name="connsiteX2" fmla="*/ 2603910 w 6089601"/>
              <a:gd name="connsiteY2" fmla="*/ 6075168 h 6418182"/>
              <a:gd name="connsiteX3" fmla="*/ 1667090 w 6089601"/>
              <a:gd name="connsiteY3" fmla="*/ 6326188 h 6418182"/>
              <a:gd name="connsiteX4" fmla="*/ 0 w 6089601"/>
              <a:gd name="connsiteY4" fmla="*/ 5363693 h 6418182"/>
              <a:gd name="connsiteX5" fmla="*/ 1 w 6089601"/>
              <a:gd name="connsiteY5" fmla="*/ 1489565 h 6418182"/>
              <a:gd name="connsiteX6" fmla="*/ 4261068 w 6089601"/>
              <a:gd name="connsiteY6" fmla="*/ 3949693 h 6418182"/>
              <a:gd name="connsiteX7" fmla="*/ 4597810 w 6089601"/>
              <a:gd name="connsiteY7" fmla="*/ 5206430 h 6418182"/>
              <a:gd name="connsiteX8" fmla="*/ 3341074 w 6089601"/>
              <a:gd name="connsiteY8" fmla="*/ 5543171 h 6418182"/>
              <a:gd name="connsiteX9" fmla="*/ 1 w 6089601"/>
              <a:gd name="connsiteY9" fmla="*/ 3614202 h 6418182"/>
              <a:gd name="connsiteX10" fmla="*/ 1346735 w 6089601"/>
              <a:gd name="connsiteY10" fmla="*/ 0 h 6418182"/>
              <a:gd name="connsiteX11" fmla="*/ 4784567 w 6089601"/>
              <a:gd name="connsiteY11" fmla="*/ 1984833 h 6418182"/>
              <a:gd name="connsiteX12" fmla="*/ 5121308 w 6089601"/>
              <a:gd name="connsiteY12" fmla="*/ 3241570 h 6418182"/>
              <a:gd name="connsiteX13" fmla="*/ 3864572 w 6089601"/>
              <a:gd name="connsiteY13" fmla="*/ 3578311 h 6418182"/>
              <a:gd name="connsiteX14" fmla="*/ 2 w 6089601"/>
              <a:gd name="connsiteY14" fmla="*/ 1347101 h 6418182"/>
              <a:gd name="connsiteX15" fmla="*/ 2 w 6089601"/>
              <a:gd name="connsiteY15" fmla="*/ 1 h 6418182"/>
              <a:gd name="connsiteX16" fmla="*/ 1640341 w 6089601"/>
              <a:gd name="connsiteY16" fmla="*/ 0 h 6418182"/>
              <a:gd name="connsiteX17" fmla="*/ 4383541 w 6089601"/>
              <a:gd name="connsiteY17" fmla="*/ 0 h 6418182"/>
              <a:gd name="connsiteX18" fmla="*/ 5746587 w 6089601"/>
              <a:gd name="connsiteY18" fmla="*/ 786955 h 6418182"/>
              <a:gd name="connsiteX19" fmla="*/ 5997607 w 6089601"/>
              <a:gd name="connsiteY19" fmla="*/ 1723775 h 6418182"/>
              <a:gd name="connsiteX20" fmla="*/ 5060787 w 6089601"/>
              <a:gd name="connsiteY20" fmla="*/ 1974795 h 6418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89601" h="6418182">
                <a:moveTo>
                  <a:pt x="1" y="3779907"/>
                </a:moveTo>
                <a:lnTo>
                  <a:pt x="2352890" y="5138347"/>
                </a:lnTo>
                <a:cubicBezTo>
                  <a:pt x="2680903" y="5327726"/>
                  <a:pt x="2793289" y="5747154"/>
                  <a:pt x="2603910" y="6075168"/>
                </a:cubicBezTo>
                <a:cubicBezTo>
                  <a:pt x="2414532" y="6403181"/>
                  <a:pt x="1995103" y="6515566"/>
                  <a:pt x="1667090" y="6326188"/>
                </a:cubicBezTo>
                <a:lnTo>
                  <a:pt x="0" y="5363693"/>
                </a:lnTo>
                <a:close/>
                <a:moveTo>
                  <a:pt x="1" y="1489565"/>
                </a:moveTo>
                <a:lnTo>
                  <a:pt x="4261068" y="3949693"/>
                </a:lnTo>
                <a:cubicBezTo>
                  <a:pt x="4701095" y="4203743"/>
                  <a:pt x="4851859" y="4766403"/>
                  <a:pt x="4597810" y="5206430"/>
                </a:cubicBezTo>
                <a:cubicBezTo>
                  <a:pt x="4343760" y="5646456"/>
                  <a:pt x="3781100" y="5797221"/>
                  <a:pt x="3341074" y="5543171"/>
                </a:cubicBezTo>
                <a:lnTo>
                  <a:pt x="1" y="3614202"/>
                </a:lnTo>
                <a:close/>
                <a:moveTo>
                  <a:pt x="1346735" y="0"/>
                </a:moveTo>
                <a:lnTo>
                  <a:pt x="4784567" y="1984833"/>
                </a:lnTo>
                <a:cubicBezTo>
                  <a:pt x="5224593" y="2238884"/>
                  <a:pt x="5375358" y="2801543"/>
                  <a:pt x="5121308" y="3241570"/>
                </a:cubicBezTo>
                <a:cubicBezTo>
                  <a:pt x="4867259" y="3681596"/>
                  <a:pt x="4304599" y="3832361"/>
                  <a:pt x="3864572" y="3578311"/>
                </a:cubicBezTo>
                <a:lnTo>
                  <a:pt x="2" y="1347101"/>
                </a:lnTo>
                <a:lnTo>
                  <a:pt x="2" y="1"/>
                </a:lnTo>
                <a:close/>
                <a:moveTo>
                  <a:pt x="1640341" y="0"/>
                </a:moveTo>
                <a:lnTo>
                  <a:pt x="4383541" y="0"/>
                </a:lnTo>
                <a:lnTo>
                  <a:pt x="5746587" y="786955"/>
                </a:lnTo>
                <a:cubicBezTo>
                  <a:pt x="6074600" y="976333"/>
                  <a:pt x="6186986" y="1395762"/>
                  <a:pt x="5997607" y="1723775"/>
                </a:cubicBezTo>
                <a:cubicBezTo>
                  <a:pt x="5808229" y="2051789"/>
                  <a:pt x="5388800" y="2164174"/>
                  <a:pt x="5060787" y="1974795"/>
                </a:cubicBezTo>
                <a:close/>
              </a:path>
            </a:pathLst>
          </a:custGeom>
          <a:pattFill prst="pct20">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 xmlns:p14="http://schemas.microsoft.com/office/powerpoint/2010/main" val="301607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9" name="Picture Placeholder 8">
            <a:extLst>
              <a:ext uri="{FF2B5EF4-FFF2-40B4-BE49-F238E27FC236}">
                <a16:creationId xmlns="" xmlns:a16="http://schemas.microsoft.com/office/drawing/2014/main" id="{453F7C10-6754-4697-8BAA-72395B4ECB30}"/>
              </a:ext>
            </a:extLst>
          </p:cNvPr>
          <p:cNvSpPr>
            <a:spLocks noGrp="1"/>
          </p:cNvSpPr>
          <p:nvPr>
            <p:ph type="pic" sz="quarter" idx="10"/>
          </p:nvPr>
        </p:nvSpPr>
        <p:spPr>
          <a:xfrm>
            <a:off x="6378212" y="1193799"/>
            <a:ext cx="5160100" cy="4470402"/>
          </a:xfrm>
          <a:custGeom>
            <a:avLst/>
            <a:gdLst>
              <a:gd name="connsiteX0" fmla="*/ 1556809 w 5160100"/>
              <a:gd name="connsiteY0" fmla="*/ 17 h 4470402"/>
              <a:gd name="connsiteX1" fmla="*/ 3051436 w 5160100"/>
              <a:gd name="connsiteY1" fmla="*/ 208319 h 4470402"/>
              <a:gd name="connsiteX2" fmla="*/ 5160100 w 5160100"/>
              <a:gd name="connsiteY2" fmla="*/ 2130755 h 4470402"/>
              <a:gd name="connsiteX3" fmla="*/ 3747732 w 5160100"/>
              <a:gd name="connsiteY3" fmla="*/ 3536530 h 4470402"/>
              <a:gd name="connsiteX4" fmla="*/ 370903 w 5160100"/>
              <a:gd name="connsiteY4" fmla="*/ 4101807 h 4470402"/>
              <a:gd name="connsiteX5" fmla="*/ 563723 w 5160100"/>
              <a:gd name="connsiteY5" fmla="*/ 1372658 h 4470402"/>
              <a:gd name="connsiteX6" fmla="*/ 1556809 w 5160100"/>
              <a:gd name="connsiteY6" fmla="*/ 17 h 4470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60100" h="4470402">
                <a:moveTo>
                  <a:pt x="1556809" y="17"/>
                </a:moveTo>
                <a:cubicBezTo>
                  <a:pt x="1926746" y="1162"/>
                  <a:pt x="2413877" y="63575"/>
                  <a:pt x="3051436" y="208319"/>
                </a:cubicBezTo>
                <a:cubicBezTo>
                  <a:pt x="3051436" y="208319"/>
                  <a:pt x="5160100" y="635985"/>
                  <a:pt x="5160100" y="2130755"/>
                </a:cubicBezTo>
                <a:cubicBezTo>
                  <a:pt x="5160100" y="3625524"/>
                  <a:pt x="4319601" y="3364310"/>
                  <a:pt x="3747732" y="3536530"/>
                </a:cubicBezTo>
                <a:cubicBezTo>
                  <a:pt x="3167622" y="3711222"/>
                  <a:pt x="1394334" y="5125238"/>
                  <a:pt x="370903" y="4101807"/>
                </a:cubicBezTo>
                <a:cubicBezTo>
                  <a:pt x="-652528" y="3078376"/>
                  <a:pt x="791153" y="2255182"/>
                  <a:pt x="563723" y="1372658"/>
                </a:cubicBezTo>
                <a:cubicBezTo>
                  <a:pt x="409220" y="773313"/>
                  <a:pt x="235605" y="-4073"/>
                  <a:pt x="1556809" y="17"/>
                </a:cubicBezTo>
                <a:close/>
              </a:path>
            </a:pathLst>
          </a:custGeom>
          <a:pattFill prst="pct20">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 xmlns:p14="http://schemas.microsoft.com/office/powerpoint/2010/main" val="1490004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2020FD5A-7404-4928-821C-2D3FFEAA5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E48BAB4D-AFF1-406B-B900-81A9E07AC2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76E1EA43-B3CC-4CCF-8C06-065DB9FB31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endParaRPr lang="en-US"/>
          </a:p>
        </p:txBody>
      </p:sp>
      <p:sp>
        <p:nvSpPr>
          <p:cNvPr id="5" name="Footer Placeholder 4">
            <a:extLst>
              <a:ext uri="{FF2B5EF4-FFF2-40B4-BE49-F238E27FC236}">
                <a16:creationId xmlns="" xmlns:a16="http://schemas.microsoft.com/office/drawing/2014/main" id="{599DFB36-715B-40FC-AB74-D754044ACF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endParaRPr lang="en-US"/>
          </a:p>
        </p:txBody>
      </p:sp>
      <p:sp>
        <p:nvSpPr>
          <p:cNvPr id="6" name="Slide Number Placeholder 5">
            <a:extLst>
              <a:ext uri="{FF2B5EF4-FFF2-40B4-BE49-F238E27FC236}">
                <a16:creationId xmlns="" xmlns:a16="http://schemas.microsoft.com/office/drawing/2014/main" id="{71D56A46-2DA4-459E-9E29-BF1E5C5044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8FFF1442-7FB2-407E-A96F-0FDBAE4DE96F}" type="slidenum">
              <a:rPr lang="en-US" smtClean="0"/>
              <a:pPr/>
              <a:t>‹N°›</a:t>
            </a:fld>
            <a:endParaRPr lang="en-US"/>
          </a:p>
        </p:txBody>
      </p:sp>
    </p:spTree>
    <p:extLst>
      <p:ext uri="{BB962C8B-B14F-4D97-AF65-F5344CB8AC3E}">
        <p14:creationId xmlns="" xmlns:p14="http://schemas.microsoft.com/office/powerpoint/2010/main" val="857520410"/>
      </p:ext>
    </p:extLst>
  </p:cSld>
  <p:clrMap bg1="lt1" tx1="dk1" bg2="lt2" tx2="dk2" accent1="accent1" accent2="accent2" accent3="accent3" accent4="accent4" accent5="accent5" accent6="accent6" hlink="hlink" folHlink="folHlink"/>
  <p:sldLayoutIdLst>
    <p:sldLayoutId id="2147483655" r:id="rId1"/>
    <p:sldLayoutId id="2147483657" r:id="rId2"/>
    <p:sldLayoutId id="2147483658" r:id="rId3"/>
    <p:sldLayoutId id="2147483660" r:id="rId4"/>
    <p:sldLayoutId id="2147483659" r:id="rId5"/>
    <p:sldLayoutId id="2147483656" r:id="rId6"/>
    <p:sldLayoutId id="2147483663" r:id="rId7"/>
    <p:sldLayoutId id="2147483662" r:id="rId8"/>
    <p:sldLayoutId id="2147483664" r:id="rId9"/>
    <p:sldLayoutId id="2147483665" r:id="rId10"/>
    <p:sldLayoutId id="2147483666" r:id="rId11"/>
    <p:sldLayoutId id="2147483667" r:id="rId12"/>
    <p:sldLayoutId id="2147483668" r:id="rId13"/>
    <p:sldLayoutId id="2147483669" r:id="rId14"/>
    <p:sldLayoutId id="2147483673" r:id="rId15"/>
    <p:sldLayoutId id="2147483674" r:id="rId16"/>
    <p:sldLayoutId id="2147483675" r:id="rId17"/>
    <p:sldLayoutId id="2147483676" r:id="rId18"/>
    <p:sldLayoutId id="2147483678" r:id="rId19"/>
    <p:sldLayoutId id="2147483677" r:id="rId20"/>
    <p:sldLayoutId id="2147483679" r:id="rId21"/>
    <p:sldLayoutId id="2147483680" r:id="rId22"/>
    <p:sldLayoutId id="2147483683" r:id="rId23"/>
    <p:sldLayoutId id="2147483684" r:id="rId24"/>
    <p:sldLayoutId id="2147483685" r:id="rId25"/>
    <p:sldLayoutId id="2147483686" r:id="rId26"/>
    <p:sldLayoutId id="2147483688" r:id="rId27"/>
    <p:sldLayoutId id="2147483687" r:id="rId28"/>
    <p:sldLayoutId id="2147483672" r:id="rId29"/>
    <p:sldLayoutId id="2147483671" r:id="rId30"/>
    <p:sldLayoutId id="2147483670" r:id="rId31"/>
    <p:sldLayoutId id="2147483682" r:id="rId32"/>
    <p:sldLayoutId id="2147483681" r:id="rId33"/>
    <p:sldLayoutId id="2147483690" r:id="rId34"/>
    <p:sldLayoutId id="2147483694" r:id="rId35"/>
  </p:sldLayoutIdLst>
  <p:hf hdr="0" ftr="0" dt="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3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8.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35.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 xmlns:a16="http://schemas.microsoft.com/office/drawing/2014/main" id="{64CE0CFD-7259-42E6-93B6-2148477ED670}"/>
              </a:ext>
            </a:extLst>
          </p:cNvPr>
          <p:cNvGrpSpPr/>
          <p:nvPr/>
        </p:nvGrpSpPr>
        <p:grpSpPr>
          <a:xfrm flipH="1" flipV="1">
            <a:off x="0" y="-1"/>
            <a:ext cx="7595323" cy="6858001"/>
            <a:chOff x="4652733" y="0"/>
            <a:chExt cx="7530478" cy="6799435"/>
          </a:xfrm>
          <a:gradFill>
            <a:gsLst>
              <a:gs pos="53100">
                <a:srgbClr val="2E4DCE">
                  <a:alpha val="8000"/>
                </a:srgbClr>
              </a:gs>
              <a:gs pos="0">
                <a:srgbClr val="3A5BE0"/>
              </a:gs>
              <a:gs pos="100000">
                <a:srgbClr val="2441BF"/>
              </a:gs>
            </a:gsLst>
            <a:lin ang="10800000" scaled="1"/>
          </a:gradFill>
        </p:grpSpPr>
        <p:sp>
          <p:nvSpPr>
            <p:cNvPr id="13" name="Freeform: Shape 12">
              <a:extLst>
                <a:ext uri="{FF2B5EF4-FFF2-40B4-BE49-F238E27FC236}">
                  <a16:creationId xmlns="" xmlns:a16="http://schemas.microsoft.com/office/drawing/2014/main" id="{FC7481DA-53BF-449F-953F-0BEAC0EEA48A}"/>
                </a:ext>
              </a:extLst>
            </p:cNvPr>
            <p:cNvSpPr/>
            <p:nvPr/>
          </p:nvSpPr>
          <p:spPr>
            <a:xfrm>
              <a:off x="5230254" y="0"/>
              <a:ext cx="6952957" cy="6799435"/>
            </a:xfrm>
            <a:custGeom>
              <a:avLst/>
              <a:gdLst>
                <a:gd name="connsiteX0" fmla="*/ 536396 w 3759655"/>
                <a:gd name="connsiteY0" fmla="*/ 0 h 3676650"/>
                <a:gd name="connsiteX1" fmla="*/ 892631 w 3759655"/>
                <a:gd name="connsiteY1" fmla="*/ 873443 h 3676650"/>
                <a:gd name="connsiteX2" fmla="*/ 978356 w 3759655"/>
                <a:gd name="connsiteY2" fmla="*/ 1977390 h 3676650"/>
                <a:gd name="connsiteX3" fmla="*/ 511631 w 3759655"/>
                <a:gd name="connsiteY3" fmla="*/ 2734628 h 3676650"/>
                <a:gd name="connsiteX4" fmla="*/ 286841 w 3759655"/>
                <a:gd name="connsiteY4" fmla="*/ 3349943 h 3676650"/>
                <a:gd name="connsiteX5" fmla="*/ 2043 w 3759655"/>
                <a:gd name="connsiteY5" fmla="*/ 3676650 h 3676650"/>
                <a:gd name="connsiteX6" fmla="*/ 3759656 w 3759655"/>
                <a:gd name="connsiteY6" fmla="*/ 3676650 h 3676650"/>
                <a:gd name="connsiteX7" fmla="*/ 3759656 w 3759655"/>
                <a:gd name="connsiteY7" fmla="*/ 0 h 3676650"/>
                <a:gd name="connsiteX8" fmla="*/ 536396 w 3759655"/>
                <a:gd name="connsiteY8" fmla="*/ 0 h 367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59655" h="3676650">
                  <a:moveTo>
                    <a:pt x="536396" y="0"/>
                  </a:moveTo>
                  <a:cubicBezTo>
                    <a:pt x="536396" y="0"/>
                    <a:pt x="531633" y="441960"/>
                    <a:pt x="892631" y="873443"/>
                  </a:cubicBezTo>
                  <a:cubicBezTo>
                    <a:pt x="1253628" y="1304925"/>
                    <a:pt x="1158378" y="1786890"/>
                    <a:pt x="978356" y="1977390"/>
                  </a:cubicBezTo>
                  <a:cubicBezTo>
                    <a:pt x="798333" y="2167890"/>
                    <a:pt x="511631" y="2345055"/>
                    <a:pt x="511631" y="2734628"/>
                  </a:cubicBezTo>
                  <a:cubicBezTo>
                    <a:pt x="511631" y="2734628"/>
                    <a:pt x="544968" y="3298508"/>
                    <a:pt x="286841" y="3349943"/>
                  </a:cubicBezTo>
                  <a:cubicBezTo>
                    <a:pt x="-42724" y="3415665"/>
                    <a:pt x="2043" y="3676650"/>
                    <a:pt x="2043" y="3676650"/>
                  </a:cubicBezTo>
                  <a:lnTo>
                    <a:pt x="3759656" y="3676650"/>
                  </a:lnTo>
                  <a:lnTo>
                    <a:pt x="3759656" y="0"/>
                  </a:lnTo>
                  <a:lnTo>
                    <a:pt x="536396" y="0"/>
                  </a:lnTo>
                  <a:close/>
                </a:path>
              </a:pathLst>
            </a:custGeom>
            <a:grpFill/>
            <a:ln w="9525" cap="flat">
              <a:noFill/>
              <a:prstDash val="solid"/>
              <a:miter/>
            </a:ln>
          </p:spPr>
          <p:txBody>
            <a:bodyPr rtlCol="0" anchor="ctr"/>
            <a:lstStyle/>
            <a:p>
              <a:endParaRPr lang="en-US" dirty="0"/>
            </a:p>
          </p:txBody>
        </p:sp>
        <p:sp>
          <p:nvSpPr>
            <p:cNvPr id="14" name="Freeform: Shape 13">
              <a:extLst>
                <a:ext uri="{FF2B5EF4-FFF2-40B4-BE49-F238E27FC236}">
                  <a16:creationId xmlns="" xmlns:a16="http://schemas.microsoft.com/office/drawing/2014/main" id="{AFFBB62B-BE5E-429D-B613-3EEFC5ED5A7F}"/>
                </a:ext>
              </a:extLst>
            </p:cNvPr>
            <p:cNvSpPr/>
            <p:nvPr/>
          </p:nvSpPr>
          <p:spPr>
            <a:xfrm>
              <a:off x="4652733" y="0"/>
              <a:ext cx="1287354" cy="1180214"/>
            </a:xfrm>
            <a:custGeom>
              <a:avLst/>
              <a:gdLst>
                <a:gd name="connsiteX0" fmla="*/ 550545 w 696108"/>
                <a:gd name="connsiteY0" fmla="*/ 0 h 638175"/>
                <a:gd name="connsiteX1" fmla="*/ 646748 w 696108"/>
                <a:gd name="connsiteY1" fmla="*/ 375285 h 638175"/>
                <a:gd name="connsiteX2" fmla="*/ 532448 w 696108"/>
                <a:gd name="connsiteY2" fmla="*/ 638175 h 638175"/>
                <a:gd name="connsiteX3" fmla="*/ 0 w 696108"/>
                <a:gd name="connsiteY3" fmla="*/ 0 h 638175"/>
                <a:gd name="connsiteX4" fmla="*/ 550545 w 696108"/>
                <a:gd name="connsiteY4" fmla="*/ 0 h 63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6108" h="638175">
                  <a:moveTo>
                    <a:pt x="550545" y="0"/>
                  </a:moveTo>
                  <a:cubicBezTo>
                    <a:pt x="550545" y="0"/>
                    <a:pt x="569595" y="251460"/>
                    <a:pt x="646748" y="375285"/>
                  </a:cubicBezTo>
                  <a:cubicBezTo>
                    <a:pt x="752475" y="544830"/>
                    <a:pt x="676275" y="638175"/>
                    <a:pt x="532448" y="638175"/>
                  </a:cubicBezTo>
                  <a:cubicBezTo>
                    <a:pt x="397193" y="638175"/>
                    <a:pt x="4763" y="499110"/>
                    <a:pt x="0" y="0"/>
                  </a:cubicBezTo>
                  <a:lnTo>
                    <a:pt x="550545" y="0"/>
                  </a:lnTo>
                  <a:close/>
                </a:path>
              </a:pathLst>
            </a:custGeom>
            <a:grpFill/>
            <a:ln w="9525" cap="flat">
              <a:noFill/>
              <a:prstDash val="solid"/>
              <a:miter/>
            </a:ln>
          </p:spPr>
          <p:txBody>
            <a:bodyPr rtlCol="0" anchor="ctr"/>
            <a:lstStyle/>
            <a:p>
              <a:endParaRPr lang="en-US" dirty="0"/>
            </a:p>
          </p:txBody>
        </p:sp>
        <p:sp>
          <p:nvSpPr>
            <p:cNvPr id="15" name="Freeform: Shape 14">
              <a:extLst>
                <a:ext uri="{FF2B5EF4-FFF2-40B4-BE49-F238E27FC236}">
                  <a16:creationId xmlns="" xmlns:a16="http://schemas.microsoft.com/office/drawing/2014/main" id="{E406B717-0F06-48C8-B6AF-8621D199C4B4}"/>
                </a:ext>
              </a:extLst>
            </p:cNvPr>
            <p:cNvSpPr/>
            <p:nvPr/>
          </p:nvSpPr>
          <p:spPr>
            <a:xfrm>
              <a:off x="5930040" y="1228869"/>
              <a:ext cx="417266" cy="559765"/>
            </a:xfrm>
            <a:custGeom>
              <a:avLst/>
              <a:gdLst>
                <a:gd name="connsiteX0" fmla="*/ 75133 w 225627"/>
                <a:gd name="connsiteY0" fmla="*/ 6075 h 302681"/>
                <a:gd name="connsiteX1" fmla="*/ 42748 w 225627"/>
                <a:gd name="connsiteY1" fmla="*/ 224197 h 302681"/>
                <a:gd name="connsiteX2" fmla="*/ 225628 w 225627"/>
                <a:gd name="connsiteY2" fmla="*/ 237532 h 302681"/>
                <a:gd name="connsiteX3" fmla="*/ 75133 w 225627"/>
                <a:gd name="connsiteY3" fmla="*/ 6075 h 302681"/>
              </a:gdLst>
              <a:ahLst/>
              <a:cxnLst>
                <a:cxn ang="0">
                  <a:pos x="connsiteX0" y="connsiteY0"/>
                </a:cxn>
                <a:cxn ang="0">
                  <a:pos x="connsiteX1" y="connsiteY1"/>
                </a:cxn>
                <a:cxn ang="0">
                  <a:pos x="connsiteX2" y="connsiteY2"/>
                </a:cxn>
                <a:cxn ang="0">
                  <a:pos x="connsiteX3" y="connsiteY3"/>
                </a:cxn>
              </a:cxnLst>
              <a:rect l="l" t="t" r="r" b="b"/>
              <a:pathLst>
                <a:path w="225627" h="302681">
                  <a:moveTo>
                    <a:pt x="75133" y="6075"/>
                  </a:moveTo>
                  <a:cubicBezTo>
                    <a:pt x="75133" y="6075"/>
                    <a:pt x="-69647" y="111802"/>
                    <a:pt x="42748" y="224197"/>
                  </a:cubicBezTo>
                  <a:cubicBezTo>
                    <a:pt x="155143" y="336592"/>
                    <a:pt x="225628" y="316590"/>
                    <a:pt x="225628" y="237532"/>
                  </a:cubicBezTo>
                  <a:cubicBezTo>
                    <a:pt x="225628" y="158475"/>
                    <a:pt x="152286" y="-36788"/>
                    <a:pt x="75133" y="6075"/>
                  </a:cubicBezTo>
                  <a:close/>
                </a:path>
              </a:pathLst>
            </a:custGeom>
            <a:grpFill/>
            <a:ln w="9525" cap="flat">
              <a:noFill/>
              <a:prstDash val="solid"/>
              <a:miter/>
            </a:ln>
          </p:spPr>
          <p:txBody>
            <a:bodyPr rtlCol="0" anchor="ctr"/>
            <a:lstStyle/>
            <a:p>
              <a:endParaRPr lang="en-US" dirty="0"/>
            </a:p>
          </p:txBody>
        </p:sp>
        <p:sp>
          <p:nvSpPr>
            <p:cNvPr id="16" name="Freeform: Shape 15">
              <a:extLst>
                <a:ext uri="{FF2B5EF4-FFF2-40B4-BE49-F238E27FC236}">
                  <a16:creationId xmlns="" xmlns:a16="http://schemas.microsoft.com/office/drawing/2014/main" id="{A37380A3-CB0B-4DD6-ADD1-B7F7EFEA234C}"/>
                </a:ext>
              </a:extLst>
            </p:cNvPr>
            <p:cNvSpPr/>
            <p:nvPr/>
          </p:nvSpPr>
          <p:spPr>
            <a:xfrm>
              <a:off x="5419090" y="5682130"/>
              <a:ext cx="366369" cy="386035"/>
            </a:xfrm>
            <a:custGeom>
              <a:avLst/>
              <a:gdLst>
                <a:gd name="connsiteX0" fmla="*/ 52329 w 198106"/>
                <a:gd name="connsiteY0" fmla="*/ 48853 h 208740"/>
                <a:gd name="connsiteX1" fmla="*/ 17087 w 198106"/>
                <a:gd name="connsiteY1" fmla="*/ 196490 h 208740"/>
                <a:gd name="connsiteX2" fmla="*/ 184727 w 198106"/>
                <a:gd name="connsiteY2" fmla="*/ 111717 h 208740"/>
                <a:gd name="connsiteX3" fmla="*/ 174249 w 198106"/>
                <a:gd name="connsiteY3" fmla="*/ 13610 h 208740"/>
                <a:gd name="connsiteX4" fmla="*/ 52329 w 198106"/>
                <a:gd name="connsiteY4" fmla="*/ 48853 h 208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106" h="208740">
                  <a:moveTo>
                    <a:pt x="52329" y="48853"/>
                  </a:moveTo>
                  <a:cubicBezTo>
                    <a:pt x="52329" y="48853"/>
                    <a:pt x="-36253" y="143150"/>
                    <a:pt x="17087" y="196490"/>
                  </a:cubicBezTo>
                  <a:cubicBezTo>
                    <a:pt x="70427" y="249830"/>
                    <a:pt x="184727" y="111717"/>
                    <a:pt x="184727" y="111717"/>
                  </a:cubicBezTo>
                  <a:cubicBezTo>
                    <a:pt x="184727" y="111717"/>
                    <a:pt x="220922" y="60282"/>
                    <a:pt x="174249" y="13610"/>
                  </a:cubicBezTo>
                  <a:cubicBezTo>
                    <a:pt x="128529" y="-31158"/>
                    <a:pt x="52329" y="48853"/>
                    <a:pt x="52329" y="48853"/>
                  </a:cubicBezTo>
                  <a:close/>
                </a:path>
              </a:pathLst>
            </a:custGeom>
            <a:grpFill/>
            <a:ln w="9525" cap="flat">
              <a:noFill/>
              <a:prstDash val="solid"/>
              <a:miter/>
            </a:ln>
          </p:spPr>
          <p:txBody>
            <a:bodyPr rtlCol="0" anchor="ctr"/>
            <a:lstStyle/>
            <a:p>
              <a:endParaRPr lang="en-US" dirty="0"/>
            </a:p>
          </p:txBody>
        </p:sp>
      </p:grpSp>
      <p:sp>
        <p:nvSpPr>
          <p:cNvPr id="19" name="TextBox 18">
            <a:extLst>
              <a:ext uri="{FF2B5EF4-FFF2-40B4-BE49-F238E27FC236}">
                <a16:creationId xmlns="" xmlns:a16="http://schemas.microsoft.com/office/drawing/2014/main" id="{81560902-686A-465E-A68E-30721AAFF993}"/>
              </a:ext>
            </a:extLst>
          </p:cNvPr>
          <p:cNvSpPr txBox="1"/>
          <p:nvPr/>
        </p:nvSpPr>
        <p:spPr>
          <a:xfrm>
            <a:off x="6295321" y="1404628"/>
            <a:ext cx="5290985" cy="646331"/>
          </a:xfrm>
          <a:prstGeom prst="rect">
            <a:avLst/>
          </a:prstGeom>
          <a:noFill/>
        </p:spPr>
        <p:txBody>
          <a:bodyPr wrap="square" rtlCol="0">
            <a:spAutoFit/>
          </a:bodyPr>
          <a:lstStyle/>
          <a:p>
            <a:r>
              <a:rPr lang="en-US" sz="3600" b="1" dirty="0" smtClean="0">
                <a:solidFill>
                  <a:srgbClr val="3A5BE0"/>
                </a:solidFill>
                <a:latin typeface="Poppins" panose="00000500000000000000" pitchFamily="2" charset="0"/>
                <a:cs typeface="Poppins" panose="00000500000000000000" pitchFamily="2" charset="0"/>
              </a:rPr>
              <a:t>Architecture </a:t>
            </a:r>
            <a:r>
              <a:rPr lang="en-US" sz="3600" b="1" dirty="0" smtClean="0">
                <a:latin typeface="Poppins" panose="00000500000000000000" pitchFamily="2" charset="0"/>
                <a:cs typeface="Poppins" panose="00000500000000000000" pitchFamily="2" charset="0"/>
              </a:rPr>
              <a:t>Logicielle</a:t>
            </a:r>
            <a:endParaRPr lang="en-US" sz="3600" b="1" dirty="0">
              <a:latin typeface="Poppins" panose="00000500000000000000" pitchFamily="2" charset="0"/>
              <a:cs typeface="Poppins" panose="00000500000000000000" pitchFamily="2" charset="0"/>
            </a:endParaRPr>
          </a:p>
        </p:txBody>
      </p:sp>
      <p:pic>
        <p:nvPicPr>
          <p:cNvPr id="12" name="Image 11" descr="unnamed.png"/>
          <p:cNvPicPr>
            <a:picLocks noChangeAspect="1"/>
          </p:cNvPicPr>
          <p:nvPr/>
        </p:nvPicPr>
        <p:blipFill>
          <a:blip r:embed="rId2" cstate="print"/>
          <a:stretch>
            <a:fillRect/>
          </a:stretch>
        </p:blipFill>
        <p:spPr>
          <a:xfrm>
            <a:off x="10345783" y="0"/>
            <a:ext cx="1846217" cy="1361352"/>
          </a:xfrm>
          <a:prstGeom prst="rect">
            <a:avLst/>
          </a:prstGeom>
        </p:spPr>
      </p:pic>
      <p:pic>
        <p:nvPicPr>
          <p:cNvPr id="26" name="Espace réservé pour une image  25" descr="6106ef43466aa_marketing digital tourism.jpg"/>
          <p:cNvPicPr>
            <a:picLocks noGrp="1" noChangeAspect="1"/>
          </p:cNvPicPr>
          <p:nvPr>
            <p:ph type="pic" sz="quarter" idx="10"/>
          </p:nvPr>
        </p:nvPicPr>
        <p:blipFill>
          <a:blip r:embed="rId3"/>
          <a:srcRect l="10246" r="10246"/>
          <a:stretch>
            <a:fillRect/>
          </a:stretch>
        </p:blipFill>
        <p:spPr>
          <a:xfrm>
            <a:off x="0" y="0"/>
            <a:ext cx="7595323" cy="6858000"/>
          </a:xfrm>
        </p:spPr>
      </p:pic>
      <p:sp>
        <p:nvSpPr>
          <p:cNvPr id="18" name="Rectangle 17"/>
          <p:cNvSpPr/>
          <p:nvPr/>
        </p:nvSpPr>
        <p:spPr>
          <a:xfrm>
            <a:off x="7205717" y="5539167"/>
            <a:ext cx="4604146" cy="1015663"/>
          </a:xfrm>
          <a:prstGeom prst="rect">
            <a:avLst/>
          </a:prstGeom>
        </p:spPr>
        <p:txBody>
          <a:bodyPr wrap="none">
            <a:spAutoFit/>
          </a:bodyPr>
          <a:lstStyle/>
          <a:p>
            <a:pPr marL="270510" marR="364490" algn="ctr">
              <a:spcBef>
                <a:spcPts val="5"/>
              </a:spcBef>
              <a:spcAft>
                <a:spcPts val="0"/>
              </a:spcAft>
              <a:tabLst>
                <a:tab pos="1823720" algn="l"/>
              </a:tabLst>
            </a:pPr>
            <a:r>
              <a:rPr lang="fr-FR" sz="2400" b="1" dirty="0" smtClean="0">
                <a:latin typeface="Segoe Script" pitchFamily="34" charset="0"/>
                <a:cs typeface="Poppins" panose="00000500000000000000" pitchFamily="2" charset="0"/>
              </a:rPr>
              <a:t>Présenté Par:</a:t>
            </a:r>
          </a:p>
          <a:p>
            <a:pPr marL="270510" marR="364490" algn="ctr">
              <a:spcBef>
                <a:spcPts val="5"/>
              </a:spcBef>
              <a:spcAft>
                <a:spcPts val="0"/>
              </a:spcAft>
              <a:tabLst>
                <a:tab pos="1823720" algn="l"/>
              </a:tabLst>
            </a:pPr>
            <a:r>
              <a:rPr lang="fr-FR" sz="3600" b="1" dirty="0" smtClean="0">
                <a:solidFill>
                  <a:srgbClr val="3A5BE0"/>
                </a:solidFill>
                <a:latin typeface="Poppins" panose="00000500000000000000" pitchFamily="2" charset="0"/>
                <a:cs typeface="Poppins" panose="00000500000000000000" pitchFamily="2" charset="0"/>
              </a:rPr>
              <a:t>Khalfallah Chedly</a:t>
            </a:r>
            <a:endParaRPr lang="fr-FR" sz="3600" b="1" dirty="0">
              <a:solidFill>
                <a:srgbClr val="3A5BE0"/>
              </a:solidFill>
              <a:latin typeface="Poppins" panose="00000500000000000000" pitchFamily="2" charset="0"/>
              <a:cs typeface="Poppins" panose="00000500000000000000" pitchFamily="2" charset="0"/>
            </a:endParaRPr>
          </a:p>
        </p:txBody>
      </p:sp>
      <p:sp>
        <p:nvSpPr>
          <p:cNvPr id="25" name="文本框 24"/>
          <p:cNvSpPr txBox="1"/>
          <p:nvPr/>
        </p:nvSpPr>
        <p:spPr>
          <a:xfrm>
            <a:off x="6332561" y="2116301"/>
            <a:ext cx="4967785" cy="584775"/>
          </a:xfrm>
          <a:prstGeom prst="rect">
            <a:avLst/>
          </a:prstGeom>
          <a:noFill/>
        </p:spPr>
        <p:txBody>
          <a:bodyPr wrap="square" rtlCol="0">
            <a:spAutoFit/>
          </a:bodyPr>
          <a:lstStyle/>
          <a:p>
            <a:pPr algn="ctr"/>
            <a:r>
              <a:rPr lang="fr-FR" sz="3200" b="1" dirty="0" smtClean="0"/>
              <a:t>Démarche conception</a:t>
            </a:r>
            <a:endParaRPr lang="fr-FR" sz="3200" dirty="0"/>
          </a:p>
        </p:txBody>
      </p:sp>
      <p:sp>
        <p:nvSpPr>
          <p:cNvPr id="20" name="ZoneTexte 19"/>
          <p:cNvSpPr txBox="1"/>
          <p:nvPr/>
        </p:nvSpPr>
        <p:spPr>
          <a:xfrm>
            <a:off x="5240741" y="2947917"/>
            <a:ext cx="6714698" cy="1631216"/>
          </a:xfrm>
          <a:prstGeom prst="rect">
            <a:avLst/>
          </a:prstGeom>
          <a:noFill/>
        </p:spPr>
        <p:txBody>
          <a:bodyPr wrap="square" rtlCol="0">
            <a:spAutoFit/>
          </a:bodyPr>
          <a:lstStyle/>
          <a:p>
            <a:r>
              <a:rPr lang="fr-FR" sz="2000" dirty="0" smtClean="0">
                <a:latin typeface="Times New Roman" pitchFamily="18" charset="0"/>
                <a:cs typeface="Times New Roman" pitchFamily="18" charset="0"/>
              </a:rPr>
              <a:t>L'objectif de ce chapitre est :</a:t>
            </a:r>
          </a:p>
          <a:p>
            <a:pPr marL="355600">
              <a:buFontTx/>
              <a:buChar char="-"/>
            </a:pPr>
            <a:r>
              <a:rPr lang="fr-FR" sz="2000" dirty="0" smtClean="0">
                <a:latin typeface="Times New Roman" pitchFamily="18" charset="0"/>
                <a:cs typeface="Times New Roman" pitchFamily="18" charset="0"/>
              </a:rPr>
              <a:t> de présenter la démarche de conception utilisée dans ce</a:t>
            </a:r>
          </a:p>
          <a:p>
            <a:pPr marL="355600"/>
            <a:r>
              <a:rPr lang="fr-FR" sz="2000" dirty="0" smtClean="0">
                <a:latin typeface="Times New Roman" pitchFamily="18" charset="0"/>
                <a:cs typeface="Times New Roman" pitchFamily="18" charset="0"/>
              </a:rPr>
              <a:t>  cours, </a:t>
            </a:r>
          </a:p>
          <a:p>
            <a:pPr marL="355600">
              <a:buFontTx/>
              <a:buChar char="-"/>
            </a:pPr>
            <a:r>
              <a:rPr lang="fr-FR" sz="2000" dirty="0" smtClean="0">
                <a:latin typeface="Times New Roman" pitchFamily="18" charset="0"/>
                <a:cs typeface="Times New Roman" pitchFamily="18" charset="0"/>
              </a:rPr>
              <a:t> quelques rappels sur UML,</a:t>
            </a:r>
          </a:p>
          <a:p>
            <a:pPr marL="355600"/>
            <a:r>
              <a:rPr lang="fr-FR" sz="2000" dirty="0" smtClean="0">
                <a:latin typeface="Times New Roman" pitchFamily="18" charset="0"/>
                <a:cs typeface="Times New Roman" pitchFamily="18" charset="0"/>
              </a:rPr>
              <a:t>- diagrammes de communication et de classes</a:t>
            </a:r>
            <a:endParaRPr lang="fr-FR" sz="2000" dirty="0">
              <a:latin typeface="Times New Roman" pitchFamily="18" charset="0"/>
              <a:cs typeface="Times New Roman" pitchFamily="18" charset="0"/>
            </a:endParaRPr>
          </a:p>
        </p:txBody>
      </p:sp>
      <p:sp>
        <p:nvSpPr>
          <p:cNvPr id="27" name="ZoneTexte 26"/>
          <p:cNvSpPr txBox="1"/>
          <p:nvPr/>
        </p:nvSpPr>
        <p:spPr>
          <a:xfrm>
            <a:off x="0" y="0"/>
            <a:ext cx="2146485" cy="646331"/>
          </a:xfrm>
          <a:prstGeom prst="rect">
            <a:avLst/>
          </a:prstGeom>
          <a:noFill/>
        </p:spPr>
        <p:txBody>
          <a:bodyPr wrap="none" rtlCol="0">
            <a:spAutoFit/>
          </a:bodyPr>
          <a:lstStyle/>
          <a:p>
            <a:r>
              <a:rPr lang="fr-FR" sz="3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Rounded MT Bold" pitchFamily="34" charset="0"/>
              </a:rPr>
              <a:t>Chap. 02</a:t>
            </a:r>
            <a:endParaRPr lang="fr-FR"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Rounded MT Bold" pitchFamily="34" charset="0"/>
            </a:endParaRPr>
          </a:p>
        </p:txBody>
      </p:sp>
    </p:spTree>
    <p:extLst>
      <p:ext uri="{BB962C8B-B14F-4D97-AF65-F5344CB8AC3E}">
        <p14:creationId xmlns="" xmlns:p14="http://schemas.microsoft.com/office/powerpoint/2010/main" val="4226483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25"/>
                                        </p:tgtEl>
                                        <p:attrNameLst>
                                          <p:attrName>style.visibility</p:attrName>
                                        </p:attrNameLst>
                                      </p:cBhvr>
                                      <p:to>
                                        <p:strVal val="visible"/>
                                      </p:to>
                                    </p:set>
                                    <p:anim by="(-#ppt_w*2)" calcmode="lin" valueType="num">
                                      <p:cBhvr rctx="PPT">
                                        <p:cTn id="7" dur="250" autoRev="1" fill="hold">
                                          <p:stCondLst>
                                            <p:cond delay="0"/>
                                          </p:stCondLst>
                                        </p:cTn>
                                        <p:tgtEl>
                                          <p:spTgt spid="25"/>
                                        </p:tgtEl>
                                        <p:attrNameLst>
                                          <p:attrName>ppt_w</p:attrName>
                                        </p:attrNameLst>
                                      </p:cBhvr>
                                    </p:anim>
                                    <p:anim by="(#ppt_w*0.50)" calcmode="lin" valueType="num">
                                      <p:cBhvr>
                                        <p:cTn id="8" dur="250" decel="50000" autoRev="1" fill="hold">
                                          <p:stCondLst>
                                            <p:cond delay="0"/>
                                          </p:stCondLst>
                                        </p:cTn>
                                        <p:tgtEl>
                                          <p:spTgt spid="25"/>
                                        </p:tgtEl>
                                        <p:attrNameLst>
                                          <p:attrName>ppt_x</p:attrName>
                                        </p:attrNameLst>
                                      </p:cBhvr>
                                    </p:anim>
                                    <p:anim from="(-#ppt_h/2)" to="(#ppt_y)" calcmode="lin" valueType="num">
                                      <p:cBhvr>
                                        <p:cTn id="9" dur="500" fill="hold">
                                          <p:stCondLst>
                                            <p:cond delay="0"/>
                                          </p:stCondLst>
                                        </p:cTn>
                                        <p:tgtEl>
                                          <p:spTgt spid="25"/>
                                        </p:tgtEl>
                                        <p:attrNameLst>
                                          <p:attrName>ppt_y</p:attrName>
                                        </p:attrNameLst>
                                      </p:cBhvr>
                                    </p:anim>
                                    <p:animRot by="21600000">
                                      <p:cBhvr>
                                        <p:cTn id="10" dur="500" fill="hold">
                                          <p:stCondLst>
                                            <p:cond delay="0"/>
                                          </p:stCondLst>
                                        </p:cTn>
                                        <p:tgtEl>
                                          <p:spTgt spid="2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6248400"/>
            <a:ext cx="27432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标题 3"/>
          <p:cNvSpPr txBox="1"/>
          <p:nvPr/>
        </p:nvSpPr>
        <p:spPr>
          <a:xfrm>
            <a:off x="1596764" y="272955"/>
            <a:ext cx="8966579" cy="9144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3600" b="1" dirty="0" smtClean="0">
                <a:solidFill>
                  <a:srgbClr val="3A5BE0"/>
                </a:solidFill>
                <a:latin typeface="Poppins" panose="00000500000000000000" pitchFamily="2" charset="0"/>
                <a:ea typeface="+mn-ea"/>
                <a:cs typeface="Poppins" panose="00000500000000000000" pitchFamily="2" charset="0"/>
              </a:rPr>
              <a:t>Décomposition</a:t>
            </a:r>
            <a:endParaRPr lang="zh-CN" altLang="en-US" sz="3600" b="1" dirty="0">
              <a:solidFill>
                <a:srgbClr val="3A5BE0"/>
              </a:solidFill>
              <a:latin typeface="Poppins" panose="00000500000000000000" pitchFamily="2" charset="0"/>
              <a:ea typeface="+mn-ea"/>
              <a:cs typeface="Poppins" panose="00000500000000000000" pitchFamily="2" charset="0"/>
            </a:endParaRPr>
          </a:p>
        </p:txBody>
      </p:sp>
      <p:sp>
        <p:nvSpPr>
          <p:cNvPr id="17" name="Rectangle 16"/>
          <p:cNvSpPr/>
          <p:nvPr/>
        </p:nvSpPr>
        <p:spPr>
          <a:xfrm>
            <a:off x="245659" y="2280729"/>
            <a:ext cx="4763069" cy="4154984"/>
          </a:xfrm>
          <a:prstGeom prst="rect">
            <a:avLst/>
          </a:prstGeom>
        </p:spPr>
        <p:txBody>
          <a:bodyPr wrap="square" lIns="0" tIns="0" rIns="0" bIns="0">
            <a:spAutoFit/>
          </a:bodyPr>
          <a:lstStyle/>
          <a:p>
            <a:pPr algn="just">
              <a:lnSpc>
                <a:spcPct val="150000"/>
              </a:lnSpc>
              <a:buFont typeface="Wingdings" pitchFamily="2" charset="2"/>
              <a:buChar char="Ø"/>
            </a:pPr>
            <a:r>
              <a:rPr lang="fr-FR" sz="2000" dirty="0" smtClean="0"/>
              <a:t>Factory </a:t>
            </a:r>
          </a:p>
          <a:p>
            <a:pPr algn="just">
              <a:lnSpc>
                <a:spcPct val="150000"/>
              </a:lnSpc>
              <a:buFont typeface="Wingdings" pitchFamily="2" charset="2"/>
              <a:buChar char="Ø"/>
            </a:pPr>
            <a:r>
              <a:rPr lang="fr-FR" sz="2000" dirty="0" smtClean="0"/>
              <a:t>Builder </a:t>
            </a:r>
          </a:p>
          <a:p>
            <a:pPr algn="just">
              <a:lnSpc>
                <a:spcPct val="150000"/>
              </a:lnSpc>
              <a:buFont typeface="Wingdings" pitchFamily="2" charset="2"/>
              <a:buChar char="Ø"/>
            </a:pPr>
            <a:r>
              <a:rPr lang="fr-FR" sz="2000" dirty="0" smtClean="0"/>
              <a:t>Observer </a:t>
            </a:r>
          </a:p>
          <a:p>
            <a:pPr algn="just">
              <a:lnSpc>
                <a:spcPct val="150000"/>
              </a:lnSpc>
              <a:buFont typeface="Wingdings" pitchFamily="2" charset="2"/>
              <a:buChar char="Ø"/>
            </a:pPr>
            <a:r>
              <a:rPr lang="fr-FR" sz="2000" dirty="0" smtClean="0"/>
              <a:t>Iterator </a:t>
            </a:r>
          </a:p>
          <a:p>
            <a:pPr algn="just">
              <a:lnSpc>
                <a:spcPct val="150000"/>
              </a:lnSpc>
              <a:buFont typeface="Wingdings" pitchFamily="2" charset="2"/>
              <a:buChar char="Ø"/>
            </a:pPr>
            <a:r>
              <a:rPr lang="fr-FR" sz="2000" dirty="0" smtClean="0"/>
              <a:t>Strategy </a:t>
            </a:r>
          </a:p>
          <a:p>
            <a:pPr algn="just">
              <a:lnSpc>
                <a:spcPct val="150000"/>
              </a:lnSpc>
              <a:buFont typeface="Wingdings" pitchFamily="2" charset="2"/>
              <a:buChar char="Ø"/>
            </a:pPr>
            <a:r>
              <a:rPr lang="fr-FR" sz="2000" dirty="0" smtClean="0"/>
              <a:t>Model / Vue / Controlleur </a:t>
            </a:r>
          </a:p>
          <a:p>
            <a:pPr algn="just">
              <a:lnSpc>
                <a:spcPct val="150000"/>
              </a:lnSpc>
              <a:buFont typeface="Wingdings" pitchFamily="2" charset="2"/>
              <a:buChar char="Ø"/>
            </a:pPr>
            <a:r>
              <a:rPr lang="fr-FR" sz="2000" dirty="0" smtClean="0"/>
              <a:t>Proxy et Adaptateur de communication </a:t>
            </a:r>
          </a:p>
          <a:p>
            <a:pPr algn="just">
              <a:lnSpc>
                <a:spcPct val="150000"/>
              </a:lnSpc>
              <a:buFont typeface="Wingdings" pitchFamily="2" charset="2"/>
              <a:buChar char="Ø"/>
            </a:pPr>
            <a:r>
              <a:rPr lang="fr-FR" sz="2000" dirty="0" smtClean="0"/>
              <a:t>Objet Distant (RMI) </a:t>
            </a:r>
          </a:p>
          <a:p>
            <a:pPr algn="just">
              <a:lnSpc>
                <a:spcPct val="150000"/>
              </a:lnSpc>
              <a:buFont typeface="Wingdings" pitchFamily="2" charset="2"/>
              <a:buChar char="Ø"/>
            </a:pPr>
            <a:r>
              <a:rPr lang="fr-FR" sz="2000" dirty="0" smtClean="0"/>
              <a:t>Provider (ou MOM)</a:t>
            </a:r>
            <a:endParaRPr lang="zh-CN" altLang="en-US" sz="2000" dirty="0">
              <a:sym typeface="Arial" panose="020B0604020202020204" pitchFamily="34" charset="0"/>
            </a:endParaRPr>
          </a:p>
        </p:txBody>
      </p:sp>
      <p:cxnSp>
        <p:nvCxnSpPr>
          <p:cNvPr id="22" name="Straight Connector 13"/>
          <p:cNvCxnSpPr/>
          <p:nvPr/>
        </p:nvCxnSpPr>
        <p:spPr>
          <a:xfrm>
            <a:off x="2488465" y="954712"/>
            <a:ext cx="6948000" cy="16895"/>
          </a:xfrm>
          <a:prstGeom prst="line">
            <a:avLst/>
          </a:prstGeom>
          <a:ln w="38100">
            <a:solidFill>
              <a:schemeClr val="accent3"/>
            </a:solidFill>
            <a:prstDash val="sysDot"/>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229668" y="1168422"/>
            <a:ext cx="11725771" cy="923330"/>
          </a:xfrm>
          <a:prstGeom prst="rect">
            <a:avLst/>
          </a:prstGeom>
        </p:spPr>
        <p:txBody>
          <a:bodyPr wrap="square" lIns="0" tIns="0" rIns="0" bIns="0">
            <a:spAutoFit/>
          </a:bodyPr>
          <a:lstStyle/>
          <a:p>
            <a:pPr marL="285750" indent="-285750" algn="just"/>
            <a:r>
              <a:rPr lang="fr-FR" sz="2000" dirty="0" smtClean="0"/>
              <a:t>Afin de gagner en précision et en justification, il est souhaitable de décrire aussi les SOUSCOMPOSANTS </a:t>
            </a:r>
          </a:p>
          <a:p>
            <a:pPr marL="285750" indent="-285750" algn="just"/>
            <a:r>
              <a:rPr lang="fr-FR" sz="2000" dirty="0" smtClean="0"/>
              <a:t>d'un COMPOSANT LOGICIEL. </a:t>
            </a:r>
          </a:p>
          <a:p>
            <a:pPr marL="285750" indent="-285750" algn="just"/>
            <a:r>
              <a:rPr lang="fr-FR" sz="2000" dirty="0" smtClean="0"/>
              <a:t>D'autant que ces SOUS-COMPOSANTS sont très souvent des Designs Patterns à part entière :</a:t>
            </a:r>
            <a:endParaRPr lang="fr-FR" dirty="0"/>
          </a:p>
        </p:txBody>
      </p:sp>
      <p:sp>
        <p:nvSpPr>
          <p:cNvPr id="25" name="Pentagone 24"/>
          <p:cNvSpPr/>
          <p:nvPr/>
        </p:nvSpPr>
        <p:spPr>
          <a:xfrm>
            <a:off x="4626593" y="2552131"/>
            <a:ext cx="7424382" cy="3480179"/>
          </a:xfrm>
          <a:prstGeom prst="homePlate">
            <a:avLst/>
          </a:prstGeom>
        </p:spPr>
        <p:style>
          <a:lnRef idx="0">
            <a:schemeClr val="dk1"/>
          </a:lnRef>
          <a:fillRef idx="3">
            <a:schemeClr val="dk1"/>
          </a:fillRef>
          <a:effectRef idx="3">
            <a:schemeClr val="dk1"/>
          </a:effectRef>
          <a:fontRef idx="minor">
            <a:schemeClr val="lt1"/>
          </a:fontRef>
        </p:style>
        <p:txBody>
          <a:bodyPr rtlCol="0" anchor="ctr"/>
          <a:lstStyle/>
          <a:p>
            <a:r>
              <a:rPr lang="fr-FR" sz="2000" b="1" dirty="0" smtClean="0"/>
              <a:t>Cela permet </a:t>
            </a:r>
            <a:r>
              <a:rPr lang="fr-FR" sz="2000" b="1" i="1" u="sng" dirty="0" smtClean="0"/>
              <a:t>d’anticiper l’étape suivante </a:t>
            </a:r>
            <a:r>
              <a:rPr lang="fr-FR" sz="2000" b="1" dirty="0" smtClean="0"/>
              <a:t>des </a:t>
            </a:r>
          </a:p>
          <a:p>
            <a:r>
              <a:rPr lang="fr-FR" sz="2000" b="1" dirty="0" smtClean="0"/>
              <a:t>diagrammes de classe .</a:t>
            </a:r>
          </a:p>
          <a:p>
            <a:endParaRPr lang="fr-FR" sz="2000" b="1" dirty="0" smtClean="0"/>
          </a:p>
          <a:p>
            <a:r>
              <a:rPr lang="fr-FR" sz="2000" b="1" dirty="0" smtClean="0"/>
              <a:t>Les sous-composants d'un même composant </a:t>
            </a:r>
            <a:r>
              <a:rPr lang="fr-FR" sz="2000" b="1" i="1" u="sng" dirty="0" smtClean="0"/>
              <a:t>communiquent</a:t>
            </a:r>
            <a:r>
              <a:rPr lang="fr-FR" sz="2000" b="1" dirty="0" smtClean="0"/>
              <a:t> entre eux à travers des </a:t>
            </a:r>
            <a:r>
              <a:rPr lang="fr-FR" sz="2000" b="1" i="1" u="sng" dirty="0" smtClean="0"/>
              <a:t>connecteurs</a:t>
            </a:r>
            <a:r>
              <a:rPr lang="fr-FR" sz="2000" b="1" dirty="0" smtClean="0"/>
              <a:t> internes correspondant à un appel local. </a:t>
            </a:r>
          </a:p>
          <a:p>
            <a:endParaRPr lang="fr-FR" sz="2000" b="1" dirty="0" smtClean="0"/>
          </a:p>
          <a:p>
            <a:r>
              <a:rPr lang="fr-FR" sz="2000" b="1" dirty="0" smtClean="0"/>
              <a:t>La communication entre deux sous-composants appartenant à deux composants logiciels est une </a:t>
            </a:r>
            <a:r>
              <a:rPr lang="fr-FR" sz="2000" b="1" i="1" u="sng" dirty="0" smtClean="0"/>
              <a:t>communication distante. </a:t>
            </a:r>
          </a:p>
          <a:p>
            <a:pPr algn="ct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right)">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Espace réservé pour une image  2" descr="uml def 2.png"/>
          <p:cNvPicPr>
            <a:picLocks noGrp="1" noChangeAspect="1"/>
          </p:cNvPicPr>
          <p:nvPr>
            <p:ph type="pic" sz="quarter" idx="10"/>
          </p:nvPr>
        </p:nvPicPr>
        <p:blipFill>
          <a:blip r:embed="rId2"/>
          <a:srcRect l="2806" r="2806"/>
          <a:stretch>
            <a:fillRect/>
          </a:stretch>
        </p:blipFill>
        <p:spPr/>
      </p:pic>
      <p:sp>
        <p:nvSpPr>
          <p:cNvPr id="4" name="标题 3"/>
          <p:cNvSpPr txBox="1"/>
          <p:nvPr/>
        </p:nvSpPr>
        <p:spPr>
          <a:xfrm>
            <a:off x="1064501" y="4558352"/>
            <a:ext cx="3848693" cy="9144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3600" b="1" dirty="0" smtClean="0">
                <a:solidFill>
                  <a:srgbClr val="3A5BE0"/>
                </a:solidFill>
                <a:latin typeface="Poppins" panose="00000500000000000000" pitchFamily="2" charset="0"/>
                <a:ea typeface="+mn-ea"/>
                <a:cs typeface="Poppins" panose="00000500000000000000" pitchFamily="2" charset="0"/>
              </a:rPr>
              <a:t>Décomposition</a:t>
            </a:r>
            <a:endParaRPr lang="zh-CN" altLang="en-US" sz="3600" b="1" dirty="0">
              <a:solidFill>
                <a:srgbClr val="3A5BE0"/>
              </a:solidFill>
              <a:latin typeface="Poppins" panose="00000500000000000000" pitchFamily="2" charset="0"/>
              <a:ea typeface="+mn-ea"/>
              <a:cs typeface="Poppins" panose="00000500000000000000" pitchFamily="2" charset="0"/>
            </a:endParaRPr>
          </a:p>
        </p:txBody>
      </p:sp>
      <p:pic>
        <p:nvPicPr>
          <p:cNvPr id="5" name="Image 4" descr="continu.png"/>
          <p:cNvPicPr>
            <a:picLocks noChangeAspect="1"/>
          </p:cNvPicPr>
          <p:nvPr/>
        </p:nvPicPr>
        <p:blipFill>
          <a:blip r:embed="rId3"/>
          <a:stretch>
            <a:fillRect/>
          </a:stretch>
        </p:blipFill>
        <p:spPr>
          <a:xfrm>
            <a:off x="297691" y="4326340"/>
            <a:ext cx="1067086" cy="1067086"/>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27"/>
          <p:cNvSpPr txBox="1">
            <a:spLocks noChangeArrowheads="1"/>
          </p:cNvSpPr>
          <p:nvPr/>
        </p:nvSpPr>
        <p:spPr bwMode="auto">
          <a:xfrm>
            <a:off x="163773" y="967232"/>
            <a:ext cx="11805314" cy="55656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171450" lvl="1" indent="-457200">
              <a:lnSpc>
                <a:spcPct val="114000"/>
              </a:lnSpc>
              <a:buFont typeface="Wingdings" panose="05000000000000000000" pitchFamily="2" charset="2"/>
              <a:buChar char="q"/>
            </a:pPr>
            <a:r>
              <a:rPr lang="fr-FR" sz="2200" dirty="0" smtClean="0"/>
              <a:t>La Fonction 1 est entièrement décrite : type de retour (RT), nom de la fonction (Fonction 1), le(s) paramètre(s) (param). </a:t>
            </a:r>
          </a:p>
          <a:p>
            <a:pPr marL="171450" lvl="1" indent="-457200">
              <a:lnSpc>
                <a:spcPct val="114000"/>
              </a:lnSpc>
              <a:buFont typeface="Wingdings" panose="05000000000000000000" pitchFamily="2" charset="2"/>
              <a:buChar char="q"/>
            </a:pPr>
            <a:r>
              <a:rPr lang="fr-FR" sz="2200" dirty="0" smtClean="0"/>
              <a:t>Le COMPOSANT 1 demande au COMPOSANT 2 de réaliser la Fonction 1. On ne sait pas plus qui dans le COMPOSANT 2 réalise cette fonction. Cette fonction correspond à un appel distant entre les deux composants. </a:t>
            </a:r>
          </a:p>
          <a:p>
            <a:pPr marL="171450" lvl="1" indent="-457200">
              <a:lnSpc>
                <a:spcPct val="114000"/>
              </a:lnSpc>
              <a:buFont typeface="Wingdings" panose="05000000000000000000" pitchFamily="2" charset="2"/>
              <a:buChar char="q"/>
            </a:pPr>
            <a:r>
              <a:rPr lang="fr-FR" sz="2200" dirty="0" smtClean="0"/>
              <a:t>Cela signifie que le COMPOSANT 2 contient un élément technique qui est en attente de réception d'une requête. Nous verrons en détail plus loin que cette requête est l'appel d'une méthode distante décrit dans un Desing Pattern particulier. </a:t>
            </a:r>
          </a:p>
          <a:p>
            <a:pPr marL="538163" lvl="1" indent="-171450">
              <a:lnSpc>
                <a:spcPct val="114000"/>
              </a:lnSpc>
              <a:buFont typeface="Wingdings" pitchFamily="2" charset="2"/>
              <a:buChar char="Ø"/>
            </a:pPr>
            <a:r>
              <a:rPr lang="fr-FR" sz="2200" dirty="0" smtClean="0"/>
              <a:t>On détaille la structure du COMPOSANT 2 avec 2 sous-composants. </a:t>
            </a:r>
          </a:p>
          <a:p>
            <a:pPr marL="538163" lvl="1" indent="-171450">
              <a:lnSpc>
                <a:spcPct val="114000"/>
              </a:lnSpc>
              <a:buFont typeface="Wingdings" pitchFamily="2" charset="2"/>
              <a:buChar char="Ø"/>
            </a:pPr>
            <a:r>
              <a:rPr lang="fr-FR" sz="2200" dirty="0" smtClean="0"/>
              <a:t>On sait quel sous-composant réalise la Fonction 2 qui est aussi l'appel d'une méthode distante.</a:t>
            </a:r>
          </a:p>
          <a:p>
            <a:pPr marL="538163" lvl="1" indent="-171450">
              <a:lnSpc>
                <a:spcPct val="114000"/>
              </a:lnSpc>
              <a:buFont typeface="Wingdings" pitchFamily="2" charset="2"/>
              <a:buChar char="Ø"/>
            </a:pPr>
            <a:r>
              <a:rPr lang="fr-FR" sz="2200" dirty="0" smtClean="0"/>
              <a:t> On peut décrire les échanges internes entre les sous-composants. </a:t>
            </a:r>
          </a:p>
          <a:p>
            <a:pPr marL="538163" lvl="1" indent="-171450">
              <a:lnSpc>
                <a:spcPct val="114000"/>
              </a:lnSpc>
              <a:buFont typeface="Wingdings" pitchFamily="2" charset="2"/>
              <a:buChar char="Ø"/>
            </a:pPr>
            <a:r>
              <a:rPr lang="fr-FR" sz="2200" dirty="0" smtClean="0"/>
              <a:t>La Fonction 5 est un simple appel de méthode entre deux classes (appel local)</a:t>
            </a:r>
          </a:p>
          <a:p>
            <a:pPr marL="538163" lvl="1" indent="-171450">
              <a:lnSpc>
                <a:spcPct val="114000"/>
              </a:lnSpc>
              <a:buFont typeface="Wingdings" pitchFamily="2" charset="2"/>
              <a:buChar char="Ø"/>
            </a:pPr>
            <a:r>
              <a:rPr lang="fr-FR" sz="2200" dirty="0" smtClean="0"/>
              <a:t>La Fonction 4 est de même nature que les Fonctions 1, 2 et 3 mais entre deux souscomposants et correspond à un appel distant.</a:t>
            </a:r>
            <a:endParaRPr lang="fr-FR" altLang="zh-CN" sz="2200" dirty="0"/>
          </a:p>
        </p:txBody>
      </p:sp>
      <p:sp>
        <p:nvSpPr>
          <p:cNvPr id="8" name="标题 3"/>
          <p:cNvSpPr txBox="1"/>
          <p:nvPr/>
        </p:nvSpPr>
        <p:spPr>
          <a:xfrm>
            <a:off x="1596764" y="272955"/>
            <a:ext cx="8966579" cy="668741"/>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3600" b="1" dirty="0" smtClean="0">
                <a:solidFill>
                  <a:srgbClr val="3A5BE0"/>
                </a:solidFill>
                <a:latin typeface="Poppins" panose="00000500000000000000" pitchFamily="2" charset="0"/>
                <a:ea typeface="+mn-ea"/>
                <a:cs typeface="Poppins" panose="00000500000000000000" pitchFamily="2" charset="0"/>
              </a:rPr>
              <a:t>Décomposition</a:t>
            </a:r>
            <a:endParaRPr lang="zh-CN" altLang="en-US" sz="3600" b="1" dirty="0">
              <a:solidFill>
                <a:srgbClr val="3A5BE0"/>
              </a:solidFill>
              <a:latin typeface="Poppins" panose="00000500000000000000" pitchFamily="2" charset="0"/>
              <a:ea typeface="+mn-ea"/>
              <a:cs typeface="Poppins" panose="00000500000000000000" pitchFamily="2" charset="0"/>
            </a:endParaRPr>
          </a:p>
        </p:txBody>
      </p:sp>
      <p:pic>
        <p:nvPicPr>
          <p:cNvPr id="9" name="Image 8" descr="continu.png"/>
          <p:cNvPicPr>
            <a:picLocks noChangeAspect="1"/>
          </p:cNvPicPr>
          <p:nvPr/>
        </p:nvPicPr>
        <p:blipFill>
          <a:blip r:embed="rId2"/>
          <a:stretch>
            <a:fillRect/>
          </a:stretch>
        </p:blipFill>
        <p:spPr>
          <a:xfrm>
            <a:off x="3095482" y="0"/>
            <a:ext cx="1067086" cy="106708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txBox="1"/>
          <p:nvPr/>
        </p:nvSpPr>
        <p:spPr>
          <a:xfrm>
            <a:off x="1596764" y="272955"/>
            <a:ext cx="8966579" cy="9144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3600" b="1" dirty="0" smtClean="0">
                <a:solidFill>
                  <a:srgbClr val="3A5BE0"/>
                </a:solidFill>
                <a:latin typeface="Poppins" panose="00000500000000000000" pitchFamily="2" charset="0"/>
                <a:ea typeface="+mn-ea"/>
                <a:cs typeface="Poppins" panose="00000500000000000000" pitchFamily="2" charset="0"/>
              </a:rPr>
              <a:t>Communication</a:t>
            </a:r>
            <a:endParaRPr lang="zh-CN" altLang="en-US" sz="3600" b="1" dirty="0" smtClean="0">
              <a:solidFill>
                <a:srgbClr val="3A5BE0"/>
              </a:solidFill>
              <a:latin typeface="Poppins" panose="00000500000000000000" pitchFamily="2" charset="0"/>
              <a:ea typeface="+mn-ea"/>
              <a:cs typeface="Poppins" panose="00000500000000000000" pitchFamily="2" charset="0"/>
            </a:endParaRPr>
          </a:p>
        </p:txBody>
      </p:sp>
      <p:cxnSp>
        <p:nvCxnSpPr>
          <p:cNvPr id="7" name="Straight Connector 13"/>
          <p:cNvCxnSpPr/>
          <p:nvPr/>
        </p:nvCxnSpPr>
        <p:spPr>
          <a:xfrm>
            <a:off x="2488465" y="954712"/>
            <a:ext cx="6948000" cy="16895"/>
          </a:xfrm>
          <a:prstGeom prst="line">
            <a:avLst/>
          </a:prstGeom>
          <a:ln w="38100">
            <a:solidFill>
              <a:schemeClr val="accent3"/>
            </a:solidFill>
            <a:prstDash val="sysDot"/>
          </a:ln>
        </p:spPr>
        <p:style>
          <a:lnRef idx="1">
            <a:schemeClr val="accent1"/>
          </a:lnRef>
          <a:fillRef idx="0">
            <a:schemeClr val="accent1"/>
          </a:fillRef>
          <a:effectRef idx="0">
            <a:schemeClr val="accent1"/>
          </a:effectRef>
          <a:fontRef idx="minor">
            <a:schemeClr val="tx1"/>
          </a:fontRef>
        </p:style>
      </p:cxnSp>
      <p:pic>
        <p:nvPicPr>
          <p:cNvPr id="62467" name="Picture 3"/>
          <p:cNvPicPr>
            <a:picLocks noChangeAspect="1" noChangeArrowheads="1"/>
          </p:cNvPicPr>
          <p:nvPr/>
        </p:nvPicPr>
        <p:blipFill>
          <a:blip r:embed="rId2"/>
          <a:srcRect/>
          <a:stretch>
            <a:fillRect/>
          </a:stretch>
        </p:blipFill>
        <p:spPr bwMode="auto">
          <a:xfrm>
            <a:off x="682389" y="1422400"/>
            <a:ext cx="10931856" cy="4650854"/>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txBox="1"/>
          <p:nvPr/>
        </p:nvSpPr>
        <p:spPr>
          <a:xfrm>
            <a:off x="1596764" y="272955"/>
            <a:ext cx="8966579" cy="9144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3600" b="1" dirty="0" smtClean="0">
                <a:solidFill>
                  <a:srgbClr val="3A5BE0"/>
                </a:solidFill>
                <a:latin typeface="Poppins" panose="00000500000000000000" pitchFamily="2" charset="0"/>
                <a:ea typeface="+mn-ea"/>
                <a:cs typeface="Poppins" panose="00000500000000000000" pitchFamily="2" charset="0"/>
              </a:rPr>
              <a:t>Communication</a:t>
            </a:r>
            <a:endParaRPr lang="zh-CN" altLang="en-US" sz="3600" b="1" dirty="0" smtClean="0">
              <a:solidFill>
                <a:srgbClr val="3A5BE0"/>
              </a:solidFill>
              <a:latin typeface="Poppins" panose="00000500000000000000" pitchFamily="2" charset="0"/>
              <a:ea typeface="+mn-ea"/>
              <a:cs typeface="Poppins" panose="00000500000000000000" pitchFamily="2" charset="0"/>
            </a:endParaRPr>
          </a:p>
        </p:txBody>
      </p:sp>
      <p:cxnSp>
        <p:nvCxnSpPr>
          <p:cNvPr id="7" name="Straight Connector 13"/>
          <p:cNvCxnSpPr/>
          <p:nvPr/>
        </p:nvCxnSpPr>
        <p:spPr>
          <a:xfrm>
            <a:off x="2488465" y="954712"/>
            <a:ext cx="6948000" cy="16895"/>
          </a:xfrm>
          <a:prstGeom prst="line">
            <a:avLst/>
          </a:prstGeom>
          <a:ln w="38100">
            <a:solidFill>
              <a:schemeClr val="accent3"/>
            </a:solidFill>
            <a:prstDash val="sysDot"/>
          </a:ln>
        </p:spPr>
        <p:style>
          <a:lnRef idx="1">
            <a:schemeClr val="accent1"/>
          </a:lnRef>
          <a:fillRef idx="0">
            <a:schemeClr val="accent1"/>
          </a:fillRef>
          <a:effectRef idx="0">
            <a:schemeClr val="accent1"/>
          </a:effectRef>
          <a:fontRef idx="minor">
            <a:schemeClr val="tx1"/>
          </a:fontRef>
        </p:style>
      </p:cxnSp>
      <p:pic>
        <p:nvPicPr>
          <p:cNvPr id="63490" name="Picture 2"/>
          <p:cNvPicPr>
            <a:picLocks noChangeAspect="1" noChangeArrowheads="1"/>
          </p:cNvPicPr>
          <p:nvPr/>
        </p:nvPicPr>
        <p:blipFill>
          <a:blip r:embed="rId2"/>
          <a:srcRect/>
          <a:stretch>
            <a:fillRect/>
          </a:stretch>
        </p:blipFill>
        <p:spPr bwMode="auto">
          <a:xfrm>
            <a:off x="805217" y="1228299"/>
            <a:ext cx="10931857" cy="3832651"/>
          </a:xfrm>
          <a:prstGeom prst="rect">
            <a:avLst/>
          </a:prstGeom>
          <a:noFill/>
          <a:ln w="9525">
            <a:noFill/>
            <a:miter lim="800000"/>
            <a:headEnd/>
            <a:tailEnd/>
          </a:ln>
          <a:effectLst/>
        </p:spPr>
      </p:pic>
      <p:pic>
        <p:nvPicPr>
          <p:cNvPr id="6" name="Image 5" descr="continu.png"/>
          <p:cNvPicPr>
            <a:picLocks noChangeAspect="1"/>
          </p:cNvPicPr>
          <p:nvPr/>
        </p:nvPicPr>
        <p:blipFill>
          <a:blip r:embed="rId3"/>
          <a:stretch>
            <a:fillRect/>
          </a:stretch>
        </p:blipFill>
        <p:spPr>
          <a:xfrm>
            <a:off x="3040891" y="0"/>
            <a:ext cx="1067086" cy="106708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txBox="1"/>
          <p:nvPr/>
        </p:nvSpPr>
        <p:spPr>
          <a:xfrm>
            <a:off x="1596764" y="272955"/>
            <a:ext cx="8966579" cy="9144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3600" b="1" dirty="0" smtClean="0">
                <a:solidFill>
                  <a:srgbClr val="3A5BE0"/>
                </a:solidFill>
                <a:latin typeface="Poppins" panose="00000500000000000000" pitchFamily="2" charset="0"/>
                <a:ea typeface="+mn-ea"/>
                <a:cs typeface="Poppins" panose="00000500000000000000" pitchFamily="2" charset="0"/>
              </a:rPr>
              <a:t>Communication</a:t>
            </a:r>
            <a:endParaRPr lang="zh-CN" altLang="en-US" sz="3600" b="1" dirty="0" smtClean="0">
              <a:solidFill>
                <a:srgbClr val="3A5BE0"/>
              </a:solidFill>
              <a:latin typeface="Poppins" panose="00000500000000000000" pitchFamily="2" charset="0"/>
              <a:ea typeface="+mn-ea"/>
              <a:cs typeface="Poppins" panose="00000500000000000000" pitchFamily="2" charset="0"/>
            </a:endParaRPr>
          </a:p>
        </p:txBody>
      </p:sp>
      <p:cxnSp>
        <p:nvCxnSpPr>
          <p:cNvPr id="7" name="Straight Connector 13"/>
          <p:cNvCxnSpPr/>
          <p:nvPr/>
        </p:nvCxnSpPr>
        <p:spPr>
          <a:xfrm>
            <a:off x="2488465" y="954712"/>
            <a:ext cx="6948000" cy="16895"/>
          </a:xfrm>
          <a:prstGeom prst="line">
            <a:avLst/>
          </a:prstGeom>
          <a:ln w="38100">
            <a:solidFill>
              <a:schemeClr val="accent3"/>
            </a:solidFill>
            <a:prstDash val="sysDot"/>
          </a:ln>
        </p:spPr>
        <p:style>
          <a:lnRef idx="1">
            <a:schemeClr val="accent1"/>
          </a:lnRef>
          <a:fillRef idx="0">
            <a:schemeClr val="accent1"/>
          </a:fillRef>
          <a:effectRef idx="0">
            <a:schemeClr val="accent1"/>
          </a:effectRef>
          <a:fontRef idx="minor">
            <a:schemeClr val="tx1"/>
          </a:fontRef>
        </p:style>
      </p:cxnSp>
      <p:pic>
        <p:nvPicPr>
          <p:cNvPr id="6" name="Image 5" descr="continu.png"/>
          <p:cNvPicPr>
            <a:picLocks noChangeAspect="1"/>
          </p:cNvPicPr>
          <p:nvPr/>
        </p:nvPicPr>
        <p:blipFill>
          <a:blip r:embed="rId2"/>
          <a:stretch>
            <a:fillRect/>
          </a:stretch>
        </p:blipFill>
        <p:spPr>
          <a:xfrm>
            <a:off x="3040891" y="0"/>
            <a:ext cx="1067086" cy="1067086"/>
          </a:xfrm>
          <a:prstGeom prst="rect">
            <a:avLst/>
          </a:prstGeom>
        </p:spPr>
      </p:pic>
      <p:pic>
        <p:nvPicPr>
          <p:cNvPr id="64514" name="Picture 2"/>
          <p:cNvPicPr>
            <a:picLocks noChangeAspect="1" noChangeArrowheads="1"/>
          </p:cNvPicPr>
          <p:nvPr/>
        </p:nvPicPr>
        <p:blipFill>
          <a:blip r:embed="rId3"/>
          <a:srcRect/>
          <a:stretch>
            <a:fillRect/>
          </a:stretch>
        </p:blipFill>
        <p:spPr bwMode="auto">
          <a:xfrm>
            <a:off x="450376" y="1105469"/>
            <a:ext cx="10863618" cy="5063319"/>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txBox="1"/>
          <p:nvPr/>
        </p:nvSpPr>
        <p:spPr>
          <a:xfrm>
            <a:off x="1596764" y="272955"/>
            <a:ext cx="8966579" cy="9144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3600" b="1" dirty="0" smtClean="0">
                <a:solidFill>
                  <a:srgbClr val="3A5BE0"/>
                </a:solidFill>
                <a:latin typeface="Poppins" panose="00000500000000000000" pitchFamily="2" charset="0"/>
                <a:ea typeface="+mn-ea"/>
                <a:cs typeface="Poppins" panose="00000500000000000000" pitchFamily="2" charset="0"/>
              </a:rPr>
              <a:t>Communication</a:t>
            </a:r>
            <a:endParaRPr lang="zh-CN" altLang="en-US" sz="3600" b="1" dirty="0" smtClean="0">
              <a:solidFill>
                <a:srgbClr val="3A5BE0"/>
              </a:solidFill>
              <a:latin typeface="Poppins" panose="00000500000000000000" pitchFamily="2" charset="0"/>
              <a:ea typeface="+mn-ea"/>
              <a:cs typeface="Poppins" panose="00000500000000000000" pitchFamily="2" charset="0"/>
            </a:endParaRPr>
          </a:p>
        </p:txBody>
      </p:sp>
      <p:cxnSp>
        <p:nvCxnSpPr>
          <p:cNvPr id="7" name="Straight Connector 13"/>
          <p:cNvCxnSpPr/>
          <p:nvPr/>
        </p:nvCxnSpPr>
        <p:spPr>
          <a:xfrm>
            <a:off x="2488465" y="954712"/>
            <a:ext cx="6948000" cy="16895"/>
          </a:xfrm>
          <a:prstGeom prst="line">
            <a:avLst/>
          </a:prstGeom>
          <a:ln w="38100">
            <a:solidFill>
              <a:schemeClr val="accent3"/>
            </a:solidFill>
            <a:prstDash val="sysDot"/>
          </a:ln>
        </p:spPr>
        <p:style>
          <a:lnRef idx="1">
            <a:schemeClr val="accent1"/>
          </a:lnRef>
          <a:fillRef idx="0">
            <a:schemeClr val="accent1"/>
          </a:fillRef>
          <a:effectRef idx="0">
            <a:schemeClr val="accent1"/>
          </a:effectRef>
          <a:fontRef idx="minor">
            <a:schemeClr val="tx1"/>
          </a:fontRef>
        </p:style>
      </p:cxnSp>
      <p:pic>
        <p:nvPicPr>
          <p:cNvPr id="6" name="Image 5" descr="continu.png"/>
          <p:cNvPicPr>
            <a:picLocks noChangeAspect="1"/>
          </p:cNvPicPr>
          <p:nvPr/>
        </p:nvPicPr>
        <p:blipFill>
          <a:blip r:embed="rId2"/>
          <a:stretch>
            <a:fillRect/>
          </a:stretch>
        </p:blipFill>
        <p:spPr>
          <a:xfrm>
            <a:off x="3040891" y="0"/>
            <a:ext cx="1067086" cy="1067086"/>
          </a:xfrm>
          <a:prstGeom prst="rect">
            <a:avLst/>
          </a:prstGeom>
        </p:spPr>
      </p:pic>
      <p:pic>
        <p:nvPicPr>
          <p:cNvPr id="65538" name="Picture 2"/>
          <p:cNvPicPr>
            <a:picLocks noChangeAspect="1" noChangeArrowheads="1"/>
          </p:cNvPicPr>
          <p:nvPr/>
        </p:nvPicPr>
        <p:blipFill>
          <a:blip r:embed="rId3"/>
          <a:srcRect/>
          <a:stretch>
            <a:fillRect/>
          </a:stretch>
        </p:blipFill>
        <p:spPr bwMode="auto">
          <a:xfrm>
            <a:off x="286603" y="1119116"/>
            <a:ext cx="11723427" cy="5295332"/>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txBox="1"/>
          <p:nvPr/>
        </p:nvSpPr>
        <p:spPr>
          <a:xfrm>
            <a:off x="1596764" y="272955"/>
            <a:ext cx="8966579" cy="9144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3600" b="1" dirty="0" smtClean="0">
                <a:solidFill>
                  <a:srgbClr val="3A5BE0"/>
                </a:solidFill>
                <a:latin typeface="Poppins" panose="00000500000000000000" pitchFamily="2" charset="0"/>
                <a:ea typeface="+mn-ea"/>
                <a:cs typeface="Poppins" panose="00000500000000000000" pitchFamily="2" charset="0"/>
              </a:rPr>
              <a:t>Communication</a:t>
            </a:r>
            <a:endParaRPr lang="zh-CN" altLang="en-US" sz="3600" b="1" dirty="0" smtClean="0">
              <a:solidFill>
                <a:srgbClr val="3A5BE0"/>
              </a:solidFill>
              <a:latin typeface="Poppins" panose="00000500000000000000" pitchFamily="2" charset="0"/>
              <a:ea typeface="+mn-ea"/>
              <a:cs typeface="Poppins" panose="00000500000000000000" pitchFamily="2" charset="0"/>
            </a:endParaRPr>
          </a:p>
        </p:txBody>
      </p:sp>
      <p:cxnSp>
        <p:nvCxnSpPr>
          <p:cNvPr id="7" name="Straight Connector 13"/>
          <p:cNvCxnSpPr/>
          <p:nvPr/>
        </p:nvCxnSpPr>
        <p:spPr>
          <a:xfrm>
            <a:off x="2488465" y="954712"/>
            <a:ext cx="6948000" cy="16895"/>
          </a:xfrm>
          <a:prstGeom prst="line">
            <a:avLst/>
          </a:prstGeom>
          <a:ln w="38100">
            <a:solidFill>
              <a:schemeClr val="accent3"/>
            </a:solidFill>
            <a:prstDash val="sysDot"/>
          </a:ln>
        </p:spPr>
        <p:style>
          <a:lnRef idx="1">
            <a:schemeClr val="accent1"/>
          </a:lnRef>
          <a:fillRef idx="0">
            <a:schemeClr val="accent1"/>
          </a:fillRef>
          <a:effectRef idx="0">
            <a:schemeClr val="accent1"/>
          </a:effectRef>
          <a:fontRef idx="minor">
            <a:schemeClr val="tx1"/>
          </a:fontRef>
        </p:style>
      </p:cxnSp>
      <p:pic>
        <p:nvPicPr>
          <p:cNvPr id="6" name="Image 5" descr="continu.png"/>
          <p:cNvPicPr>
            <a:picLocks noChangeAspect="1"/>
          </p:cNvPicPr>
          <p:nvPr/>
        </p:nvPicPr>
        <p:blipFill>
          <a:blip r:embed="rId2"/>
          <a:stretch>
            <a:fillRect/>
          </a:stretch>
        </p:blipFill>
        <p:spPr>
          <a:xfrm>
            <a:off x="3040891" y="0"/>
            <a:ext cx="1067086" cy="1067086"/>
          </a:xfrm>
          <a:prstGeom prst="rect">
            <a:avLst/>
          </a:prstGeom>
        </p:spPr>
      </p:pic>
      <p:pic>
        <p:nvPicPr>
          <p:cNvPr id="66563" name="Picture 3"/>
          <p:cNvPicPr>
            <a:picLocks noChangeAspect="1" noChangeArrowheads="1"/>
          </p:cNvPicPr>
          <p:nvPr/>
        </p:nvPicPr>
        <p:blipFill>
          <a:blip r:embed="rId3"/>
          <a:srcRect/>
          <a:stretch>
            <a:fillRect/>
          </a:stretch>
        </p:blipFill>
        <p:spPr bwMode="auto">
          <a:xfrm>
            <a:off x="232012" y="996287"/>
            <a:ext cx="11655188" cy="5554637"/>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txBox="1"/>
          <p:nvPr/>
        </p:nvSpPr>
        <p:spPr>
          <a:xfrm>
            <a:off x="300250" y="62547"/>
            <a:ext cx="11723427" cy="52944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altLang="zh-CN" sz="3600" b="1" u="sng" dirty="0" smtClean="0">
                <a:solidFill>
                  <a:srgbClr val="3A5BE0"/>
                </a:solidFill>
                <a:latin typeface="Poppins" panose="00000500000000000000" pitchFamily="2" charset="0"/>
                <a:ea typeface="+mn-ea"/>
                <a:cs typeface="Poppins" panose="00000500000000000000" pitchFamily="2" charset="0"/>
              </a:rPr>
              <a:t>Valider </a:t>
            </a:r>
            <a:r>
              <a:rPr lang="fr-FR" altLang="zh-CN" sz="3600" b="1" u="sng" dirty="0" smtClean="0">
                <a:solidFill>
                  <a:srgbClr val="3A5BE0"/>
                </a:solidFill>
                <a:latin typeface="Poppins" panose="00000500000000000000" pitchFamily="2" charset="0"/>
                <a:ea typeface="+mn-ea"/>
                <a:cs typeface="Poppins" panose="00000500000000000000" pitchFamily="2" charset="0"/>
              </a:rPr>
              <a:t>son diagramme de communication</a:t>
            </a:r>
            <a:endParaRPr lang="zh-CN" altLang="en-US" sz="3600" b="1" u="sng" dirty="0" smtClean="0">
              <a:solidFill>
                <a:srgbClr val="3A5BE0"/>
              </a:solidFill>
              <a:latin typeface="Poppins" panose="00000500000000000000" pitchFamily="2" charset="0"/>
              <a:ea typeface="+mn-ea"/>
              <a:cs typeface="Poppins" panose="00000500000000000000" pitchFamily="2" charset="0"/>
            </a:endParaRPr>
          </a:p>
        </p:txBody>
      </p:sp>
      <p:sp>
        <p:nvSpPr>
          <p:cNvPr id="3" name="TextBox 39"/>
          <p:cNvSpPr txBox="1"/>
          <p:nvPr/>
        </p:nvSpPr>
        <p:spPr>
          <a:xfrm>
            <a:off x="150128" y="1094362"/>
            <a:ext cx="11778017" cy="2462213"/>
          </a:xfrm>
          <a:prstGeom prst="rect">
            <a:avLst/>
          </a:prstGeom>
          <a:noFill/>
        </p:spPr>
        <p:txBody>
          <a:bodyPr wrap="square" lIns="0" tIns="0" rIns="0" bIns="0" rtlCol="0">
            <a:spAutoFit/>
          </a:bodyPr>
          <a:lstStyle/>
          <a:p>
            <a:endParaRPr lang="fr-FR" altLang="zh-CN" sz="3200" dirty="0">
              <a:latin typeface="Agency FB" pitchFamily="34" charset="0"/>
              <a:ea typeface="微软雅黑" panose="020B0503020204020204" pitchFamily="34" charset="-122"/>
              <a:sym typeface="Arial" panose="020B0604020202020204" pitchFamily="34" charset="0"/>
            </a:endParaRPr>
          </a:p>
          <a:p>
            <a:r>
              <a:rPr lang="fr-FR" sz="3200" dirty="0" smtClean="0">
                <a:latin typeface="Agency FB" pitchFamily="34" charset="0"/>
              </a:rPr>
              <a:t>P</a:t>
            </a:r>
            <a:r>
              <a:rPr lang="fr-FR" sz="3200" dirty="0" smtClean="0">
                <a:latin typeface="Agency FB" pitchFamily="34" charset="0"/>
              </a:rPr>
              <a:t>our valider son diagramme de communication, on « projette » dans le diagramme les fonctionnalités du SI décrits dans l’énoncé. </a:t>
            </a:r>
            <a:endParaRPr lang="fr-FR" sz="3200" dirty="0" smtClean="0">
              <a:latin typeface="Agency FB" pitchFamily="34" charset="0"/>
            </a:endParaRPr>
          </a:p>
          <a:p>
            <a:pPr marL="1077913">
              <a:buFont typeface="Arial" pitchFamily="34" charset="0"/>
              <a:buChar char="•"/>
            </a:pPr>
            <a:r>
              <a:rPr lang="fr-FR" sz="3200" dirty="0" smtClean="0">
                <a:latin typeface="Agency FB" pitchFamily="34" charset="0"/>
              </a:rPr>
              <a:t>Une </a:t>
            </a:r>
            <a:r>
              <a:rPr lang="fr-FR" sz="3200" dirty="0" smtClean="0">
                <a:latin typeface="Agency FB" pitchFamily="34" charset="0"/>
              </a:rPr>
              <a:t>fonctionnalité se vérifie en suivant un chemin à travers les composants. </a:t>
            </a:r>
            <a:endParaRPr lang="fr-FR" sz="3200" dirty="0" smtClean="0">
              <a:latin typeface="Agency FB" pitchFamily="34" charset="0"/>
            </a:endParaRPr>
          </a:p>
          <a:p>
            <a:pPr marL="1077913">
              <a:buFont typeface="Arial" pitchFamily="34" charset="0"/>
              <a:buChar char="•"/>
            </a:pPr>
            <a:r>
              <a:rPr lang="fr-FR" sz="3200" dirty="0" smtClean="0">
                <a:latin typeface="Agency FB" pitchFamily="34" charset="0"/>
              </a:rPr>
              <a:t>Chaque </a:t>
            </a:r>
            <a:r>
              <a:rPr lang="fr-FR" sz="3200" dirty="0" smtClean="0">
                <a:latin typeface="Agency FB" pitchFamily="34" charset="0"/>
              </a:rPr>
              <a:t>connecteur porte une ou plusieurs fonctionnalités.</a:t>
            </a:r>
            <a:endParaRPr lang="fr-FR" sz="3200" dirty="0">
              <a:latin typeface="Agency FB"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9221151D-64CB-BA4A-8FB2-B8A6B438AA47}"/>
              </a:ext>
            </a:extLst>
          </p:cNvPr>
          <p:cNvSpPr>
            <a:spLocks noGrp="1"/>
          </p:cNvSpPr>
          <p:nvPr>
            <p:ph type="title"/>
          </p:nvPr>
        </p:nvSpPr>
        <p:spPr>
          <a:xfrm>
            <a:off x="0" y="1270490"/>
            <a:ext cx="5513696" cy="1950381"/>
          </a:xfrm>
        </p:spPr>
        <p:txBody>
          <a:bodyPr>
            <a:normAutofit/>
          </a:bodyPr>
          <a:lstStyle/>
          <a:p>
            <a:pPr algn="ctr"/>
            <a:r>
              <a:rPr lang="en-US" sz="6600" dirty="0" smtClean="0">
                <a:solidFill>
                  <a:srgbClr val="3A5BE0"/>
                </a:solidFill>
                <a:latin typeface="Poppins" panose="00000500000000000000" pitchFamily="2" charset="0"/>
                <a:ea typeface="+mn-ea"/>
                <a:cs typeface="Poppins" panose="00000500000000000000" pitchFamily="2" charset="0"/>
              </a:rPr>
              <a:t>Exemple </a:t>
            </a:r>
            <a:br>
              <a:rPr lang="en-US" sz="6600" dirty="0" smtClean="0">
                <a:solidFill>
                  <a:srgbClr val="3A5BE0"/>
                </a:solidFill>
                <a:latin typeface="Poppins" panose="00000500000000000000" pitchFamily="2" charset="0"/>
                <a:ea typeface="+mn-ea"/>
                <a:cs typeface="Poppins" panose="00000500000000000000" pitchFamily="2" charset="0"/>
              </a:rPr>
            </a:br>
            <a:r>
              <a:rPr lang="en-US" sz="6600" dirty="0" smtClean="0">
                <a:latin typeface="Poppins" panose="00000500000000000000" pitchFamily="2" charset="0"/>
                <a:ea typeface="+mn-ea"/>
                <a:cs typeface="Poppins" panose="00000500000000000000" pitchFamily="2" charset="0"/>
              </a:rPr>
              <a:t>UML</a:t>
            </a:r>
            <a:endParaRPr lang="en-US" sz="5800" dirty="0">
              <a:latin typeface="Poppins" panose="00000500000000000000" pitchFamily="2" charset="0"/>
              <a:ea typeface="+mn-ea"/>
              <a:cs typeface="Poppins" panose="00000500000000000000" pitchFamily="2" charset="0"/>
            </a:endParaRPr>
          </a:p>
        </p:txBody>
      </p:sp>
      <p:sp>
        <p:nvSpPr>
          <p:cNvPr id="3" name="Text Placeholder 2">
            <a:extLst>
              <a:ext uri="{FF2B5EF4-FFF2-40B4-BE49-F238E27FC236}">
                <a16:creationId xmlns="" xmlns:a16="http://schemas.microsoft.com/office/drawing/2014/main" id="{4A9225A9-733E-ED4E-B140-6D4120EF5322}"/>
              </a:ext>
            </a:extLst>
          </p:cNvPr>
          <p:cNvSpPr>
            <a:spLocks noGrp="1"/>
          </p:cNvSpPr>
          <p:nvPr>
            <p:ph type="body" idx="1"/>
          </p:nvPr>
        </p:nvSpPr>
        <p:spPr>
          <a:xfrm>
            <a:off x="5636525" y="682389"/>
            <a:ext cx="6555476" cy="3220872"/>
          </a:xfrm>
        </p:spPr>
        <p:txBody>
          <a:bodyPr>
            <a:noAutofit/>
          </a:bodyPr>
          <a:lstStyle/>
          <a:p>
            <a:pPr marL="514350" lvl="1" indent="-514350">
              <a:lnSpc>
                <a:spcPct val="114000"/>
              </a:lnSpc>
              <a:buFont typeface="+mj-lt"/>
              <a:buAutoNum type="arabicPeriod"/>
            </a:pPr>
            <a:r>
              <a:rPr lang="fr-FR" sz="3200" dirty="0" smtClean="0">
                <a:solidFill>
                  <a:schemeClr val="tx1">
                    <a:lumMod val="50000"/>
                    <a:lumOff val="50000"/>
                  </a:schemeClr>
                </a:solidFill>
              </a:rPr>
              <a:t>Le cahier des </a:t>
            </a:r>
            <a:r>
              <a:rPr lang="fr-FR" sz="3200" dirty="0" smtClean="0">
                <a:solidFill>
                  <a:schemeClr val="tx1">
                    <a:lumMod val="50000"/>
                    <a:lumOff val="50000"/>
                  </a:schemeClr>
                </a:solidFill>
              </a:rPr>
              <a:t>charges</a:t>
            </a:r>
          </a:p>
          <a:p>
            <a:pPr marL="514350" lvl="1" indent="-514350">
              <a:lnSpc>
                <a:spcPct val="114000"/>
              </a:lnSpc>
              <a:buFont typeface="+mj-lt"/>
              <a:buAutoNum type="arabicPeriod"/>
            </a:pPr>
            <a:r>
              <a:rPr lang="fr-FR" sz="3200" dirty="0" smtClean="0">
                <a:solidFill>
                  <a:schemeClr val="tx1">
                    <a:lumMod val="50000"/>
                    <a:lumOff val="50000"/>
                  </a:schemeClr>
                </a:solidFill>
              </a:rPr>
              <a:t>Diagramme </a:t>
            </a:r>
            <a:r>
              <a:rPr lang="fr-FR" sz="3200" dirty="0" smtClean="0">
                <a:solidFill>
                  <a:schemeClr val="tx1">
                    <a:lumMod val="50000"/>
                    <a:lumOff val="50000"/>
                  </a:schemeClr>
                </a:solidFill>
              </a:rPr>
              <a:t>de communication simple </a:t>
            </a:r>
            <a:endParaRPr lang="fr-FR" sz="3200" dirty="0" smtClean="0">
              <a:solidFill>
                <a:schemeClr val="tx1">
                  <a:lumMod val="50000"/>
                  <a:lumOff val="50000"/>
                </a:schemeClr>
              </a:solidFill>
            </a:endParaRPr>
          </a:p>
          <a:p>
            <a:pPr marL="514350" lvl="1" indent="-514350">
              <a:lnSpc>
                <a:spcPct val="114000"/>
              </a:lnSpc>
              <a:buFont typeface="+mj-lt"/>
              <a:buAutoNum type="arabicPeriod"/>
            </a:pPr>
            <a:r>
              <a:rPr lang="fr-FR" sz="3200" dirty="0" smtClean="0">
                <a:solidFill>
                  <a:schemeClr val="tx1">
                    <a:lumMod val="50000"/>
                    <a:lumOff val="50000"/>
                  </a:schemeClr>
                </a:solidFill>
              </a:rPr>
              <a:t>Diagramme </a:t>
            </a:r>
            <a:r>
              <a:rPr lang="fr-FR" sz="3200" dirty="0" smtClean="0">
                <a:solidFill>
                  <a:schemeClr val="tx1">
                    <a:lumMod val="50000"/>
                    <a:lumOff val="50000"/>
                  </a:schemeClr>
                </a:solidFill>
              </a:rPr>
              <a:t>de communication plus </a:t>
            </a:r>
            <a:r>
              <a:rPr lang="fr-FR" sz="3200" dirty="0" smtClean="0">
                <a:solidFill>
                  <a:schemeClr val="tx1">
                    <a:lumMod val="50000"/>
                    <a:lumOff val="50000"/>
                  </a:schemeClr>
                </a:solidFill>
              </a:rPr>
              <a:t>complet</a:t>
            </a:r>
          </a:p>
          <a:p>
            <a:pPr marL="355600" lvl="1" indent="-355600">
              <a:lnSpc>
                <a:spcPct val="114000"/>
              </a:lnSpc>
              <a:buFont typeface="Wingdings" pitchFamily="2" charset="2"/>
              <a:buChar char="v"/>
            </a:pPr>
            <a:endParaRPr lang="fr-FR" altLang="zh-CN" sz="3200" b="1" dirty="0" smtClean="0">
              <a:solidFill>
                <a:schemeClr val="tx1">
                  <a:lumMod val="50000"/>
                  <a:lumOff val="50000"/>
                </a:schemeClr>
              </a:solidFill>
              <a:ea typeface="微软雅黑" panose="020B0503020204020204" pitchFamily="34" charset="-122"/>
            </a:endParaRPr>
          </a:p>
        </p:txBody>
      </p:sp>
      <p:sp>
        <p:nvSpPr>
          <p:cNvPr id="12" name="Espace réservé du numéro de diapositive 44"/>
          <p:cNvSpPr>
            <a:spLocks noGrp="1"/>
          </p:cNvSpPr>
          <p:nvPr>
            <p:ph type="sldNum" sz="quarter" idx="4294967295"/>
          </p:nvPr>
        </p:nvSpPr>
        <p:spPr>
          <a:xfrm>
            <a:off x="11464159" y="6492875"/>
            <a:ext cx="727841" cy="365125"/>
          </a:xfrm>
          <a:prstGeom prst="rect">
            <a:avLst/>
          </a:prstGeom>
          <a:solidFill>
            <a:srgbClr val="FFFF00"/>
          </a:solidFill>
          <a:ln>
            <a:headEnd/>
            <a:tailEnd/>
          </a:ln>
        </p:spPr>
        <p:style>
          <a:lnRef idx="0">
            <a:schemeClr val="accent1"/>
          </a:lnRef>
          <a:fillRef idx="3">
            <a:schemeClr val="accent1"/>
          </a:fillRef>
          <a:effectRef idx="3">
            <a:schemeClr val="accent1"/>
          </a:effectRef>
          <a:fontRef idx="minor">
            <a:schemeClr val="lt1"/>
          </a:fontRef>
        </p:style>
        <p:txBody>
          <a:bodyPr/>
          <a:lstStyle/>
          <a:p>
            <a:pPr algn="ctr">
              <a:defRPr/>
            </a:pPr>
            <a:r>
              <a:rPr lang="en-US" sz="1600" b="1" kern="0" dirty="0" smtClean="0">
                <a:solidFill>
                  <a:sysClr val="windowText" lastClr="000000"/>
                </a:solidFill>
                <a:latin typeface="+mn-lt"/>
                <a:cs typeface="+mn-cs"/>
              </a:rPr>
              <a:t>3</a:t>
            </a:r>
            <a:endParaRPr lang="en-US" sz="1600" b="1" kern="0" dirty="0">
              <a:solidFill>
                <a:sysClr val="windowText" lastClr="000000"/>
              </a:solidFill>
              <a:latin typeface="+mn-lt"/>
              <a:cs typeface="+mn-cs"/>
            </a:endParaRPr>
          </a:p>
        </p:txBody>
      </p:sp>
      <p:pic>
        <p:nvPicPr>
          <p:cNvPr id="16" name="Espace réservé pour une image  15" descr="Software-IT-Services-PNG-Clipart.png"/>
          <p:cNvPicPr>
            <a:picLocks noGrp="1" noChangeAspect="1"/>
          </p:cNvPicPr>
          <p:nvPr>
            <p:ph type="pic" sz="quarter" idx="13"/>
          </p:nvPr>
        </p:nvPicPr>
        <p:blipFill>
          <a:blip r:embed="rId3"/>
          <a:srcRect t="14811" b="14811"/>
          <a:stretch>
            <a:fillRect/>
          </a:stretch>
        </p:blipFill>
        <p:spPr/>
      </p:pic>
      <p:sp>
        <p:nvSpPr>
          <p:cNvPr id="7" name="ZoneTexte 6"/>
          <p:cNvSpPr txBox="1"/>
          <p:nvPr/>
        </p:nvSpPr>
        <p:spPr>
          <a:xfrm>
            <a:off x="8993875" y="5336274"/>
            <a:ext cx="1684948" cy="461665"/>
          </a:xfrm>
          <a:prstGeom prst="rect">
            <a:avLst/>
          </a:prstGeom>
          <a:noFill/>
        </p:spPr>
        <p:txBody>
          <a:bodyPr wrap="none" rtlCol="0">
            <a:spAutoFit/>
          </a:bodyPr>
          <a:lstStyle/>
          <a:p>
            <a:r>
              <a:rPr lang="fr-FR" sz="2400" dirty="0" smtClean="0">
                <a:solidFill>
                  <a:srgbClr val="C00000"/>
                </a:solidFill>
              </a:rPr>
              <a:t>Voir Annexe</a:t>
            </a:r>
            <a:endParaRPr lang="fr-FR" sz="2400" dirty="0">
              <a:solidFill>
                <a:srgbClr val="C00000"/>
              </a:solidFill>
            </a:endParaRPr>
          </a:p>
        </p:txBody>
      </p:sp>
    </p:spTree>
    <p:extLst>
      <p:ext uri="{BB962C8B-B14F-4D97-AF65-F5344CB8AC3E}">
        <p14:creationId xmlns="" xmlns:p14="http://schemas.microsoft.com/office/powerpoint/2010/main" val="3376720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41909"/>
            <a:ext cx="1104265" cy="228600"/>
          </a:xfrm>
          <a:prstGeom prst="rect">
            <a:avLst/>
          </a:prstGeom>
        </p:spPr>
        <p:txBody>
          <a:bodyPr vert="horz" wrap="square" lIns="0" tIns="0" rIns="0" bIns="0" rtlCol="0">
            <a:spAutoFit/>
          </a:bodyPr>
          <a:lstStyle/>
          <a:p>
            <a:pPr>
              <a:lnSpc>
                <a:spcPts val="1710"/>
              </a:lnSpc>
            </a:pPr>
            <a:r>
              <a:rPr sz="1800" dirty="0">
                <a:latin typeface="Carlito"/>
                <a:cs typeface="Carlito"/>
              </a:rPr>
              <a:t>04/03/201</a:t>
            </a:r>
            <a:r>
              <a:rPr sz="1800" spc="-8695" dirty="0">
                <a:latin typeface="Carlito"/>
                <a:cs typeface="Carlito"/>
              </a:rPr>
              <a:t>7</a:t>
            </a:r>
            <a:r>
              <a:rPr sz="1800" spc="-45" dirty="0">
                <a:latin typeface="Carlito"/>
                <a:cs typeface="Carlito"/>
              </a:rPr>
              <a:t>P</a:t>
            </a:r>
            <a:r>
              <a:rPr sz="1800" dirty="0">
                <a:latin typeface="Carlito"/>
                <a:cs typeface="Carlito"/>
              </a:rPr>
              <a:t>a</a:t>
            </a:r>
            <a:r>
              <a:rPr sz="1800" spc="-10" dirty="0">
                <a:latin typeface="Carlito"/>
                <a:cs typeface="Carlito"/>
              </a:rPr>
              <a:t>g</a:t>
            </a:r>
            <a:r>
              <a:rPr sz="1800" dirty="0">
                <a:latin typeface="Carlito"/>
                <a:cs typeface="Carlito"/>
              </a:rPr>
              <a:t>e</a:t>
            </a:r>
            <a:r>
              <a:rPr sz="1800" spc="-1610" dirty="0">
                <a:latin typeface="Carlito"/>
                <a:cs typeface="Carlito"/>
              </a:rPr>
              <a:t> </a:t>
            </a:r>
            <a:r>
              <a:rPr sz="1800" spc="-1620" dirty="0">
                <a:latin typeface="Carlito"/>
                <a:cs typeface="Carlito"/>
              </a:rPr>
              <a:t>11</a:t>
            </a:r>
            <a:endParaRPr sz="1800">
              <a:latin typeface="Carlito"/>
              <a:cs typeface="Carlito"/>
            </a:endParaRPr>
          </a:p>
        </p:txBody>
      </p:sp>
      <p:grpSp>
        <p:nvGrpSpPr>
          <p:cNvPr id="3" name="object 3"/>
          <p:cNvGrpSpPr/>
          <p:nvPr/>
        </p:nvGrpSpPr>
        <p:grpSpPr>
          <a:xfrm>
            <a:off x="-1" y="0"/>
            <a:ext cx="12191999" cy="6857997"/>
            <a:chOff x="-1" y="0"/>
            <a:chExt cx="12191999" cy="6857997"/>
          </a:xfrm>
        </p:grpSpPr>
        <p:sp>
          <p:nvSpPr>
            <p:cNvPr id="4" name="object 4"/>
            <p:cNvSpPr/>
            <p:nvPr/>
          </p:nvSpPr>
          <p:spPr>
            <a:xfrm>
              <a:off x="8229600" y="0"/>
              <a:ext cx="3962398" cy="6857997"/>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 y="0"/>
              <a:ext cx="8270543" cy="6857997"/>
            </a:xfrm>
            <a:prstGeom prst="rect">
              <a:avLst/>
            </a:prstGeom>
            <a:blipFill>
              <a:blip r:embed="rId3" cstate="print"/>
              <a:stretch>
                <a:fillRect/>
              </a:stretch>
            </a:blipFill>
          </p:spPr>
          <p:txBody>
            <a:bodyPr wrap="square" lIns="0" tIns="0" rIns="0" bIns="0" rtlCol="0"/>
            <a:lstStyle/>
            <a:p>
              <a:endParaRPr dirty="0"/>
            </a:p>
          </p:txBody>
        </p:sp>
      </p:grpSp>
      <p:sp>
        <p:nvSpPr>
          <p:cNvPr id="6" name="object 6"/>
          <p:cNvSpPr txBox="1">
            <a:spLocks noGrp="1"/>
          </p:cNvSpPr>
          <p:nvPr>
            <p:ph type="title"/>
          </p:nvPr>
        </p:nvSpPr>
        <p:spPr>
          <a:xfrm>
            <a:off x="709842" y="280042"/>
            <a:ext cx="3883025" cy="913905"/>
          </a:xfrm>
          <a:prstGeom prst="rect">
            <a:avLst/>
          </a:prstGeom>
        </p:spPr>
        <p:txBody>
          <a:bodyPr vert="horz" wrap="square" lIns="0" tIns="12065" rIns="0" bIns="0" rtlCol="0">
            <a:spAutoFit/>
          </a:bodyPr>
          <a:lstStyle/>
          <a:p>
            <a:pPr marL="12065" marR="5080" indent="156845" algn="ctr">
              <a:lnSpc>
                <a:spcPct val="113999"/>
              </a:lnSpc>
              <a:spcBef>
                <a:spcPts val="95"/>
              </a:spcBef>
            </a:pPr>
            <a:r>
              <a:rPr lang="fr-FR" i="1" spc="-330" dirty="0" smtClean="0">
                <a:latin typeface="Trebuchet MS"/>
                <a:cs typeface="Trebuchet MS"/>
              </a:rPr>
              <a:t>Plan</a:t>
            </a:r>
            <a:endParaRPr dirty="0">
              <a:latin typeface="Trebuchet MS"/>
              <a:cs typeface="Trebuchet MS"/>
            </a:endParaRPr>
          </a:p>
        </p:txBody>
      </p:sp>
      <p:sp>
        <p:nvSpPr>
          <p:cNvPr id="9" name="ZoneTexte 8"/>
          <p:cNvSpPr txBox="1"/>
          <p:nvPr/>
        </p:nvSpPr>
        <p:spPr>
          <a:xfrm>
            <a:off x="0" y="1449977"/>
            <a:ext cx="8175009" cy="4893647"/>
          </a:xfrm>
          <a:prstGeom prst="rect">
            <a:avLst/>
          </a:prstGeom>
          <a:noFill/>
        </p:spPr>
        <p:txBody>
          <a:bodyPr wrap="square" rtlCol="0">
            <a:spAutoFit/>
          </a:bodyPr>
          <a:lstStyle/>
          <a:p>
            <a:pPr marL="514350" indent="-514350"/>
            <a:r>
              <a:rPr lang="fr-FR" sz="2400" dirty="0" smtClean="0">
                <a:solidFill>
                  <a:schemeClr val="bg1"/>
                </a:solidFill>
                <a:latin typeface="Arial Rounded MT Bold" pitchFamily="34" charset="0"/>
              </a:rPr>
              <a:t> </a:t>
            </a:r>
            <a:endParaRPr lang="fr-FR" sz="3200" dirty="0" smtClean="0">
              <a:solidFill>
                <a:schemeClr val="bg1"/>
              </a:solidFill>
              <a:latin typeface="Arial Rounded MT Bold" pitchFamily="34" charset="0"/>
            </a:endParaRPr>
          </a:p>
          <a:p>
            <a:pPr marL="514350" indent="-514350">
              <a:buFont typeface="+mj-lt"/>
              <a:buAutoNum type="romanUcPeriod"/>
            </a:pPr>
            <a:r>
              <a:rPr lang="fr-FR" sz="3200" b="1" dirty="0" smtClean="0">
                <a:solidFill>
                  <a:schemeClr val="bg1"/>
                </a:solidFill>
              </a:rPr>
              <a:t>DÉMARCHE DE CONCEPTION</a:t>
            </a:r>
            <a:endParaRPr lang="fr-FR" altLang="zh-CN" sz="3200" dirty="0" smtClean="0">
              <a:solidFill>
                <a:schemeClr val="bg1"/>
              </a:solidFill>
              <a:latin typeface="Trebuchet MS" pitchFamily="34" charset="0"/>
              <a:sym typeface="Arial" panose="020B0604020202020204" pitchFamily="34" charset="0"/>
            </a:endParaRPr>
          </a:p>
          <a:p>
            <a:pPr marL="514350" indent="-514350">
              <a:buFont typeface="+mj-lt"/>
              <a:buAutoNum type="romanUcPeriod"/>
            </a:pPr>
            <a:r>
              <a:rPr lang="fr-FR" altLang="zh-CN" sz="3200" b="1" dirty="0" smtClean="0">
                <a:solidFill>
                  <a:schemeClr val="bg1"/>
                </a:solidFill>
                <a:sym typeface="+mn-lt"/>
              </a:rPr>
              <a:t>LE COMPOSANT</a:t>
            </a:r>
          </a:p>
          <a:p>
            <a:pPr marL="514350" indent="-514350">
              <a:buFont typeface="+mj-lt"/>
              <a:buAutoNum type="romanUcPeriod"/>
            </a:pPr>
            <a:r>
              <a:rPr lang="fr-FR" altLang="zh-CN" sz="3200" b="1" dirty="0" smtClean="0">
                <a:solidFill>
                  <a:schemeClr val="bg1"/>
                </a:solidFill>
                <a:sym typeface="+mn-lt"/>
              </a:rPr>
              <a:t>DIAGRAMME UML DE COMMUNICATION</a:t>
            </a:r>
          </a:p>
          <a:p>
            <a:pPr marL="514350" indent="-514350">
              <a:buFont typeface="+mj-lt"/>
              <a:buAutoNum type="romanUcPeriod"/>
            </a:pPr>
            <a:r>
              <a:rPr lang="fr-FR" altLang="zh-CN" sz="3200" b="1" dirty="0" smtClean="0">
                <a:solidFill>
                  <a:schemeClr val="bg1"/>
                </a:solidFill>
                <a:sym typeface="+mn-lt"/>
              </a:rPr>
              <a:t>DONNÉES DANS UNE DIAGRAMME DE COMMUNICATION</a:t>
            </a:r>
          </a:p>
          <a:p>
            <a:pPr marL="514350" indent="-514350">
              <a:buFont typeface="+mj-lt"/>
              <a:buAutoNum type="romanUcPeriod"/>
            </a:pPr>
            <a:r>
              <a:rPr lang="fr-FR" altLang="zh-CN" sz="3200" b="1" dirty="0" smtClean="0">
                <a:solidFill>
                  <a:schemeClr val="bg1"/>
                </a:solidFill>
                <a:sym typeface="+mn-lt"/>
              </a:rPr>
              <a:t>CHOIX DU CONNECTEUR</a:t>
            </a:r>
          </a:p>
          <a:p>
            <a:pPr marL="514350" indent="-514350">
              <a:buFont typeface="+mj-lt"/>
              <a:buAutoNum type="romanUcPeriod"/>
            </a:pPr>
            <a:r>
              <a:rPr lang="fr-FR" altLang="zh-CN" sz="3200" b="1" dirty="0" smtClean="0">
                <a:solidFill>
                  <a:schemeClr val="bg1"/>
                </a:solidFill>
                <a:sym typeface="+mn-lt"/>
              </a:rPr>
              <a:t>EXEMPLES DES CORRECTIONS DES EXAMENS </a:t>
            </a:r>
            <a:endParaRPr lang="fr-FR" altLang="zh-CN" sz="3200" b="1" dirty="0" smtClean="0">
              <a:solidFill>
                <a:schemeClr val="bg1"/>
              </a:solidFill>
              <a:sym typeface="Arial" panose="020B0604020202020204" pitchFamily="34" charset="0"/>
            </a:endParaRPr>
          </a:p>
          <a:p>
            <a:pPr marL="514350" indent="-514350">
              <a:buFont typeface="+mj-lt"/>
              <a:buAutoNum type="romanUcPeriod"/>
            </a:pPr>
            <a:r>
              <a:rPr lang="fr-FR" altLang="zh-CN" sz="3200" b="1" dirty="0" smtClean="0">
                <a:solidFill>
                  <a:schemeClr val="bg1"/>
                </a:solidFill>
                <a:sym typeface="+mn-lt"/>
              </a:rPr>
              <a:t>Conclusion</a:t>
            </a:r>
            <a:endParaRPr lang="fr-FR" altLang="zh-CN" sz="3200" b="1" dirty="0" smtClean="0">
              <a:solidFill>
                <a:schemeClr val="bg1"/>
              </a:solidFill>
              <a:sym typeface="Arial" panose="020B060402020202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txBox="1"/>
          <p:nvPr/>
        </p:nvSpPr>
        <p:spPr>
          <a:xfrm>
            <a:off x="300250" y="62547"/>
            <a:ext cx="11723427" cy="52944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altLang="zh-CN" sz="3600" b="1" u="sng" dirty="0" smtClean="0">
                <a:solidFill>
                  <a:srgbClr val="3A5BE0"/>
                </a:solidFill>
                <a:latin typeface="Poppins" panose="00000500000000000000" pitchFamily="2" charset="0"/>
                <a:ea typeface="+mn-ea"/>
                <a:cs typeface="Poppins" panose="00000500000000000000" pitchFamily="2" charset="0"/>
              </a:rPr>
              <a:t>Le </a:t>
            </a:r>
            <a:r>
              <a:rPr lang="fr-FR" altLang="zh-CN" sz="3600" b="1" u="sng" dirty="0" smtClean="0">
                <a:solidFill>
                  <a:srgbClr val="3A5BE0"/>
                </a:solidFill>
                <a:latin typeface="Poppins" panose="00000500000000000000" pitchFamily="2" charset="0"/>
                <a:ea typeface="+mn-ea"/>
                <a:cs typeface="Poppins" panose="00000500000000000000" pitchFamily="2" charset="0"/>
              </a:rPr>
              <a:t>cahier des charges </a:t>
            </a:r>
            <a:endParaRPr lang="zh-CN" altLang="en-US" sz="3600" b="1" u="sng" dirty="0" smtClean="0">
              <a:solidFill>
                <a:srgbClr val="3A5BE0"/>
              </a:solidFill>
              <a:latin typeface="Poppins" panose="00000500000000000000" pitchFamily="2" charset="0"/>
              <a:ea typeface="+mn-ea"/>
              <a:cs typeface="Poppins" panose="00000500000000000000" pitchFamily="2" charset="0"/>
            </a:endParaRPr>
          </a:p>
        </p:txBody>
      </p:sp>
      <p:sp>
        <p:nvSpPr>
          <p:cNvPr id="3" name="TextBox 39"/>
          <p:cNvSpPr txBox="1"/>
          <p:nvPr/>
        </p:nvSpPr>
        <p:spPr>
          <a:xfrm>
            <a:off x="150128" y="873458"/>
            <a:ext cx="11778017" cy="5539978"/>
          </a:xfrm>
          <a:prstGeom prst="rect">
            <a:avLst/>
          </a:prstGeom>
          <a:noFill/>
        </p:spPr>
        <p:txBody>
          <a:bodyPr wrap="square" lIns="0" tIns="0" rIns="0" bIns="0" rtlCol="0">
            <a:spAutoFit/>
          </a:bodyPr>
          <a:lstStyle/>
          <a:p>
            <a:r>
              <a:rPr lang="fr-FR" sz="2400" dirty="0" smtClean="0"/>
              <a:t>Prenons </a:t>
            </a:r>
            <a:r>
              <a:rPr lang="fr-FR" sz="2400" dirty="0" smtClean="0"/>
              <a:t>un exemple concret : </a:t>
            </a:r>
            <a:endParaRPr lang="fr-FR" sz="2400" dirty="0" smtClean="0"/>
          </a:p>
          <a:p>
            <a:r>
              <a:rPr lang="fr-FR" sz="2400" dirty="0" smtClean="0"/>
              <a:t>	permettre </a:t>
            </a:r>
            <a:r>
              <a:rPr lang="fr-FR" sz="2400" dirty="0" smtClean="0"/>
              <a:t>à un utilisateur de faire une commande de produits, sur Internet, dans un catalogue. Il remplit un panier virtuel, passe sa commande. Sa commande est ensuite traitée pour préparer la livraison. </a:t>
            </a:r>
            <a:endParaRPr lang="fr-FR" sz="2400" dirty="0" smtClean="0"/>
          </a:p>
          <a:p>
            <a:r>
              <a:rPr lang="fr-FR" sz="2400" dirty="0" smtClean="0"/>
              <a:t>	</a:t>
            </a:r>
            <a:r>
              <a:rPr lang="fr-FR" sz="2400" dirty="0" smtClean="0"/>
              <a:t>Si </a:t>
            </a:r>
            <a:r>
              <a:rPr lang="fr-FR" sz="2400" dirty="0" smtClean="0"/>
              <a:t>lors de la validation de son panier, un produit n'est pas disponible, il est prévenu et sa commande ne peut pas être validée. </a:t>
            </a:r>
            <a:endParaRPr lang="fr-FR" sz="2400" dirty="0" smtClean="0"/>
          </a:p>
          <a:p>
            <a:pPr marL="1350963">
              <a:buFont typeface="Wingdings" pitchFamily="2" charset="2"/>
              <a:buChar char="Ø"/>
            </a:pPr>
            <a:r>
              <a:rPr lang="fr-FR" sz="2400" dirty="0" smtClean="0"/>
              <a:t>Les </a:t>
            </a:r>
            <a:r>
              <a:rPr lang="fr-FR" sz="2400" dirty="0" smtClean="0"/>
              <a:t>commandes sont historisées dans le compte de l'utilisateur. </a:t>
            </a:r>
            <a:endParaRPr lang="fr-FR" sz="2400" dirty="0" smtClean="0"/>
          </a:p>
          <a:p>
            <a:pPr marL="1350963">
              <a:buFont typeface="Wingdings" pitchFamily="2" charset="2"/>
              <a:buChar char="Ø"/>
            </a:pPr>
            <a:r>
              <a:rPr lang="fr-FR" sz="2400" dirty="0" smtClean="0"/>
              <a:t>Les </a:t>
            </a:r>
            <a:r>
              <a:rPr lang="fr-FR" sz="2400" dirty="0" smtClean="0"/>
              <a:t>comptes, les commandes et les produits sont gérés en base de données. </a:t>
            </a:r>
            <a:endParaRPr lang="fr-FR" sz="2400" dirty="0" smtClean="0"/>
          </a:p>
          <a:p>
            <a:pPr marL="1350963">
              <a:buFont typeface="Wingdings" pitchFamily="2" charset="2"/>
              <a:buChar char="Ø"/>
            </a:pPr>
            <a:r>
              <a:rPr lang="fr-FR" sz="2400" dirty="0" smtClean="0"/>
              <a:t>Un </a:t>
            </a:r>
            <a:r>
              <a:rPr lang="fr-FR" sz="2400" dirty="0" smtClean="0"/>
              <a:t>poste de livraison permet de préparer les commandes pour les livrer. </a:t>
            </a:r>
          </a:p>
          <a:p>
            <a:pPr marL="804863"/>
            <a:r>
              <a:rPr lang="fr-FR" sz="2400" dirty="0" smtClean="0"/>
              <a:t>On </a:t>
            </a:r>
            <a:r>
              <a:rPr lang="fr-FR" sz="2400" dirty="0" smtClean="0"/>
              <a:t>a 5 composants logiciels </a:t>
            </a:r>
            <a:r>
              <a:rPr lang="fr-FR" sz="2400" dirty="0" smtClean="0"/>
              <a:t>:</a:t>
            </a:r>
          </a:p>
          <a:p>
            <a:pPr marL="982663">
              <a:buFont typeface="Wingdings" pitchFamily="2" charset="2"/>
              <a:buChar char="v"/>
            </a:pPr>
            <a:r>
              <a:rPr lang="fr-FR" sz="2400" dirty="0" smtClean="0"/>
              <a:t>l</a:t>
            </a:r>
            <a:r>
              <a:rPr lang="fr-FR" sz="2400" dirty="0" smtClean="0"/>
              <a:t>' IHM d'un utilisateur </a:t>
            </a:r>
            <a:endParaRPr lang="fr-FR" sz="2400" dirty="0" smtClean="0"/>
          </a:p>
          <a:p>
            <a:pPr marL="982663">
              <a:buFont typeface="Wingdings" pitchFamily="2" charset="2"/>
              <a:buChar char="v"/>
            </a:pPr>
            <a:r>
              <a:rPr lang="fr-FR" sz="2400" dirty="0" smtClean="0"/>
              <a:t>l' </a:t>
            </a:r>
            <a:r>
              <a:rPr lang="fr-FR" sz="2400" dirty="0" smtClean="0"/>
              <a:t>IHM d'un poste de livraison </a:t>
            </a:r>
            <a:endParaRPr lang="fr-FR" sz="2400" dirty="0" smtClean="0"/>
          </a:p>
          <a:p>
            <a:pPr marL="982663">
              <a:buFont typeface="Wingdings" pitchFamily="2" charset="2"/>
              <a:buChar char="v"/>
            </a:pPr>
            <a:r>
              <a:rPr lang="fr-FR" sz="2400" dirty="0" smtClean="0"/>
              <a:t>le </a:t>
            </a:r>
            <a:r>
              <a:rPr lang="fr-FR" sz="2400" dirty="0" smtClean="0"/>
              <a:t>composant logiciel qui réalise les traitements de l'utilisateur qui fait sa commande </a:t>
            </a:r>
            <a:endParaRPr lang="fr-FR" sz="2400" dirty="0" smtClean="0"/>
          </a:p>
          <a:p>
            <a:pPr marL="982663">
              <a:buFont typeface="Wingdings" pitchFamily="2" charset="2"/>
              <a:buChar char="v"/>
            </a:pPr>
            <a:r>
              <a:rPr lang="fr-FR" sz="2400" dirty="0" smtClean="0"/>
              <a:t>le </a:t>
            </a:r>
            <a:r>
              <a:rPr lang="fr-FR" sz="2400" dirty="0" smtClean="0"/>
              <a:t>composant logiciel qui gère les commandes (au sens métier</a:t>
            </a:r>
            <a:r>
              <a:rPr lang="fr-FR" sz="2400" dirty="0" smtClean="0"/>
              <a:t>)</a:t>
            </a:r>
          </a:p>
          <a:p>
            <a:pPr marL="982663">
              <a:buFont typeface="Wingdings" pitchFamily="2" charset="2"/>
              <a:buChar char="v"/>
            </a:pPr>
            <a:r>
              <a:rPr lang="fr-FR" sz="2400" dirty="0" smtClean="0"/>
              <a:t>le </a:t>
            </a:r>
            <a:r>
              <a:rPr lang="fr-FR" sz="2400" dirty="0" smtClean="0"/>
              <a:t>composant logiciel qui gère les livraisons (au sens métier)</a:t>
            </a:r>
            <a:endParaRPr lang="fr-FR" sz="2400" dirty="0">
              <a:latin typeface="Agency FB"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8FFF1442-7FB2-407E-A96F-0FDBAE4DE96F}" type="slidenum">
              <a:rPr lang="en-US" smtClean="0"/>
              <a:pPr/>
              <a:t>21</a:t>
            </a:fld>
            <a:endParaRPr lang="en-US"/>
          </a:p>
        </p:txBody>
      </p:sp>
      <p:sp>
        <p:nvSpPr>
          <p:cNvPr id="8" name="标题 3"/>
          <p:cNvSpPr txBox="1"/>
          <p:nvPr/>
        </p:nvSpPr>
        <p:spPr>
          <a:xfrm>
            <a:off x="409895" y="15925"/>
            <a:ext cx="11469984" cy="903869"/>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14350" lvl="1" indent="-514350">
              <a:lnSpc>
                <a:spcPct val="114000"/>
              </a:lnSpc>
              <a:buFont typeface="+mj-lt"/>
              <a:buAutoNum type="arabicPeriod"/>
            </a:pPr>
            <a:r>
              <a:rPr lang="fr-FR" sz="2800" dirty="0" smtClean="0">
                <a:solidFill>
                  <a:schemeClr val="tx1">
                    <a:lumMod val="50000"/>
                    <a:lumOff val="50000"/>
                  </a:schemeClr>
                </a:solidFill>
              </a:rPr>
              <a:t>Diagramme de communication simple </a:t>
            </a:r>
          </a:p>
        </p:txBody>
      </p:sp>
      <p:cxnSp>
        <p:nvCxnSpPr>
          <p:cNvPr id="11" name="Straight Connector 13"/>
          <p:cNvCxnSpPr/>
          <p:nvPr/>
        </p:nvCxnSpPr>
        <p:spPr>
          <a:xfrm>
            <a:off x="536859" y="709052"/>
            <a:ext cx="6948000" cy="16895"/>
          </a:xfrm>
          <a:prstGeom prst="line">
            <a:avLst/>
          </a:prstGeom>
          <a:ln w="38100">
            <a:solidFill>
              <a:schemeClr val="accent3"/>
            </a:solidFill>
            <a:prstDash val="sysDot"/>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2"/>
          <a:srcRect/>
          <a:stretch>
            <a:fillRect/>
          </a:stretch>
        </p:blipFill>
        <p:spPr bwMode="auto">
          <a:xfrm>
            <a:off x="232012" y="856083"/>
            <a:ext cx="11614245" cy="5817671"/>
          </a:xfrm>
          <a:prstGeom prst="rect">
            <a:avLst/>
          </a:prstGeom>
          <a:noFill/>
          <a:ln w="9525">
            <a:noFill/>
            <a:miter lim="800000"/>
            <a:headEnd/>
            <a:tailEnd/>
          </a:ln>
          <a:effectLst/>
        </p:spPr>
      </p:pic>
      <p:sp>
        <p:nvSpPr>
          <p:cNvPr id="17" name="Rectangle 16"/>
          <p:cNvSpPr/>
          <p:nvPr/>
        </p:nvSpPr>
        <p:spPr>
          <a:xfrm>
            <a:off x="7850699" y="210487"/>
            <a:ext cx="4155112" cy="461665"/>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fr-FR" sz="2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Une première représentation </a:t>
            </a:r>
            <a:endParaRPr lang="fr-FR"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8FFF1442-7FB2-407E-A96F-0FDBAE4DE96F}" type="slidenum">
              <a:rPr lang="en-US" smtClean="0"/>
              <a:pPr/>
              <a:t>22</a:t>
            </a:fld>
            <a:endParaRPr lang="en-US"/>
          </a:p>
        </p:txBody>
      </p:sp>
      <p:sp>
        <p:nvSpPr>
          <p:cNvPr id="8" name="标题 3"/>
          <p:cNvSpPr txBox="1"/>
          <p:nvPr/>
        </p:nvSpPr>
        <p:spPr>
          <a:xfrm>
            <a:off x="409895" y="15925"/>
            <a:ext cx="11469984" cy="903869"/>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14350" lvl="1" indent="-514350">
              <a:lnSpc>
                <a:spcPct val="114000"/>
              </a:lnSpc>
              <a:buFont typeface="+mj-lt"/>
              <a:buAutoNum type="arabicPeriod"/>
            </a:pPr>
            <a:r>
              <a:rPr lang="fr-FR" sz="2800" dirty="0" smtClean="0">
                <a:solidFill>
                  <a:schemeClr val="tx1">
                    <a:lumMod val="50000"/>
                    <a:lumOff val="50000"/>
                  </a:schemeClr>
                </a:solidFill>
              </a:rPr>
              <a:t>Diagramme de communication </a:t>
            </a:r>
            <a:r>
              <a:rPr lang="fr-FR" sz="2800" dirty="0" smtClean="0">
                <a:solidFill>
                  <a:schemeClr val="tx1">
                    <a:lumMod val="50000"/>
                    <a:lumOff val="50000"/>
                  </a:schemeClr>
                </a:solidFill>
              </a:rPr>
              <a:t>plus Complet:</a:t>
            </a:r>
            <a:endParaRPr lang="fr-FR" sz="2800" dirty="0" smtClean="0">
              <a:solidFill>
                <a:schemeClr val="tx1">
                  <a:lumMod val="50000"/>
                  <a:lumOff val="50000"/>
                </a:schemeClr>
              </a:solidFill>
            </a:endParaRPr>
          </a:p>
        </p:txBody>
      </p:sp>
      <p:cxnSp>
        <p:nvCxnSpPr>
          <p:cNvPr id="11" name="Straight Connector 13"/>
          <p:cNvCxnSpPr/>
          <p:nvPr/>
        </p:nvCxnSpPr>
        <p:spPr>
          <a:xfrm>
            <a:off x="536859" y="709052"/>
            <a:ext cx="6948000" cy="16895"/>
          </a:xfrm>
          <a:prstGeom prst="line">
            <a:avLst/>
          </a:prstGeom>
          <a:ln w="38100">
            <a:solidFill>
              <a:schemeClr val="accent3"/>
            </a:solidFill>
            <a:prstDash val="sysDot"/>
          </a:ln>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2"/>
          <a:srcRect/>
          <a:stretch>
            <a:fillRect/>
          </a:stretch>
        </p:blipFill>
        <p:spPr bwMode="auto">
          <a:xfrm>
            <a:off x="300251" y="955675"/>
            <a:ext cx="11641539" cy="5622546"/>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9221151D-64CB-BA4A-8FB2-B8A6B438AA47}"/>
              </a:ext>
            </a:extLst>
          </p:cNvPr>
          <p:cNvSpPr>
            <a:spLocks noGrp="1"/>
          </p:cNvSpPr>
          <p:nvPr>
            <p:ph type="title"/>
          </p:nvPr>
        </p:nvSpPr>
        <p:spPr>
          <a:xfrm>
            <a:off x="0" y="437962"/>
            <a:ext cx="5513696" cy="3178680"/>
          </a:xfrm>
        </p:spPr>
        <p:txBody>
          <a:bodyPr>
            <a:normAutofit fontScale="90000"/>
          </a:bodyPr>
          <a:lstStyle/>
          <a:p>
            <a:pPr algn="ctr"/>
            <a:r>
              <a:rPr lang="en-US" sz="6600" dirty="0" smtClean="0">
                <a:solidFill>
                  <a:srgbClr val="3A5BE0"/>
                </a:solidFill>
                <a:latin typeface="Poppins" panose="00000500000000000000" pitchFamily="2" charset="0"/>
                <a:ea typeface="+mn-ea"/>
                <a:cs typeface="Poppins" panose="00000500000000000000" pitchFamily="2" charset="0"/>
              </a:rPr>
              <a:t>Données</a:t>
            </a:r>
            <a:br>
              <a:rPr lang="en-US" sz="6600" dirty="0" smtClean="0">
                <a:solidFill>
                  <a:srgbClr val="3A5BE0"/>
                </a:solidFill>
                <a:latin typeface="Poppins" panose="00000500000000000000" pitchFamily="2" charset="0"/>
                <a:ea typeface="+mn-ea"/>
                <a:cs typeface="Poppins" panose="00000500000000000000" pitchFamily="2" charset="0"/>
              </a:rPr>
            </a:br>
            <a:r>
              <a:rPr lang="fr-FR" sz="6000" dirty="0" smtClean="0"/>
              <a:t> dans un Diagramme de Communication</a:t>
            </a:r>
            <a:endParaRPr lang="en-US" sz="5800" dirty="0">
              <a:latin typeface="Poppins" panose="00000500000000000000" pitchFamily="2" charset="0"/>
              <a:ea typeface="+mn-ea"/>
              <a:cs typeface="Poppins" panose="00000500000000000000" pitchFamily="2" charset="0"/>
            </a:endParaRPr>
          </a:p>
        </p:txBody>
      </p:sp>
      <p:sp>
        <p:nvSpPr>
          <p:cNvPr id="3" name="Text Placeholder 2">
            <a:extLst>
              <a:ext uri="{FF2B5EF4-FFF2-40B4-BE49-F238E27FC236}">
                <a16:creationId xmlns="" xmlns:a16="http://schemas.microsoft.com/office/drawing/2014/main" id="{4A9225A9-733E-ED4E-B140-6D4120EF5322}"/>
              </a:ext>
            </a:extLst>
          </p:cNvPr>
          <p:cNvSpPr>
            <a:spLocks noGrp="1"/>
          </p:cNvSpPr>
          <p:nvPr>
            <p:ph type="body" idx="1"/>
          </p:nvPr>
        </p:nvSpPr>
        <p:spPr>
          <a:xfrm>
            <a:off x="5895833" y="682388"/>
            <a:ext cx="6296168" cy="5609229"/>
          </a:xfrm>
        </p:spPr>
        <p:txBody>
          <a:bodyPr>
            <a:noAutofit/>
          </a:bodyPr>
          <a:lstStyle/>
          <a:p>
            <a:pPr marL="514350" lvl="1" indent="-514350">
              <a:lnSpc>
                <a:spcPct val="114000"/>
              </a:lnSpc>
              <a:buFont typeface="+mj-lt"/>
              <a:buAutoNum type="arabicPeriod"/>
            </a:pPr>
            <a:r>
              <a:rPr lang="fr-FR" sz="2400" dirty="0" smtClean="0">
                <a:solidFill>
                  <a:schemeClr val="tx1">
                    <a:lumMod val="75000"/>
                    <a:lumOff val="25000"/>
                  </a:schemeClr>
                </a:solidFill>
              </a:rPr>
              <a:t>Stateless de commande </a:t>
            </a:r>
            <a:endParaRPr lang="fr-FR" sz="2400" dirty="0" smtClean="0">
              <a:solidFill>
                <a:schemeClr val="tx1">
                  <a:lumMod val="75000"/>
                  <a:lumOff val="25000"/>
                </a:schemeClr>
              </a:solidFill>
            </a:endParaRPr>
          </a:p>
          <a:p>
            <a:pPr marL="514350" lvl="1" indent="-514350">
              <a:lnSpc>
                <a:spcPct val="114000"/>
              </a:lnSpc>
              <a:buFont typeface="+mj-lt"/>
              <a:buAutoNum type="arabicPeriod"/>
            </a:pPr>
            <a:r>
              <a:rPr lang="fr-FR" sz="2400" dirty="0" smtClean="0">
                <a:solidFill>
                  <a:schemeClr val="tx1">
                    <a:lumMod val="75000"/>
                    <a:lumOff val="25000"/>
                  </a:schemeClr>
                </a:solidFill>
              </a:rPr>
              <a:t>Statefull de commandes </a:t>
            </a:r>
            <a:endParaRPr lang="fr-FR" sz="2400" dirty="0" smtClean="0">
              <a:solidFill>
                <a:schemeClr val="tx1">
                  <a:lumMod val="75000"/>
                  <a:lumOff val="25000"/>
                </a:schemeClr>
              </a:solidFill>
            </a:endParaRPr>
          </a:p>
          <a:p>
            <a:pPr marL="514350" lvl="1" indent="-514350">
              <a:lnSpc>
                <a:spcPct val="114000"/>
              </a:lnSpc>
              <a:buFont typeface="+mj-lt"/>
              <a:buAutoNum type="arabicPeriod"/>
            </a:pPr>
            <a:r>
              <a:rPr lang="fr-FR" sz="2400" dirty="0" smtClean="0">
                <a:solidFill>
                  <a:schemeClr val="tx1">
                    <a:lumMod val="75000"/>
                    <a:lumOff val="25000"/>
                  </a:schemeClr>
                </a:solidFill>
              </a:rPr>
              <a:t>Stateless de commandes, comptes et </a:t>
            </a:r>
            <a:r>
              <a:rPr lang="fr-FR" sz="2400" dirty="0" smtClean="0">
                <a:solidFill>
                  <a:schemeClr val="tx1">
                    <a:lumMod val="75000"/>
                    <a:lumOff val="25000"/>
                  </a:schemeClr>
                </a:solidFill>
              </a:rPr>
              <a:t>paniers</a:t>
            </a:r>
          </a:p>
          <a:p>
            <a:pPr marL="514350" lvl="1" indent="-514350">
              <a:lnSpc>
                <a:spcPct val="114000"/>
              </a:lnSpc>
              <a:buFont typeface="+mj-lt"/>
              <a:buAutoNum type="arabicPeriod"/>
            </a:pPr>
            <a:r>
              <a:rPr lang="fr-FR" sz="2400" dirty="0" smtClean="0">
                <a:solidFill>
                  <a:schemeClr val="tx1">
                    <a:lumMod val="75000"/>
                    <a:lumOff val="25000"/>
                  </a:schemeClr>
                </a:solidFill>
              </a:rPr>
              <a:t>Statefull de commandes, comptes et </a:t>
            </a:r>
            <a:r>
              <a:rPr lang="fr-FR" sz="2400" dirty="0" smtClean="0">
                <a:solidFill>
                  <a:schemeClr val="tx1">
                    <a:lumMod val="75000"/>
                    <a:lumOff val="25000"/>
                  </a:schemeClr>
                </a:solidFill>
              </a:rPr>
              <a:t>paniers</a:t>
            </a:r>
          </a:p>
          <a:p>
            <a:pPr marL="514350" lvl="1" indent="-514350">
              <a:lnSpc>
                <a:spcPct val="114000"/>
              </a:lnSpc>
              <a:buFont typeface="+mj-lt"/>
              <a:buAutoNum type="arabicPeriod"/>
            </a:pPr>
            <a:r>
              <a:rPr lang="fr-FR" sz="2400" dirty="0" smtClean="0">
                <a:solidFill>
                  <a:schemeClr val="tx1">
                    <a:lumMod val="75000"/>
                    <a:lumOff val="25000"/>
                  </a:schemeClr>
                </a:solidFill>
              </a:rPr>
              <a:t>Panier de commande en </a:t>
            </a:r>
            <a:r>
              <a:rPr lang="fr-FR" sz="2400" dirty="0" smtClean="0">
                <a:solidFill>
                  <a:schemeClr val="tx1">
                    <a:lumMod val="75000"/>
                    <a:lumOff val="25000"/>
                  </a:schemeClr>
                </a:solidFill>
              </a:rPr>
              <a:t>Statefull</a:t>
            </a:r>
          </a:p>
          <a:p>
            <a:pPr marL="514350" lvl="1" indent="-514350">
              <a:lnSpc>
                <a:spcPct val="114000"/>
              </a:lnSpc>
              <a:buFont typeface="+mj-lt"/>
              <a:buAutoNum type="arabicPeriod"/>
            </a:pPr>
            <a:r>
              <a:rPr lang="fr-FR" sz="2400" dirty="0" smtClean="0">
                <a:solidFill>
                  <a:schemeClr val="tx1">
                    <a:lumMod val="75000"/>
                    <a:lumOff val="25000"/>
                  </a:schemeClr>
                </a:solidFill>
              </a:rPr>
              <a:t>Panier de commande en </a:t>
            </a:r>
            <a:r>
              <a:rPr lang="fr-FR" sz="2400" dirty="0" smtClean="0">
                <a:solidFill>
                  <a:schemeClr val="tx1">
                    <a:lumMod val="75000"/>
                    <a:lumOff val="25000"/>
                  </a:schemeClr>
                </a:solidFill>
              </a:rPr>
              <a:t>session</a:t>
            </a:r>
          </a:p>
          <a:p>
            <a:pPr marL="514350" lvl="1" indent="-514350">
              <a:lnSpc>
                <a:spcPct val="114000"/>
              </a:lnSpc>
              <a:buFont typeface="+mj-lt"/>
              <a:buAutoNum type="arabicPeriod"/>
            </a:pPr>
            <a:r>
              <a:rPr lang="fr-FR" sz="2400" dirty="0" smtClean="0">
                <a:solidFill>
                  <a:schemeClr val="tx1">
                    <a:lumMod val="75000"/>
                    <a:lumOff val="25000"/>
                  </a:schemeClr>
                </a:solidFill>
              </a:rPr>
              <a:t>Solution Internet</a:t>
            </a:r>
            <a:endParaRPr lang="fr-FR" altLang="zh-CN" sz="2400" b="1" dirty="0" smtClean="0">
              <a:solidFill>
                <a:schemeClr val="tx1">
                  <a:lumMod val="75000"/>
                  <a:lumOff val="25000"/>
                </a:schemeClr>
              </a:solidFill>
              <a:ea typeface="微软雅黑" panose="020B0503020204020204" pitchFamily="34" charset="-122"/>
            </a:endParaRPr>
          </a:p>
        </p:txBody>
      </p:sp>
      <p:pic>
        <p:nvPicPr>
          <p:cNvPr id="16" name="Espace réservé pour une image  15" descr="Software-IT-Services-PNG-Clipart.png"/>
          <p:cNvPicPr>
            <a:picLocks noGrp="1" noChangeAspect="1"/>
          </p:cNvPicPr>
          <p:nvPr>
            <p:ph type="pic" sz="quarter" idx="13"/>
          </p:nvPr>
        </p:nvPicPr>
        <p:blipFill>
          <a:blip r:embed="rId3"/>
          <a:srcRect t="14811" b="14811"/>
          <a:stretch>
            <a:fillRect/>
          </a:stretch>
        </p:blipFill>
        <p:spPr/>
      </p:pic>
      <p:sp>
        <p:nvSpPr>
          <p:cNvPr id="8" name="ZoneTexte 7"/>
          <p:cNvSpPr txBox="1"/>
          <p:nvPr/>
        </p:nvSpPr>
        <p:spPr>
          <a:xfrm>
            <a:off x="5477302" y="6088559"/>
            <a:ext cx="6714698" cy="76944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fr-FR" sz="4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cs typeface="Times New Roman" pitchFamily="18" charset="0"/>
              </a:rPr>
              <a:t>GitHub</a:t>
            </a:r>
          </a:p>
        </p:txBody>
      </p:sp>
    </p:spTree>
    <p:extLst>
      <p:ext uri="{BB962C8B-B14F-4D97-AF65-F5344CB8AC3E}">
        <p14:creationId xmlns="" xmlns:p14="http://schemas.microsoft.com/office/powerpoint/2010/main" val="3376720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space réservé pour une image  5" descr="metáfora-de-construcción-equipos-trabajadores-conectando-elementos-rompecabezas-colaboración-asociación-o-formación-198686163.jpg"/>
          <p:cNvPicPr>
            <a:picLocks noGrp="1" noChangeAspect="1"/>
          </p:cNvPicPr>
          <p:nvPr>
            <p:ph type="pic" sz="quarter" idx="10"/>
          </p:nvPr>
        </p:nvPicPr>
        <p:blipFill>
          <a:blip r:embed="rId2"/>
          <a:srcRect l="14355" r="14355"/>
          <a:stretch>
            <a:fillRect/>
          </a:stretch>
        </p:blipFill>
        <p:spPr/>
      </p:pic>
      <p:sp>
        <p:nvSpPr>
          <p:cNvPr id="16" name="Rectangle 15"/>
          <p:cNvSpPr/>
          <p:nvPr/>
        </p:nvSpPr>
        <p:spPr>
          <a:xfrm>
            <a:off x="7065106" y="197041"/>
            <a:ext cx="4944924" cy="707886"/>
          </a:xfrm>
          <a:prstGeom prst="rect">
            <a:avLst/>
          </a:prstGeom>
        </p:spPr>
        <p:txBody>
          <a:bodyPr wrap="square">
            <a:spAutoFit/>
          </a:bodyPr>
          <a:lstStyle/>
          <a:p>
            <a:pPr algn="ctr"/>
            <a:r>
              <a:rPr lang="fr-FR" sz="4000" b="1" dirty="0" smtClean="0">
                <a:solidFill>
                  <a:schemeClr val="accent5">
                    <a:lumMod val="75000"/>
                  </a:schemeClr>
                </a:solidFill>
                <a:latin typeface="+mj-lt"/>
                <a:ea typeface="微软雅黑" panose="020B0503020204020204" pitchFamily="34" charset="-122"/>
                <a:sym typeface="Times New Roman" panose="02020603050405020304" pitchFamily="18" charset="0"/>
              </a:rPr>
              <a:t>Choix </a:t>
            </a:r>
            <a:r>
              <a:rPr lang="fr-FR" sz="4000" b="1" dirty="0" smtClean="0">
                <a:solidFill>
                  <a:schemeClr val="accent5">
                    <a:lumMod val="75000"/>
                  </a:schemeClr>
                </a:solidFill>
                <a:latin typeface="+mj-lt"/>
                <a:ea typeface="微软雅黑" panose="020B0503020204020204" pitchFamily="34" charset="-122"/>
                <a:sym typeface="Times New Roman" panose="02020603050405020304" pitchFamily="18" charset="0"/>
              </a:rPr>
              <a:t>du connecteur</a:t>
            </a:r>
            <a:endParaRPr lang="en-US" sz="4000" b="1" dirty="0">
              <a:solidFill>
                <a:schemeClr val="accent5">
                  <a:lumMod val="75000"/>
                </a:schemeClr>
              </a:solidFill>
              <a:latin typeface="+mj-lt"/>
              <a:ea typeface="微软雅黑" panose="020B0503020204020204" pitchFamily="34" charset="-122"/>
              <a:sym typeface="Times New Roman" panose="02020603050405020304" pitchFamily="18" charset="0"/>
            </a:endParaRPr>
          </a:p>
        </p:txBody>
      </p:sp>
      <p:sp>
        <p:nvSpPr>
          <p:cNvPr id="22" name="TextBox 27"/>
          <p:cNvSpPr txBox="1"/>
          <p:nvPr/>
        </p:nvSpPr>
        <p:spPr>
          <a:xfrm>
            <a:off x="6174768" y="1493573"/>
            <a:ext cx="5976288" cy="1231106"/>
          </a:xfrm>
          <a:prstGeom prst="rect">
            <a:avLst/>
          </a:prstGeom>
          <a:noFill/>
        </p:spPr>
        <p:txBody>
          <a:bodyPr wrap="square" lIns="0" tIns="0" rIns="0" bIns="0" rtlCol="0">
            <a:spAutoFit/>
          </a:bodyPr>
          <a:lstStyle/>
          <a:p>
            <a:pPr rtl="1"/>
            <a:r>
              <a:rPr lang="fr-FR" sz="2000" dirty="0" smtClean="0"/>
              <a:t>Pour décrire les diagrammes de classes des COMPOSANTS LOGICIELS, nous devons faire un choix sur la technologie utilisée pour réaliser la communication entre les COMPOSANTS LOGICIELS.</a:t>
            </a:r>
            <a:endParaRPr lang="en-US" sz="1406" b="1" dirty="0">
              <a:solidFill>
                <a:schemeClr val="tx1">
                  <a:lumMod val="50000"/>
                  <a:lumOff val="50000"/>
                </a:schemeClr>
              </a:solidFill>
              <a:latin typeface="+mj-lt"/>
              <a:ea typeface="微软雅黑" panose="020B0503020204020204" pitchFamily="34" charset="-122"/>
              <a:sym typeface="Times New Roman" panose="02020603050405020304" pitchFamily="18" charset="0"/>
            </a:endParaRPr>
          </a:p>
        </p:txBody>
      </p:sp>
      <p:sp>
        <p:nvSpPr>
          <p:cNvPr id="23" name="TextBox 30"/>
          <p:cNvSpPr txBox="1"/>
          <p:nvPr/>
        </p:nvSpPr>
        <p:spPr>
          <a:xfrm>
            <a:off x="5459104" y="2852383"/>
            <a:ext cx="6414447" cy="2769989"/>
          </a:xfrm>
          <a:prstGeom prst="rect">
            <a:avLst/>
          </a:prstGeom>
          <a:noFill/>
        </p:spPr>
        <p:txBody>
          <a:bodyPr wrap="square" lIns="0" tIns="0" rIns="0" bIns="0" rtlCol="0">
            <a:spAutoFit/>
          </a:bodyPr>
          <a:lstStyle/>
          <a:p>
            <a:pPr rtl="1"/>
            <a:r>
              <a:rPr lang="fr-FR" sz="2000" dirty="0" smtClean="0"/>
              <a:t>Il existe plusieurs solutions en fonction des choix </a:t>
            </a:r>
            <a:endParaRPr lang="fr-FR" sz="2000" dirty="0" smtClean="0"/>
          </a:p>
          <a:p>
            <a:pPr rtl="1"/>
            <a:r>
              <a:rPr lang="fr-FR" sz="2000" dirty="0" smtClean="0"/>
              <a:t>d’architecture </a:t>
            </a:r>
            <a:r>
              <a:rPr lang="fr-FR" sz="2000" dirty="0" smtClean="0"/>
              <a:t>: </a:t>
            </a:r>
          </a:p>
          <a:p>
            <a:pPr marL="457200" indent="-457200" rtl="1"/>
            <a:r>
              <a:rPr lang="fr-FR" sz="2000" dirty="0" smtClean="0"/>
              <a:t> </a:t>
            </a:r>
            <a:r>
              <a:rPr lang="fr-FR" sz="2000" dirty="0" smtClean="0"/>
              <a:t>                  Communication </a:t>
            </a:r>
            <a:r>
              <a:rPr lang="fr-FR" sz="2000" dirty="0" smtClean="0"/>
              <a:t>Socket </a:t>
            </a:r>
          </a:p>
          <a:p>
            <a:pPr marL="457200" indent="-457200" rtl="1"/>
            <a:r>
              <a:rPr lang="fr-FR" sz="2000" dirty="0" smtClean="0"/>
              <a:t> </a:t>
            </a:r>
            <a:r>
              <a:rPr lang="fr-FR" sz="2000" dirty="0" smtClean="0"/>
              <a:t>                  Communication </a:t>
            </a:r>
            <a:r>
              <a:rPr lang="fr-FR" sz="2000" dirty="0" smtClean="0"/>
              <a:t>JMS </a:t>
            </a:r>
          </a:p>
          <a:p>
            <a:pPr marL="457200" indent="-457200" rtl="1"/>
            <a:r>
              <a:rPr lang="fr-FR" sz="2000" dirty="0" smtClean="0"/>
              <a:t> </a:t>
            </a:r>
            <a:r>
              <a:rPr lang="fr-FR" sz="2000" dirty="0" smtClean="0"/>
              <a:t>                  Communication </a:t>
            </a:r>
            <a:r>
              <a:rPr lang="fr-FR" sz="2000" dirty="0" smtClean="0"/>
              <a:t>RMI </a:t>
            </a:r>
          </a:p>
          <a:p>
            <a:pPr marL="457200" indent="-457200" rtl="1"/>
            <a:r>
              <a:rPr lang="fr-FR" sz="2000" dirty="0" smtClean="0"/>
              <a:t> </a:t>
            </a:r>
            <a:r>
              <a:rPr lang="fr-FR" sz="2000" dirty="0" smtClean="0"/>
              <a:t>                  Communication </a:t>
            </a:r>
            <a:r>
              <a:rPr lang="fr-FR" sz="2000" dirty="0" smtClean="0"/>
              <a:t>Web Services : o SOAP o REST Full </a:t>
            </a:r>
          </a:p>
          <a:p>
            <a:pPr marL="457200" indent="-457200" rtl="1"/>
            <a:r>
              <a:rPr lang="fr-FR" sz="2000" dirty="0" smtClean="0"/>
              <a:t> </a:t>
            </a:r>
            <a:r>
              <a:rPr lang="fr-FR" sz="2000" dirty="0" smtClean="0"/>
              <a:t>                  Architecture </a:t>
            </a:r>
            <a:r>
              <a:rPr lang="fr-FR" sz="2000" dirty="0" smtClean="0"/>
              <a:t>MOM avec JMS, RMI, ou Web Services </a:t>
            </a:r>
          </a:p>
          <a:p>
            <a:pPr marL="457200" indent="-457200" rtl="1"/>
            <a:r>
              <a:rPr lang="fr-FR" sz="2000" dirty="0" smtClean="0"/>
              <a:t>                   Architecture </a:t>
            </a:r>
            <a:r>
              <a:rPr lang="fr-FR" sz="2000" dirty="0" smtClean="0"/>
              <a:t>MicroService avec REST </a:t>
            </a:r>
            <a:endParaRPr lang="fr-FR" sz="2000" dirty="0" smtClean="0"/>
          </a:p>
          <a:p>
            <a:pPr rtl="1"/>
            <a:r>
              <a:rPr lang="fr-FR" sz="2000" dirty="0" smtClean="0"/>
              <a:t>                   </a:t>
            </a:r>
            <a:r>
              <a:rPr lang="fr-FR" sz="2000" dirty="0" smtClean="0"/>
              <a:t>….</a:t>
            </a:r>
            <a:endParaRPr lang="en-US" sz="2000" dirty="0">
              <a:sym typeface="Times New Roman" panose="02020603050405020304" pitchFamily="18" charset="0"/>
            </a:endParaRPr>
          </a:p>
        </p:txBody>
      </p:sp>
      <p:pic>
        <p:nvPicPr>
          <p:cNvPr id="29" name="Image 28" descr="cyber-security.png"/>
          <p:cNvPicPr>
            <a:picLocks noChangeAspect="1"/>
          </p:cNvPicPr>
          <p:nvPr/>
        </p:nvPicPr>
        <p:blipFill>
          <a:blip r:embed="rId3" cstate="print"/>
          <a:stretch>
            <a:fillRect/>
          </a:stretch>
        </p:blipFill>
        <p:spPr>
          <a:xfrm>
            <a:off x="11053549" y="968991"/>
            <a:ext cx="750627" cy="750627"/>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6">
            <a:extLst>
              <a:ext uri="{FF2B5EF4-FFF2-40B4-BE49-F238E27FC236}">
                <a16:creationId xmlns="" xmlns:a16="http://schemas.microsoft.com/office/drawing/2014/main" id="{64CE0CFD-7259-42E6-93B6-2148477ED670}"/>
              </a:ext>
            </a:extLst>
          </p:cNvPr>
          <p:cNvGrpSpPr/>
          <p:nvPr/>
        </p:nvGrpSpPr>
        <p:grpSpPr>
          <a:xfrm flipH="1" flipV="1">
            <a:off x="0" y="-1"/>
            <a:ext cx="7595323" cy="6858001"/>
            <a:chOff x="4652733" y="0"/>
            <a:chExt cx="7530478" cy="6799435"/>
          </a:xfrm>
          <a:gradFill>
            <a:gsLst>
              <a:gs pos="53100">
                <a:srgbClr val="2E4DCE">
                  <a:alpha val="8000"/>
                </a:srgbClr>
              </a:gs>
              <a:gs pos="0">
                <a:srgbClr val="3A5BE0"/>
              </a:gs>
              <a:gs pos="100000">
                <a:srgbClr val="2441BF"/>
              </a:gs>
            </a:gsLst>
            <a:lin ang="10800000" scaled="1"/>
          </a:gradFill>
        </p:grpSpPr>
        <p:sp>
          <p:nvSpPr>
            <p:cNvPr id="13" name="Freeform: Shape 12">
              <a:extLst>
                <a:ext uri="{FF2B5EF4-FFF2-40B4-BE49-F238E27FC236}">
                  <a16:creationId xmlns="" xmlns:a16="http://schemas.microsoft.com/office/drawing/2014/main" id="{FC7481DA-53BF-449F-953F-0BEAC0EEA48A}"/>
                </a:ext>
              </a:extLst>
            </p:cNvPr>
            <p:cNvSpPr/>
            <p:nvPr/>
          </p:nvSpPr>
          <p:spPr>
            <a:xfrm>
              <a:off x="5230254" y="0"/>
              <a:ext cx="6952957" cy="6799435"/>
            </a:xfrm>
            <a:custGeom>
              <a:avLst/>
              <a:gdLst>
                <a:gd name="connsiteX0" fmla="*/ 536396 w 3759655"/>
                <a:gd name="connsiteY0" fmla="*/ 0 h 3676650"/>
                <a:gd name="connsiteX1" fmla="*/ 892631 w 3759655"/>
                <a:gd name="connsiteY1" fmla="*/ 873443 h 3676650"/>
                <a:gd name="connsiteX2" fmla="*/ 978356 w 3759655"/>
                <a:gd name="connsiteY2" fmla="*/ 1977390 h 3676650"/>
                <a:gd name="connsiteX3" fmla="*/ 511631 w 3759655"/>
                <a:gd name="connsiteY3" fmla="*/ 2734628 h 3676650"/>
                <a:gd name="connsiteX4" fmla="*/ 286841 w 3759655"/>
                <a:gd name="connsiteY4" fmla="*/ 3349943 h 3676650"/>
                <a:gd name="connsiteX5" fmla="*/ 2043 w 3759655"/>
                <a:gd name="connsiteY5" fmla="*/ 3676650 h 3676650"/>
                <a:gd name="connsiteX6" fmla="*/ 3759656 w 3759655"/>
                <a:gd name="connsiteY6" fmla="*/ 3676650 h 3676650"/>
                <a:gd name="connsiteX7" fmla="*/ 3759656 w 3759655"/>
                <a:gd name="connsiteY7" fmla="*/ 0 h 3676650"/>
                <a:gd name="connsiteX8" fmla="*/ 536396 w 3759655"/>
                <a:gd name="connsiteY8" fmla="*/ 0 h 367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59655" h="3676650">
                  <a:moveTo>
                    <a:pt x="536396" y="0"/>
                  </a:moveTo>
                  <a:cubicBezTo>
                    <a:pt x="536396" y="0"/>
                    <a:pt x="531633" y="441960"/>
                    <a:pt x="892631" y="873443"/>
                  </a:cubicBezTo>
                  <a:cubicBezTo>
                    <a:pt x="1253628" y="1304925"/>
                    <a:pt x="1158378" y="1786890"/>
                    <a:pt x="978356" y="1977390"/>
                  </a:cubicBezTo>
                  <a:cubicBezTo>
                    <a:pt x="798333" y="2167890"/>
                    <a:pt x="511631" y="2345055"/>
                    <a:pt x="511631" y="2734628"/>
                  </a:cubicBezTo>
                  <a:cubicBezTo>
                    <a:pt x="511631" y="2734628"/>
                    <a:pt x="544968" y="3298508"/>
                    <a:pt x="286841" y="3349943"/>
                  </a:cubicBezTo>
                  <a:cubicBezTo>
                    <a:pt x="-42724" y="3415665"/>
                    <a:pt x="2043" y="3676650"/>
                    <a:pt x="2043" y="3676650"/>
                  </a:cubicBezTo>
                  <a:lnTo>
                    <a:pt x="3759656" y="3676650"/>
                  </a:lnTo>
                  <a:lnTo>
                    <a:pt x="3759656" y="0"/>
                  </a:lnTo>
                  <a:lnTo>
                    <a:pt x="536396" y="0"/>
                  </a:lnTo>
                  <a:close/>
                </a:path>
              </a:pathLst>
            </a:custGeom>
            <a:grpFill/>
            <a:ln w="9525" cap="flat">
              <a:noFill/>
              <a:prstDash val="solid"/>
              <a:miter/>
            </a:ln>
          </p:spPr>
          <p:txBody>
            <a:bodyPr rtlCol="0" anchor="ctr"/>
            <a:lstStyle/>
            <a:p>
              <a:endParaRPr lang="en-US" dirty="0"/>
            </a:p>
          </p:txBody>
        </p:sp>
        <p:sp>
          <p:nvSpPr>
            <p:cNvPr id="14" name="Freeform: Shape 13">
              <a:extLst>
                <a:ext uri="{FF2B5EF4-FFF2-40B4-BE49-F238E27FC236}">
                  <a16:creationId xmlns="" xmlns:a16="http://schemas.microsoft.com/office/drawing/2014/main" id="{AFFBB62B-BE5E-429D-B613-3EEFC5ED5A7F}"/>
                </a:ext>
              </a:extLst>
            </p:cNvPr>
            <p:cNvSpPr/>
            <p:nvPr/>
          </p:nvSpPr>
          <p:spPr>
            <a:xfrm>
              <a:off x="4652733" y="0"/>
              <a:ext cx="1287354" cy="1180214"/>
            </a:xfrm>
            <a:custGeom>
              <a:avLst/>
              <a:gdLst>
                <a:gd name="connsiteX0" fmla="*/ 550545 w 696108"/>
                <a:gd name="connsiteY0" fmla="*/ 0 h 638175"/>
                <a:gd name="connsiteX1" fmla="*/ 646748 w 696108"/>
                <a:gd name="connsiteY1" fmla="*/ 375285 h 638175"/>
                <a:gd name="connsiteX2" fmla="*/ 532448 w 696108"/>
                <a:gd name="connsiteY2" fmla="*/ 638175 h 638175"/>
                <a:gd name="connsiteX3" fmla="*/ 0 w 696108"/>
                <a:gd name="connsiteY3" fmla="*/ 0 h 638175"/>
                <a:gd name="connsiteX4" fmla="*/ 550545 w 696108"/>
                <a:gd name="connsiteY4" fmla="*/ 0 h 63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6108" h="638175">
                  <a:moveTo>
                    <a:pt x="550545" y="0"/>
                  </a:moveTo>
                  <a:cubicBezTo>
                    <a:pt x="550545" y="0"/>
                    <a:pt x="569595" y="251460"/>
                    <a:pt x="646748" y="375285"/>
                  </a:cubicBezTo>
                  <a:cubicBezTo>
                    <a:pt x="752475" y="544830"/>
                    <a:pt x="676275" y="638175"/>
                    <a:pt x="532448" y="638175"/>
                  </a:cubicBezTo>
                  <a:cubicBezTo>
                    <a:pt x="397193" y="638175"/>
                    <a:pt x="4763" y="499110"/>
                    <a:pt x="0" y="0"/>
                  </a:cubicBezTo>
                  <a:lnTo>
                    <a:pt x="550545" y="0"/>
                  </a:lnTo>
                  <a:close/>
                </a:path>
              </a:pathLst>
            </a:custGeom>
            <a:grpFill/>
            <a:ln w="9525" cap="flat">
              <a:noFill/>
              <a:prstDash val="solid"/>
              <a:miter/>
            </a:ln>
          </p:spPr>
          <p:txBody>
            <a:bodyPr rtlCol="0" anchor="ctr"/>
            <a:lstStyle/>
            <a:p>
              <a:endParaRPr lang="en-US" dirty="0"/>
            </a:p>
          </p:txBody>
        </p:sp>
        <p:sp>
          <p:nvSpPr>
            <p:cNvPr id="15" name="Freeform: Shape 14">
              <a:extLst>
                <a:ext uri="{FF2B5EF4-FFF2-40B4-BE49-F238E27FC236}">
                  <a16:creationId xmlns="" xmlns:a16="http://schemas.microsoft.com/office/drawing/2014/main" id="{E406B717-0F06-48C8-B6AF-8621D199C4B4}"/>
                </a:ext>
              </a:extLst>
            </p:cNvPr>
            <p:cNvSpPr/>
            <p:nvPr/>
          </p:nvSpPr>
          <p:spPr>
            <a:xfrm>
              <a:off x="5930040" y="1228869"/>
              <a:ext cx="417266" cy="559765"/>
            </a:xfrm>
            <a:custGeom>
              <a:avLst/>
              <a:gdLst>
                <a:gd name="connsiteX0" fmla="*/ 75133 w 225627"/>
                <a:gd name="connsiteY0" fmla="*/ 6075 h 302681"/>
                <a:gd name="connsiteX1" fmla="*/ 42748 w 225627"/>
                <a:gd name="connsiteY1" fmla="*/ 224197 h 302681"/>
                <a:gd name="connsiteX2" fmla="*/ 225628 w 225627"/>
                <a:gd name="connsiteY2" fmla="*/ 237532 h 302681"/>
                <a:gd name="connsiteX3" fmla="*/ 75133 w 225627"/>
                <a:gd name="connsiteY3" fmla="*/ 6075 h 302681"/>
              </a:gdLst>
              <a:ahLst/>
              <a:cxnLst>
                <a:cxn ang="0">
                  <a:pos x="connsiteX0" y="connsiteY0"/>
                </a:cxn>
                <a:cxn ang="0">
                  <a:pos x="connsiteX1" y="connsiteY1"/>
                </a:cxn>
                <a:cxn ang="0">
                  <a:pos x="connsiteX2" y="connsiteY2"/>
                </a:cxn>
                <a:cxn ang="0">
                  <a:pos x="connsiteX3" y="connsiteY3"/>
                </a:cxn>
              </a:cxnLst>
              <a:rect l="l" t="t" r="r" b="b"/>
              <a:pathLst>
                <a:path w="225627" h="302681">
                  <a:moveTo>
                    <a:pt x="75133" y="6075"/>
                  </a:moveTo>
                  <a:cubicBezTo>
                    <a:pt x="75133" y="6075"/>
                    <a:pt x="-69647" y="111802"/>
                    <a:pt x="42748" y="224197"/>
                  </a:cubicBezTo>
                  <a:cubicBezTo>
                    <a:pt x="155143" y="336592"/>
                    <a:pt x="225628" y="316590"/>
                    <a:pt x="225628" y="237532"/>
                  </a:cubicBezTo>
                  <a:cubicBezTo>
                    <a:pt x="225628" y="158475"/>
                    <a:pt x="152286" y="-36788"/>
                    <a:pt x="75133" y="6075"/>
                  </a:cubicBezTo>
                  <a:close/>
                </a:path>
              </a:pathLst>
            </a:custGeom>
            <a:grpFill/>
            <a:ln w="9525" cap="flat">
              <a:noFill/>
              <a:prstDash val="solid"/>
              <a:miter/>
            </a:ln>
          </p:spPr>
          <p:txBody>
            <a:bodyPr rtlCol="0" anchor="ctr"/>
            <a:lstStyle/>
            <a:p>
              <a:endParaRPr lang="en-US" dirty="0"/>
            </a:p>
          </p:txBody>
        </p:sp>
        <p:sp>
          <p:nvSpPr>
            <p:cNvPr id="16" name="Freeform: Shape 15">
              <a:extLst>
                <a:ext uri="{FF2B5EF4-FFF2-40B4-BE49-F238E27FC236}">
                  <a16:creationId xmlns="" xmlns:a16="http://schemas.microsoft.com/office/drawing/2014/main" id="{A37380A3-CB0B-4DD6-ADD1-B7F7EFEA234C}"/>
                </a:ext>
              </a:extLst>
            </p:cNvPr>
            <p:cNvSpPr/>
            <p:nvPr/>
          </p:nvSpPr>
          <p:spPr>
            <a:xfrm>
              <a:off x="5419090" y="5682130"/>
              <a:ext cx="366369" cy="386035"/>
            </a:xfrm>
            <a:custGeom>
              <a:avLst/>
              <a:gdLst>
                <a:gd name="connsiteX0" fmla="*/ 52329 w 198106"/>
                <a:gd name="connsiteY0" fmla="*/ 48853 h 208740"/>
                <a:gd name="connsiteX1" fmla="*/ 17087 w 198106"/>
                <a:gd name="connsiteY1" fmla="*/ 196490 h 208740"/>
                <a:gd name="connsiteX2" fmla="*/ 184727 w 198106"/>
                <a:gd name="connsiteY2" fmla="*/ 111717 h 208740"/>
                <a:gd name="connsiteX3" fmla="*/ 174249 w 198106"/>
                <a:gd name="connsiteY3" fmla="*/ 13610 h 208740"/>
                <a:gd name="connsiteX4" fmla="*/ 52329 w 198106"/>
                <a:gd name="connsiteY4" fmla="*/ 48853 h 208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106" h="208740">
                  <a:moveTo>
                    <a:pt x="52329" y="48853"/>
                  </a:moveTo>
                  <a:cubicBezTo>
                    <a:pt x="52329" y="48853"/>
                    <a:pt x="-36253" y="143150"/>
                    <a:pt x="17087" y="196490"/>
                  </a:cubicBezTo>
                  <a:cubicBezTo>
                    <a:pt x="70427" y="249830"/>
                    <a:pt x="184727" y="111717"/>
                    <a:pt x="184727" y="111717"/>
                  </a:cubicBezTo>
                  <a:cubicBezTo>
                    <a:pt x="184727" y="111717"/>
                    <a:pt x="220922" y="60282"/>
                    <a:pt x="174249" y="13610"/>
                  </a:cubicBezTo>
                  <a:cubicBezTo>
                    <a:pt x="128529" y="-31158"/>
                    <a:pt x="52329" y="48853"/>
                    <a:pt x="52329" y="48853"/>
                  </a:cubicBezTo>
                  <a:close/>
                </a:path>
              </a:pathLst>
            </a:custGeom>
            <a:grpFill/>
            <a:ln w="9525" cap="flat">
              <a:noFill/>
              <a:prstDash val="solid"/>
              <a:miter/>
            </a:ln>
          </p:spPr>
          <p:txBody>
            <a:bodyPr rtlCol="0" anchor="ctr"/>
            <a:lstStyle/>
            <a:p>
              <a:endParaRPr lang="en-US" dirty="0"/>
            </a:p>
          </p:txBody>
        </p:sp>
      </p:grpSp>
      <p:sp>
        <p:nvSpPr>
          <p:cNvPr id="19" name="TextBox 18">
            <a:extLst>
              <a:ext uri="{FF2B5EF4-FFF2-40B4-BE49-F238E27FC236}">
                <a16:creationId xmlns="" xmlns:a16="http://schemas.microsoft.com/office/drawing/2014/main" id="{81560902-686A-465E-A68E-30721AAFF993}"/>
              </a:ext>
            </a:extLst>
          </p:cNvPr>
          <p:cNvSpPr txBox="1"/>
          <p:nvPr/>
        </p:nvSpPr>
        <p:spPr>
          <a:xfrm>
            <a:off x="6295321" y="1404628"/>
            <a:ext cx="5290985" cy="1200329"/>
          </a:xfrm>
          <a:prstGeom prst="rect">
            <a:avLst/>
          </a:prstGeom>
          <a:noFill/>
        </p:spPr>
        <p:txBody>
          <a:bodyPr wrap="square" rtlCol="0">
            <a:spAutoFit/>
          </a:bodyPr>
          <a:lstStyle/>
          <a:p>
            <a:r>
              <a:rPr lang="en-US" sz="3600" b="1" dirty="0" smtClean="0">
                <a:solidFill>
                  <a:srgbClr val="3A5BE0"/>
                </a:solidFill>
                <a:latin typeface="Poppins" panose="00000500000000000000" pitchFamily="2" charset="0"/>
                <a:cs typeface="Poppins" panose="00000500000000000000" pitchFamily="2" charset="0"/>
              </a:rPr>
              <a:t>Exemple </a:t>
            </a:r>
            <a:r>
              <a:rPr lang="fr-FR" sz="3600" b="1" dirty="0" smtClean="0">
                <a:solidFill>
                  <a:srgbClr val="3A5BE0"/>
                </a:solidFill>
                <a:latin typeface="Poppins" panose="00000500000000000000" pitchFamily="2" charset="0"/>
                <a:cs typeface="Poppins" panose="00000500000000000000" pitchFamily="2" charset="0"/>
              </a:rPr>
              <a:t>corrections </a:t>
            </a:r>
            <a:r>
              <a:rPr lang="fr-FR" sz="3600" b="1" dirty="0" smtClean="0">
                <a:solidFill>
                  <a:srgbClr val="3A5BE0"/>
                </a:solidFill>
                <a:latin typeface="Poppins" panose="00000500000000000000" pitchFamily="2" charset="0"/>
                <a:cs typeface="Poppins" panose="00000500000000000000" pitchFamily="2" charset="0"/>
              </a:rPr>
              <a:t>des examens</a:t>
            </a:r>
            <a:endParaRPr lang="en-US" sz="3600" b="1" dirty="0">
              <a:solidFill>
                <a:srgbClr val="3A5BE0"/>
              </a:solidFill>
              <a:latin typeface="Poppins" panose="00000500000000000000" pitchFamily="2" charset="0"/>
              <a:cs typeface="Poppins" panose="00000500000000000000" pitchFamily="2" charset="0"/>
            </a:endParaRPr>
          </a:p>
        </p:txBody>
      </p:sp>
      <p:pic>
        <p:nvPicPr>
          <p:cNvPr id="12" name="Image 11" descr="unnamed.png"/>
          <p:cNvPicPr>
            <a:picLocks noChangeAspect="1"/>
          </p:cNvPicPr>
          <p:nvPr/>
        </p:nvPicPr>
        <p:blipFill>
          <a:blip r:embed="rId2" cstate="print"/>
          <a:stretch>
            <a:fillRect/>
          </a:stretch>
        </p:blipFill>
        <p:spPr>
          <a:xfrm>
            <a:off x="10345783" y="0"/>
            <a:ext cx="1846217" cy="1361352"/>
          </a:xfrm>
          <a:prstGeom prst="rect">
            <a:avLst/>
          </a:prstGeom>
        </p:spPr>
      </p:pic>
      <p:sp>
        <p:nvSpPr>
          <p:cNvPr id="20" name="ZoneTexte 19"/>
          <p:cNvSpPr txBox="1"/>
          <p:nvPr/>
        </p:nvSpPr>
        <p:spPr>
          <a:xfrm>
            <a:off x="5240741" y="2947917"/>
            <a:ext cx="6714698" cy="76944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fr-FR" sz="4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cs typeface="Times New Roman" pitchFamily="18" charset="0"/>
              </a:rPr>
              <a:t>GitHub</a:t>
            </a:r>
          </a:p>
        </p:txBody>
      </p:sp>
      <p:sp>
        <p:nvSpPr>
          <p:cNvPr id="27" name="ZoneTexte 26"/>
          <p:cNvSpPr txBox="1"/>
          <p:nvPr/>
        </p:nvSpPr>
        <p:spPr>
          <a:xfrm>
            <a:off x="0" y="0"/>
            <a:ext cx="2146485" cy="646331"/>
          </a:xfrm>
          <a:prstGeom prst="rect">
            <a:avLst/>
          </a:prstGeom>
          <a:noFill/>
        </p:spPr>
        <p:txBody>
          <a:bodyPr wrap="none" rtlCol="0">
            <a:spAutoFit/>
          </a:bodyPr>
          <a:lstStyle/>
          <a:p>
            <a:r>
              <a:rPr lang="fr-FR" sz="3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Rounded MT Bold" pitchFamily="34" charset="0"/>
              </a:rPr>
              <a:t>Chap. 02</a:t>
            </a:r>
            <a:endParaRPr lang="fr-FR"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Rounded MT Bold" pitchFamily="34" charset="0"/>
            </a:endParaRPr>
          </a:p>
        </p:txBody>
      </p:sp>
      <p:pic>
        <p:nvPicPr>
          <p:cNvPr id="21" name="Espace réservé pour une image  20" descr="examen corrigé.jpg"/>
          <p:cNvPicPr>
            <a:picLocks noGrp="1" noChangeAspect="1"/>
          </p:cNvPicPr>
          <p:nvPr>
            <p:ph type="pic" sz="quarter" idx="10"/>
          </p:nvPr>
        </p:nvPicPr>
        <p:blipFill>
          <a:blip r:embed="rId3" cstate="print"/>
          <a:srcRect l="13096" r="13096"/>
          <a:stretch>
            <a:fillRect/>
          </a:stretch>
        </p:blipFill>
        <p:spPr/>
      </p:pic>
    </p:spTree>
    <p:extLst>
      <p:ext uri="{BB962C8B-B14F-4D97-AF65-F5344CB8AC3E}">
        <p14:creationId xmlns="" xmlns:p14="http://schemas.microsoft.com/office/powerpoint/2010/main" val="42264832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8FFF1442-7FB2-407E-A96F-0FDBAE4DE96F}" type="slidenum">
              <a:rPr lang="en-US" smtClean="0"/>
              <a:pPr/>
              <a:t>26</a:t>
            </a:fld>
            <a:endParaRPr lang="en-US"/>
          </a:p>
        </p:txBody>
      </p:sp>
      <p:sp>
        <p:nvSpPr>
          <p:cNvPr id="8" name="标题 3"/>
          <p:cNvSpPr txBox="1"/>
          <p:nvPr/>
        </p:nvSpPr>
        <p:spPr>
          <a:xfrm>
            <a:off x="409895" y="15925"/>
            <a:ext cx="11469984" cy="903869"/>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4000" dirty="0" smtClean="0"/>
              <a:t>Conclusion</a:t>
            </a:r>
            <a:endParaRPr lang="zh-CN" altLang="en-US" sz="2800" dirty="0">
              <a:solidFill>
                <a:schemeClr val="accent1">
                  <a:lumMod val="50000"/>
                </a:schemeClr>
              </a:solidFill>
              <a:ea typeface="方正粗谭黑简体" panose="02000000000000000000" pitchFamily="2" charset="-122"/>
            </a:endParaRPr>
          </a:p>
        </p:txBody>
      </p:sp>
      <p:cxnSp>
        <p:nvCxnSpPr>
          <p:cNvPr id="11" name="Straight Connector 13"/>
          <p:cNvCxnSpPr/>
          <p:nvPr/>
        </p:nvCxnSpPr>
        <p:spPr>
          <a:xfrm>
            <a:off x="536859" y="709052"/>
            <a:ext cx="6948000" cy="16895"/>
          </a:xfrm>
          <a:prstGeom prst="line">
            <a:avLst/>
          </a:prstGeom>
          <a:ln w="38100">
            <a:solidFill>
              <a:schemeClr val="accent3"/>
            </a:solidFill>
            <a:prstDash val="sysDot"/>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77671" y="805215"/>
            <a:ext cx="11477767" cy="6001643"/>
          </a:xfrm>
          <a:prstGeom prst="rect">
            <a:avLst/>
          </a:prstGeom>
        </p:spPr>
        <p:txBody>
          <a:bodyPr wrap="square" lIns="0" tIns="0" rIns="0" bIns="0">
            <a:spAutoFit/>
          </a:bodyPr>
          <a:lstStyle/>
          <a:p>
            <a:pPr marL="342900" marR="540385" lvl="0" indent="-342900" algn="just">
              <a:lnSpc>
                <a:spcPct val="125000"/>
              </a:lnSpc>
              <a:spcAft>
                <a:spcPts val="0"/>
              </a:spcAft>
              <a:buFont typeface="Wingdings" panose="05000000000000000000" pitchFamily="2" charset="2"/>
              <a:buChar char=""/>
            </a:pPr>
            <a:r>
              <a:rPr lang="fr-FR" sz="2400" dirty="0" smtClean="0">
                <a:latin typeface="Agency FB" pitchFamily="34" charset="0"/>
              </a:rPr>
              <a:t>L'objectif de ce cours, et le jour de l'examen, est d'écrire les diagrammes de classe des composants logiciels en utilisant les Design Patterns vus en cours. </a:t>
            </a:r>
            <a:endParaRPr lang="fr-FR" sz="2400" dirty="0" smtClean="0">
              <a:latin typeface="Agency FB" pitchFamily="34" charset="0"/>
            </a:endParaRPr>
          </a:p>
          <a:p>
            <a:pPr marL="342900" marR="540385" lvl="0" indent="-342900" algn="just">
              <a:lnSpc>
                <a:spcPct val="125000"/>
              </a:lnSpc>
              <a:spcAft>
                <a:spcPts val="0"/>
              </a:spcAft>
            </a:pPr>
            <a:endParaRPr lang="fr-FR" sz="2400" dirty="0" smtClean="0">
              <a:latin typeface="Agency FB" pitchFamily="34" charset="0"/>
            </a:endParaRPr>
          </a:p>
          <a:p>
            <a:pPr marL="342900" marR="540385" lvl="0" indent="-342900" algn="just">
              <a:lnSpc>
                <a:spcPct val="125000"/>
              </a:lnSpc>
              <a:spcAft>
                <a:spcPts val="0"/>
              </a:spcAft>
              <a:buFont typeface="Wingdings" panose="05000000000000000000" pitchFamily="2" charset="2"/>
              <a:buChar char=""/>
            </a:pPr>
            <a:r>
              <a:rPr lang="fr-FR" sz="2400" dirty="0" smtClean="0">
                <a:latin typeface="Agency FB" pitchFamily="34" charset="0"/>
              </a:rPr>
              <a:t>Ainsi </a:t>
            </a:r>
            <a:r>
              <a:rPr lang="fr-FR" sz="2400" dirty="0" smtClean="0">
                <a:latin typeface="Agency FB" pitchFamily="34" charset="0"/>
              </a:rPr>
              <a:t>le diagramme de communication est une démarche de conception préliminaire qui doit vous permettre de savoir comment vous allez écrire vos classes principales et donc vos DP. </a:t>
            </a:r>
            <a:endParaRPr lang="fr-FR" sz="2400" dirty="0" smtClean="0">
              <a:latin typeface="Agency FB" pitchFamily="34" charset="0"/>
            </a:endParaRPr>
          </a:p>
          <a:p>
            <a:pPr marL="342900" marR="540385" lvl="0" indent="-342900" algn="just">
              <a:lnSpc>
                <a:spcPct val="125000"/>
              </a:lnSpc>
              <a:spcAft>
                <a:spcPts val="0"/>
              </a:spcAft>
              <a:buFont typeface="Wingdings" panose="05000000000000000000" pitchFamily="2" charset="2"/>
              <a:buChar char=""/>
            </a:pPr>
            <a:endParaRPr lang="fr-FR" sz="2400" dirty="0" smtClean="0">
              <a:latin typeface="Agency FB" pitchFamily="34" charset="0"/>
            </a:endParaRPr>
          </a:p>
          <a:p>
            <a:pPr marL="342900" marR="540385" lvl="0" indent="-342900" algn="just">
              <a:lnSpc>
                <a:spcPct val="125000"/>
              </a:lnSpc>
              <a:spcAft>
                <a:spcPts val="0"/>
              </a:spcAft>
              <a:buFont typeface="Wingdings" panose="05000000000000000000" pitchFamily="2" charset="2"/>
              <a:buChar char=""/>
            </a:pPr>
            <a:r>
              <a:rPr lang="fr-FR" sz="2400" dirty="0" smtClean="0">
                <a:latin typeface="Agency FB" pitchFamily="34" charset="0"/>
              </a:rPr>
              <a:t>Pour </a:t>
            </a:r>
            <a:r>
              <a:rPr lang="fr-FR" sz="2400" dirty="0" smtClean="0">
                <a:latin typeface="Agency FB" pitchFamily="34" charset="0"/>
              </a:rPr>
              <a:t>cela, il est nécessaire de savoir </a:t>
            </a:r>
            <a:r>
              <a:rPr lang="fr-FR" sz="2400" b="1" dirty="0" smtClean="0">
                <a:solidFill>
                  <a:srgbClr val="FF0000"/>
                </a:solidFill>
                <a:latin typeface="Agency FB" pitchFamily="34" charset="0"/>
              </a:rPr>
              <a:t>COMMENT</a:t>
            </a:r>
            <a:r>
              <a:rPr lang="fr-FR" sz="2400" dirty="0" smtClean="0">
                <a:latin typeface="Agency FB" pitchFamily="34" charset="0"/>
              </a:rPr>
              <a:t> vous imaginez le fonctionnement des composants, comment ils vont communiquer entre eux, quel sont les composants qui stockent des données en mémoire, ... </a:t>
            </a:r>
            <a:endParaRPr lang="fr-FR" sz="2400" dirty="0" smtClean="0">
              <a:latin typeface="Agency FB" pitchFamily="34" charset="0"/>
            </a:endParaRPr>
          </a:p>
          <a:p>
            <a:pPr marL="342900" marR="540385" lvl="0" indent="-342900" algn="just">
              <a:lnSpc>
                <a:spcPct val="125000"/>
              </a:lnSpc>
              <a:spcAft>
                <a:spcPts val="0"/>
              </a:spcAft>
              <a:buFont typeface="Wingdings" panose="05000000000000000000" pitchFamily="2" charset="2"/>
              <a:buChar char=""/>
            </a:pPr>
            <a:endParaRPr lang="fr-FR" sz="2400" dirty="0" smtClean="0">
              <a:latin typeface="Agency FB" pitchFamily="34" charset="0"/>
            </a:endParaRPr>
          </a:p>
          <a:p>
            <a:pPr marL="342900" marR="540385" lvl="0" indent="-342900" algn="just">
              <a:lnSpc>
                <a:spcPct val="125000"/>
              </a:lnSpc>
              <a:spcAft>
                <a:spcPts val="0"/>
              </a:spcAft>
              <a:buFont typeface="Wingdings" panose="05000000000000000000" pitchFamily="2" charset="2"/>
              <a:buChar char=""/>
            </a:pPr>
            <a:r>
              <a:rPr lang="fr-FR" sz="2400" dirty="0" smtClean="0">
                <a:latin typeface="Agency FB" pitchFamily="34" charset="0"/>
              </a:rPr>
              <a:t>Aussi</a:t>
            </a:r>
            <a:r>
              <a:rPr lang="fr-FR" sz="2400" dirty="0" smtClean="0">
                <a:latin typeface="Agency FB" pitchFamily="34" charset="0"/>
              </a:rPr>
              <a:t>, cela me permet de mieux comprendre vos diagrammes de classes. C'est pourquoi ce diagramme de communication est important, et est noté le jour de l'examen. </a:t>
            </a:r>
            <a:endParaRPr lang="fr-FR" sz="2400" dirty="0" smtClean="0">
              <a:latin typeface="Agency FB" pitchFamily="34" charset="0"/>
            </a:endParaRPr>
          </a:p>
          <a:p>
            <a:pPr marL="342900" marR="540385" lvl="0" indent="-342900" algn="just">
              <a:lnSpc>
                <a:spcPct val="125000"/>
              </a:lnSpc>
              <a:spcAft>
                <a:spcPts val="0"/>
              </a:spcAft>
              <a:buFont typeface="Wingdings" panose="05000000000000000000" pitchFamily="2" charset="2"/>
              <a:buChar char=""/>
            </a:pPr>
            <a:endParaRPr lang="fr-FR" sz="2400" dirty="0" smtClean="0">
              <a:latin typeface="Agency FB" pitchFamily="34" charset="0"/>
            </a:endParaRPr>
          </a:p>
          <a:p>
            <a:pPr marL="342900" marR="540385" lvl="0" indent="-342900" algn="just">
              <a:lnSpc>
                <a:spcPct val="125000"/>
              </a:lnSpc>
              <a:spcAft>
                <a:spcPts val="0"/>
              </a:spcAft>
              <a:buFont typeface="Wingdings" panose="05000000000000000000" pitchFamily="2" charset="2"/>
              <a:buChar char=""/>
            </a:pPr>
            <a:r>
              <a:rPr lang="fr-FR" sz="2400" dirty="0" smtClean="0">
                <a:latin typeface="Agency FB" pitchFamily="34" charset="0"/>
              </a:rPr>
              <a:t>Il </a:t>
            </a:r>
            <a:r>
              <a:rPr lang="fr-FR" sz="2400" dirty="0" smtClean="0">
                <a:latin typeface="Agency FB" pitchFamily="34" charset="0"/>
              </a:rPr>
              <a:t>est </a:t>
            </a:r>
            <a:r>
              <a:rPr lang="fr-FR" sz="2400" b="1" dirty="0" smtClean="0">
                <a:solidFill>
                  <a:srgbClr val="FF0000"/>
                </a:solidFill>
                <a:latin typeface="Agency FB" pitchFamily="34" charset="0"/>
              </a:rPr>
              <a:t>IMPERATIF</a:t>
            </a:r>
            <a:r>
              <a:rPr lang="fr-FR" sz="2400" dirty="0" smtClean="0">
                <a:latin typeface="Agency FB" pitchFamily="34" charset="0"/>
              </a:rPr>
              <a:t> que le diagramme de communication soit en accord avec les diagrammes de classe</a:t>
            </a:r>
            <a:endParaRPr lang="fr-FR" sz="2400" dirty="0">
              <a:latin typeface="Agency FB"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Espace réservé pour une image  2" descr="sidebyside-4604270_1280.jpg"/>
          <p:cNvPicPr>
            <a:picLocks noGrp="1" noChangeAspect="1"/>
          </p:cNvPicPr>
          <p:nvPr>
            <p:ph type="pic" sz="quarter" idx="10"/>
          </p:nvPr>
        </p:nvPicPr>
        <p:blipFill>
          <a:blip r:embed="rId2"/>
          <a:srcRect l="6170" r="6170"/>
          <a:stretch>
            <a:fillRect/>
          </a:stretch>
        </p:blipFill>
        <p:spPr/>
      </p:pic>
      <p:sp>
        <p:nvSpPr>
          <p:cNvPr id="5" name="TextBox 12">
            <a:extLst>
              <a:ext uri="{FF2B5EF4-FFF2-40B4-BE49-F238E27FC236}">
                <a16:creationId xmlns="" xmlns:a16="http://schemas.microsoft.com/office/drawing/2014/main" id="{9FD494A2-0DA1-4BB3-A1B3-C3CB036B5D61}"/>
              </a:ext>
            </a:extLst>
          </p:cNvPr>
          <p:cNvSpPr txBox="1"/>
          <p:nvPr/>
        </p:nvSpPr>
        <p:spPr>
          <a:xfrm>
            <a:off x="949766" y="2829526"/>
            <a:ext cx="6288901" cy="1323439"/>
          </a:xfrm>
          <a:prstGeom prst="rect">
            <a:avLst/>
          </a:prstGeom>
          <a:noFill/>
        </p:spPr>
        <p:txBody>
          <a:bodyPr wrap="none" rtlCol="0">
            <a:spAutoFit/>
          </a:bodyPr>
          <a:lstStyle/>
          <a:p>
            <a:r>
              <a:rPr lang="en-US" sz="8000" b="1" dirty="0" smtClean="0">
                <a:solidFill>
                  <a:srgbClr val="3A5BE0"/>
                </a:solidFill>
                <a:latin typeface="Poppins" panose="00000500000000000000" pitchFamily="2" charset="0"/>
                <a:cs typeface="Poppins" panose="00000500000000000000" pitchFamily="2" charset="0"/>
              </a:rPr>
              <a:t>Merci </a:t>
            </a:r>
            <a:r>
              <a:rPr lang="en-US" sz="8000" b="1" dirty="0" smtClean="0">
                <a:latin typeface="Poppins" panose="00000500000000000000" pitchFamily="2" charset="0"/>
                <a:cs typeface="Poppins" panose="00000500000000000000" pitchFamily="2" charset="0"/>
              </a:rPr>
              <a:t>a </a:t>
            </a:r>
            <a:r>
              <a:rPr lang="en-US" sz="8000" b="1" dirty="0" err="1" smtClean="0">
                <a:latin typeface="Poppins" panose="00000500000000000000" pitchFamily="2" charset="0"/>
                <a:cs typeface="Poppins" panose="00000500000000000000" pitchFamily="2" charset="0"/>
              </a:rPr>
              <a:t>vous</a:t>
            </a:r>
            <a:endParaRPr lang="en-US" sz="8000" b="1" dirty="0">
              <a:latin typeface="Poppins" panose="00000500000000000000" pitchFamily="2" charset="0"/>
              <a:cs typeface="Poppins" panose="00000500000000000000" pitchFamily="2" charset="0"/>
            </a:endParaRPr>
          </a:p>
        </p:txBody>
      </p:sp>
      <p:sp>
        <p:nvSpPr>
          <p:cNvPr id="6" name="TextBox 13">
            <a:extLst>
              <a:ext uri="{FF2B5EF4-FFF2-40B4-BE49-F238E27FC236}">
                <a16:creationId xmlns="" xmlns:a16="http://schemas.microsoft.com/office/drawing/2014/main" id="{7703350D-C03F-4727-80A6-0A283218E7FE}"/>
              </a:ext>
            </a:extLst>
          </p:cNvPr>
          <p:cNvSpPr txBox="1"/>
          <p:nvPr/>
        </p:nvSpPr>
        <p:spPr>
          <a:xfrm>
            <a:off x="1465652" y="4033784"/>
            <a:ext cx="4132863" cy="707886"/>
          </a:xfrm>
          <a:prstGeom prst="rect">
            <a:avLst/>
          </a:prstGeom>
          <a:noFill/>
        </p:spPr>
        <p:txBody>
          <a:bodyPr wrap="none" rtlCol="0">
            <a:spAutoFit/>
          </a:bodyPr>
          <a:lstStyle/>
          <a:p>
            <a:r>
              <a:rPr lang="en-US" sz="4000" b="1" dirty="0" err="1" smtClean="0">
                <a:solidFill>
                  <a:schemeClr val="accent1">
                    <a:lumMod val="75000"/>
                  </a:schemeClr>
                </a:solidFill>
                <a:latin typeface="MV Boli" pitchFamily="2" charset="0"/>
                <a:cs typeface="MV Boli" pitchFamily="2" charset="0"/>
              </a:rPr>
              <a:t>Khalfallah</a:t>
            </a:r>
            <a:r>
              <a:rPr lang="en-US" sz="4000" b="1" dirty="0" smtClean="0">
                <a:solidFill>
                  <a:schemeClr val="accent1">
                    <a:lumMod val="75000"/>
                  </a:schemeClr>
                </a:solidFill>
                <a:latin typeface="MV Boli" pitchFamily="2" charset="0"/>
                <a:cs typeface="MV Boli" pitchFamily="2" charset="0"/>
              </a:rPr>
              <a:t> </a:t>
            </a:r>
            <a:r>
              <a:rPr lang="en-US" sz="4000" b="1" dirty="0" err="1" smtClean="0">
                <a:solidFill>
                  <a:schemeClr val="accent1">
                    <a:lumMod val="75000"/>
                  </a:schemeClr>
                </a:solidFill>
                <a:latin typeface="MV Boli" pitchFamily="2" charset="0"/>
                <a:cs typeface="MV Boli" pitchFamily="2" charset="0"/>
              </a:rPr>
              <a:t>Chedly</a:t>
            </a:r>
            <a:endParaRPr lang="en-US" sz="4000" b="1" dirty="0">
              <a:solidFill>
                <a:schemeClr val="accent1">
                  <a:lumMod val="75000"/>
                </a:schemeClr>
              </a:solidFill>
              <a:latin typeface="MV Boli" pitchFamily="2" charset="0"/>
              <a:cs typeface="MV Boli" pitchFamily="2" charset="0"/>
            </a:endParaRPr>
          </a:p>
        </p:txBody>
      </p:sp>
      <p:pic>
        <p:nvPicPr>
          <p:cNvPr id="7" name="Image 6" descr="unnamed.png"/>
          <p:cNvPicPr>
            <a:picLocks noChangeAspect="1"/>
          </p:cNvPicPr>
          <p:nvPr/>
        </p:nvPicPr>
        <p:blipFill>
          <a:blip r:embed="rId3" cstate="print"/>
          <a:stretch>
            <a:fillRect/>
          </a:stretch>
        </p:blipFill>
        <p:spPr>
          <a:xfrm>
            <a:off x="583592" y="190976"/>
            <a:ext cx="1885950" cy="139065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6248400"/>
            <a:ext cx="27432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4" name="Groupe 13"/>
          <p:cNvGrpSpPr/>
          <p:nvPr/>
        </p:nvGrpSpPr>
        <p:grpSpPr>
          <a:xfrm>
            <a:off x="177422" y="627797"/>
            <a:ext cx="2756848" cy="5895833"/>
            <a:chOff x="0" y="0"/>
            <a:chExt cx="4488873" cy="6858000"/>
          </a:xfrm>
        </p:grpSpPr>
        <p:pic>
          <p:nvPicPr>
            <p:cNvPr id="9" name="Image 8" descr="solution.png"/>
            <p:cNvPicPr>
              <a:picLocks noChangeAspect="1"/>
            </p:cNvPicPr>
            <p:nvPr/>
          </p:nvPicPr>
          <p:blipFill>
            <a:blip r:embed="rId2" cstate="print"/>
            <a:stretch>
              <a:fillRect/>
            </a:stretch>
          </p:blipFill>
          <p:spPr>
            <a:xfrm>
              <a:off x="0" y="0"/>
              <a:ext cx="4488873" cy="6858000"/>
            </a:xfrm>
            <a:prstGeom prst="rect">
              <a:avLst/>
            </a:prstGeom>
          </p:spPr>
        </p:pic>
        <p:pic>
          <p:nvPicPr>
            <p:cNvPr id="13" name="Image 12" descr="problema.jpg"/>
            <p:cNvPicPr>
              <a:picLocks noChangeAspect="1"/>
            </p:cNvPicPr>
            <p:nvPr/>
          </p:nvPicPr>
          <p:blipFill>
            <a:blip r:embed="rId3" cstate="print"/>
            <a:stretch>
              <a:fillRect/>
            </a:stretch>
          </p:blipFill>
          <p:spPr>
            <a:xfrm>
              <a:off x="2753591" y="2420505"/>
              <a:ext cx="1463202" cy="1458768"/>
            </a:xfrm>
            <a:prstGeom prst="rect">
              <a:avLst/>
            </a:prstGeom>
          </p:spPr>
        </p:pic>
      </p:grpSp>
      <p:sp>
        <p:nvSpPr>
          <p:cNvPr id="12" name="标题 3"/>
          <p:cNvSpPr txBox="1"/>
          <p:nvPr/>
        </p:nvSpPr>
        <p:spPr>
          <a:xfrm>
            <a:off x="2961564" y="272955"/>
            <a:ext cx="8966579" cy="9144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Notre démarche de conception</a:t>
            </a:r>
            <a:endParaRPr lang="zh-CN" alt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Poppins" panose="00000500000000000000" pitchFamily="2" charset="0"/>
              <a:ea typeface="+mn-ea"/>
              <a:cs typeface="Poppins" panose="00000500000000000000" pitchFamily="2" charset="0"/>
            </a:endParaRPr>
          </a:p>
        </p:txBody>
      </p:sp>
      <p:sp>
        <p:nvSpPr>
          <p:cNvPr id="16" name="Rectangle 15"/>
          <p:cNvSpPr/>
          <p:nvPr/>
        </p:nvSpPr>
        <p:spPr>
          <a:xfrm>
            <a:off x="3098042" y="1292386"/>
            <a:ext cx="8557145" cy="615553"/>
          </a:xfrm>
          <a:prstGeom prst="rect">
            <a:avLst/>
          </a:prstGeom>
        </p:spPr>
        <p:txBody>
          <a:bodyPr wrap="square" lIns="0" tIns="0" rIns="0" bIns="0">
            <a:spAutoFit/>
          </a:bodyPr>
          <a:lstStyle/>
          <a:p>
            <a:pPr marL="285750" indent="-285750" algn="just">
              <a:buFont typeface="Wingdings" panose="05000000000000000000" pitchFamily="2" charset="2"/>
              <a:buChar char="§"/>
            </a:pPr>
            <a:r>
              <a:rPr lang="fr-FR" sz="2000" dirty="0" smtClean="0"/>
              <a:t>La démarche de CONCEPTION que nous allons utiliser est basée sur le type d'architecture dite "Architecture à Base de Composants"</a:t>
            </a:r>
            <a:endParaRPr lang="fr-FR" sz="2000" dirty="0">
              <a:sym typeface="Times New Roman" panose="02020603050405020304" pitchFamily="18" charset="0"/>
            </a:endParaRPr>
          </a:p>
        </p:txBody>
      </p:sp>
      <p:sp>
        <p:nvSpPr>
          <p:cNvPr id="19" name="Rectangle 18"/>
          <p:cNvSpPr/>
          <p:nvPr/>
        </p:nvSpPr>
        <p:spPr>
          <a:xfrm>
            <a:off x="3119002" y="1998227"/>
            <a:ext cx="8836438" cy="3693319"/>
          </a:xfrm>
          <a:prstGeom prst="rect">
            <a:avLst/>
          </a:prstGeom>
        </p:spPr>
        <p:txBody>
          <a:bodyPr wrap="square" lIns="0" tIns="0" rIns="0" bIns="0">
            <a:spAutoFit/>
          </a:bodyPr>
          <a:lstStyle/>
          <a:p>
            <a:r>
              <a:rPr lang="fr-FR" sz="2400" dirty="0" smtClean="0"/>
              <a:t>En général, les grandes étapes de la réalisation d’un logiciel sont :</a:t>
            </a:r>
          </a:p>
          <a:p>
            <a:pPr marL="450850">
              <a:buFont typeface="Wingdings" pitchFamily="2" charset="2"/>
              <a:buChar char="v"/>
            </a:pPr>
            <a:r>
              <a:rPr lang="fr-FR" sz="2400" dirty="0" smtClean="0"/>
              <a:t> Analyser le besoin</a:t>
            </a:r>
          </a:p>
          <a:p>
            <a:pPr marL="450850">
              <a:buFont typeface="Wingdings" pitchFamily="2" charset="2"/>
              <a:buChar char="v"/>
            </a:pPr>
            <a:r>
              <a:rPr lang="fr-FR" sz="2400" dirty="0" smtClean="0"/>
              <a:t> Réaliser la spécification du logiciel</a:t>
            </a:r>
          </a:p>
          <a:p>
            <a:pPr marL="450850">
              <a:buFont typeface="Wingdings" pitchFamily="2" charset="2"/>
              <a:buChar char="v"/>
            </a:pPr>
            <a:r>
              <a:rPr lang="fr-FR" sz="2400" dirty="0" smtClean="0"/>
              <a:t> Réaliser l’architecture du logiciel :</a:t>
            </a:r>
          </a:p>
          <a:p>
            <a:pPr marL="450850">
              <a:buFont typeface="Wingdings" pitchFamily="2" charset="2"/>
              <a:buChar char="v"/>
            </a:pPr>
            <a:r>
              <a:rPr lang="fr-FR" sz="2400" dirty="0" smtClean="0"/>
              <a:t> Réaliser la Configuration Architecturale et la Dynamique de</a:t>
            </a:r>
          </a:p>
          <a:p>
            <a:pPr marL="450850"/>
            <a:r>
              <a:rPr lang="fr-FR" sz="2400" dirty="0" smtClean="0"/>
              <a:t>     l’Architecture - </a:t>
            </a:r>
            <a:r>
              <a:rPr lang="fr-FR" sz="2400" b="1" dirty="0" smtClean="0"/>
              <a:t>Réaliser l’Architecture Technique</a:t>
            </a:r>
            <a:endParaRPr lang="fr-FR" sz="2400" dirty="0" smtClean="0"/>
          </a:p>
          <a:p>
            <a:pPr marL="450850">
              <a:buFont typeface="Wingdings" pitchFamily="2" charset="2"/>
              <a:buChar char="v"/>
            </a:pPr>
            <a:r>
              <a:rPr lang="fr-FR" sz="2400" dirty="0" smtClean="0"/>
              <a:t> Réaliser l’Architecture Physique</a:t>
            </a:r>
          </a:p>
          <a:p>
            <a:pPr marL="450850">
              <a:buFont typeface="Wingdings" pitchFamily="2" charset="2"/>
              <a:buChar char="v"/>
            </a:pPr>
            <a:r>
              <a:rPr lang="fr-FR" sz="2400" dirty="0" smtClean="0"/>
              <a:t> </a:t>
            </a:r>
            <a:r>
              <a:rPr lang="fr-FR" sz="2400" b="1" dirty="0" smtClean="0"/>
              <a:t>Réaliser la conception de chacun des Composants techniques</a:t>
            </a:r>
            <a:endParaRPr lang="fr-FR" sz="2400" dirty="0" smtClean="0"/>
          </a:p>
          <a:p>
            <a:pPr marL="450850">
              <a:buFont typeface="Wingdings" pitchFamily="2" charset="2"/>
              <a:buChar char="v"/>
            </a:pPr>
            <a:r>
              <a:rPr lang="fr-FR" sz="2400" dirty="0" smtClean="0"/>
              <a:t> Réaliser le développement de tous les composants</a:t>
            </a:r>
          </a:p>
          <a:p>
            <a:pPr marL="450850">
              <a:buFont typeface="Wingdings" pitchFamily="2" charset="2"/>
              <a:buChar char="v"/>
            </a:pPr>
            <a:r>
              <a:rPr lang="fr-FR" sz="2400" dirty="0" smtClean="0"/>
              <a:t> Valider le logiciel</a:t>
            </a:r>
            <a:endParaRPr lang="fr-FR" sz="2400" dirty="0"/>
          </a:p>
        </p:txBody>
      </p:sp>
      <p:cxnSp>
        <p:nvCxnSpPr>
          <p:cNvPr id="21" name="Straight Connector 14"/>
          <p:cNvCxnSpPr/>
          <p:nvPr/>
        </p:nvCxnSpPr>
        <p:spPr>
          <a:xfrm>
            <a:off x="3834960" y="962496"/>
            <a:ext cx="6948000" cy="16895"/>
          </a:xfrm>
          <a:prstGeom prst="line">
            <a:avLst/>
          </a:prstGeom>
          <a:ln w="38100">
            <a:solidFill>
              <a:schemeClr val="accent4"/>
            </a:solidFill>
            <a:prstDash val="sysDot"/>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right)">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6248400"/>
            <a:ext cx="27432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 name="Groupe 13"/>
          <p:cNvGrpSpPr/>
          <p:nvPr/>
        </p:nvGrpSpPr>
        <p:grpSpPr>
          <a:xfrm>
            <a:off x="177422" y="627797"/>
            <a:ext cx="2756848" cy="5895833"/>
            <a:chOff x="0" y="0"/>
            <a:chExt cx="4488873" cy="6858000"/>
          </a:xfrm>
        </p:grpSpPr>
        <p:pic>
          <p:nvPicPr>
            <p:cNvPr id="9" name="Image 8" descr="solution.png"/>
            <p:cNvPicPr>
              <a:picLocks noChangeAspect="1"/>
            </p:cNvPicPr>
            <p:nvPr/>
          </p:nvPicPr>
          <p:blipFill>
            <a:blip r:embed="rId2" cstate="print"/>
            <a:stretch>
              <a:fillRect/>
            </a:stretch>
          </p:blipFill>
          <p:spPr>
            <a:xfrm>
              <a:off x="0" y="0"/>
              <a:ext cx="4488873" cy="6858000"/>
            </a:xfrm>
            <a:prstGeom prst="rect">
              <a:avLst/>
            </a:prstGeom>
          </p:spPr>
        </p:pic>
        <p:pic>
          <p:nvPicPr>
            <p:cNvPr id="13" name="Image 12" descr="problema.jpg"/>
            <p:cNvPicPr>
              <a:picLocks noChangeAspect="1"/>
            </p:cNvPicPr>
            <p:nvPr/>
          </p:nvPicPr>
          <p:blipFill>
            <a:blip r:embed="rId3" cstate="print"/>
            <a:stretch>
              <a:fillRect/>
            </a:stretch>
          </p:blipFill>
          <p:spPr>
            <a:xfrm>
              <a:off x="2753591" y="2420505"/>
              <a:ext cx="1463202" cy="1458768"/>
            </a:xfrm>
            <a:prstGeom prst="rect">
              <a:avLst/>
            </a:prstGeom>
          </p:spPr>
        </p:pic>
      </p:grpSp>
      <p:sp>
        <p:nvSpPr>
          <p:cNvPr id="15" name="Espace réservé du numéro de diapositive 44"/>
          <p:cNvSpPr>
            <a:spLocks noGrp="1"/>
          </p:cNvSpPr>
          <p:nvPr>
            <p:ph type="sldNum" sz="quarter" idx="4294967295"/>
          </p:nvPr>
        </p:nvSpPr>
        <p:spPr>
          <a:xfrm>
            <a:off x="11464159" y="6492875"/>
            <a:ext cx="727841" cy="365125"/>
          </a:xfrm>
          <a:prstGeom prst="rect">
            <a:avLst/>
          </a:prstGeom>
          <a:solidFill>
            <a:srgbClr val="FFFF00"/>
          </a:solidFill>
          <a:ln>
            <a:headEnd/>
            <a:tailEnd/>
          </a:ln>
        </p:spPr>
        <p:style>
          <a:lnRef idx="0">
            <a:schemeClr val="accent1"/>
          </a:lnRef>
          <a:fillRef idx="3">
            <a:schemeClr val="accent1"/>
          </a:fillRef>
          <a:effectRef idx="3">
            <a:schemeClr val="accent1"/>
          </a:effectRef>
          <a:fontRef idx="minor">
            <a:schemeClr val="lt1"/>
          </a:fontRef>
        </p:style>
        <p:txBody>
          <a:bodyPr/>
          <a:lstStyle/>
          <a:p>
            <a:pPr algn="ctr">
              <a:defRPr/>
            </a:pPr>
            <a:r>
              <a:rPr lang="en-US" sz="1600" b="1" kern="0" dirty="0" smtClean="0">
                <a:solidFill>
                  <a:sysClr val="windowText" lastClr="000000"/>
                </a:solidFill>
                <a:latin typeface="+mn-lt"/>
                <a:cs typeface="+mn-cs"/>
              </a:rPr>
              <a:t>19</a:t>
            </a:r>
            <a:endParaRPr lang="en-US" sz="1600" b="1" kern="0" dirty="0">
              <a:solidFill>
                <a:sysClr val="windowText" lastClr="000000"/>
              </a:solidFill>
              <a:latin typeface="+mn-lt"/>
              <a:cs typeface="+mn-cs"/>
            </a:endParaRPr>
          </a:p>
        </p:txBody>
      </p:sp>
      <p:sp>
        <p:nvSpPr>
          <p:cNvPr id="12" name="标题 3"/>
          <p:cNvSpPr txBox="1"/>
          <p:nvPr/>
        </p:nvSpPr>
        <p:spPr>
          <a:xfrm>
            <a:off x="2961564" y="272955"/>
            <a:ext cx="8966579" cy="9144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Notre démarche de conception</a:t>
            </a:r>
            <a:endParaRPr lang="zh-CN" alt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Poppins" panose="00000500000000000000" pitchFamily="2" charset="0"/>
              <a:ea typeface="+mn-ea"/>
              <a:cs typeface="Poppins" panose="00000500000000000000" pitchFamily="2" charset="0"/>
            </a:endParaRPr>
          </a:p>
        </p:txBody>
      </p:sp>
      <p:cxnSp>
        <p:nvCxnSpPr>
          <p:cNvPr id="21" name="Straight Connector 14"/>
          <p:cNvCxnSpPr/>
          <p:nvPr/>
        </p:nvCxnSpPr>
        <p:spPr>
          <a:xfrm>
            <a:off x="3834960" y="962496"/>
            <a:ext cx="6948000" cy="16895"/>
          </a:xfrm>
          <a:prstGeom prst="line">
            <a:avLst/>
          </a:prstGeom>
          <a:ln w="38100">
            <a:solidFill>
              <a:schemeClr val="accent4"/>
            </a:solidFill>
            <a:prstDash val="sysDot"/>
          </a:ln>
        </p:spPr>
        <p:style>
          <a:lnRef idx="1">
            <a:schemeClr val="accent1"/>
          </a:lnRef>
          <a:fillRef idx="0">
            <a:schemeClr val="accent1"/>
          </a:fillRef>
          <a:effectRef idx="0">
            <a:schemeClr val="accent1"/>
          </a:effectRef>
          <a:fontRef idx="minor">
            <a:schemeClr val="tx1"/>
          </a:fontRef>
        </p:style>
      </p:cxnSp>
      <p:sp>
        <p:nvSpPr>
          <p:cNvPr id="22" name="ZoneTexte 21"/>
          <p:cNvSpPr txBox="1"/>
          <p:nvPr/>
        </p:nvSpPr>
        <p:spPr>
          <a:xfrm>
            <a:off x="3048407" y="1214650"/>
            <a:ext cx="8947975" cy="1200329"/>
          </a:xfrm>
          <a:prstGeom prst="rect">
            <a:avLst/>
          </a:prstGeom>
          <a:noFill/>
        </p:spPr>
        <p:txBody>
          <a:bodyPr wrap="square" rtlCol="0">
            <a:spAutoFit/>
          </a:bodyPr>
          <a:lstStyle/>
          <a:p>
            <a:r>
              <a:rPr lang="fr-FR" dirty="0" smtClean="0"/>
              <a:t>A partir de l’énoncé d’un exercice ou d’un examen, il vous sera demandé de faire :</a:t>
            </a:r>
          </a:p>
          <a:p>
            <a:pPr>
              <a:buFont typeface="Arial" pitchFamily="34" charset="0"/>
              <a:buChar char="•"/>
            </a:pPr>
            <a:r>
              <a:rPr lang="fr-FR" dirty="0" smtClean="0"/>
              <a:t> Une Architecture Techniques à travers la réalisation d’un </a:t>
            </a:r>
            <a:r>
              <a:rPr lang="fr-FR" b="1" dirty="0" smtClean="0"/>
              <a:t>diagramme de communication </a:t>
            </a:r>
          </a:p>
          <a:p>
            <a:pPr>
              <a:buFont typeface="Arial" pitchFamily="34" charset="0"/>
              <a:buChar char="•"/>
            </a:pPr>
            <a:r>
              <a:rPr lang="fr-FR" dirty="0" smtClean="0"/>
              <a:t> La Conception de chacun des Composants techniques à travers la réalisation </a:t>
            </a:r>
          </a:p>
          <a:p>
            <a:r>
              <a:rPr lang="fr-FR" b="1" dirty="0" smtClean="0"/>
              <a:t>   de diagrammes de classe</a:t>
            </a:r>
            <a:r>
              <a:rPr lang="fr-FR" dirty="0" smtClean="0"/>
              <a:t>.</a:t>
            </a:r>
          </a:p>
        </p:txBody>
      </p:sp>
      <p:sp>
        <p:nvSpPr>
          <p:cNvPr id="14" name="Pentagone 13"/>
          <p:cNvSpPr/>
          <p:nvPr/>
        </p:nvSpPr>
        <p:spPr>
          <a:xfrm>
            <a:off x="3261815" y="2442949"/>
            <a:ext cx="8748215" cy="129653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200" b="1" dirty="0" smtClean="0"/>
              <a:t>L'objectif est alors de faire une conception statique et dynamique du SI en concevant le diagramme de communication. Puis de faire la description détaillée des Classes (UML) de certains des COMPOSANTS.</a:t>
            </a:r>
            <a:endParaRPr lang="fr-FR" sz="2200" dirty="0"/>
          </a:p>
        </p:txBody>
      </p:sp>
      <p:sp>
        <p:nvSpPr>
          <p:cNvPr id="17" name="ZoneTexte 16"/>
          <p:cNvSpPr txBox="1"/>
          <p:nvPr/>
        </p:nvSpPr>
        <p:spPr>
          <a:xfrm>
            <a:off x="3111691" y="3889612"/>
            <a:ext cx="8884692" cy="1908215"/>
          </a:xfrm>
          <a:prstGeom prst="rect">
            <a:avLst/>
          </a:prstGeom>
          <a:noFill/>
        </p:spPr>
        <p:txBody>
          <a:bodyPr wrap="square" rtlCol="0">
            <a:spAutoFit/>
          </a:bodyPr>
          <a:lstStyle/>
          <a:p>
            <a:r>
              <a:rPr lang="fr-FR" sz="2000" dirty="0" smtClean="0"/>
              <a:t>Démarche de CONCEPTION : </a:t>
            </a:r>
          </a:p>
          <a:p>
            <a:pPr marL="273050"/>
            <a:r>
              <a:rPr lang="fr-FR" sz="2000" dirty="0" smtClean="0"/>
              <a:t>1/ Lire le cahier des charges du SI (énoncé)</a:t>
            </a:r>
          </a:p>
          <a:p>
            <a:pPr marL="273050"/>
            <a:r>
              <a:rPr lang="fr-FR" sz="2000" dirty="0" smtClean="0"/>
              <a:t>2/ Réaliser le diagramme UML de </a:t>
            </a:r>
            <a:r>
              <a:rPr lang="fr-FR" sz="2000" b="1" dirty="0" smtClean="0"/>
              <a:t>Communication</a:t>
            </a:r>
            <a:r>
              <a:rPr lang="fr-FR" sz="2000" dirty="0" smtClean="0"/>
              <a:t> de </a:t>
            </a:r>
            <a:r>
              <a:rPr lang="fr-FR" sz="2000" u="sng" dirty="0" smtClean="0"/>
              <a:t>l'intégralité</a:t>
            </a:r>
            <a:r>
              <a:rPr lang="fr-FR" sz="2000" dirty="0" smtClean="0"/>
              <a:t> du SI</a:t>
            </a:r>
          </a:p>
          <a:p>
            <a:pPr marL="273050"/>
            <a:r>
              <a:rPr lang="fr-FR" sz="2000" dirty="0" smtClean="0"/>
              <a:t>3/ Réaliser le diagramme UML de </a:t>
            </a:r>
            <a:r>
              <a:rPr lang="fr-FR" sz="2000" b="1" dirty="0" smtClean="0"/>
              <a:t>Classes</a:t>
            </a:r>
            <a:r>
              <a:rPr lang="fr-FR" sz="2000" dirty="0" smtClean="0"/>
              <a:t> de </a:t>
            </a:r>
            <a:r>
              <a:rPr lang="fr-FR" sz="2000" u="sng" dirty="0" smtClean="0"/>
              <a:t>certains</a:t>
            </a:r>
            <a:r>
              <a:rPr lang="fr-FR" sz="2000" dirty="0" smtClean="0"/>
              <a:t> des COMPOSANTS   </a:t>
            </a:r>
          </a:p>
          <a:p>
            <a:pPr marL="273050"/>
            <a:r>
              <a:rPr lang="fr-FR" sz="2000" dirty="0" smtClean="0"/>
              <a:t>     techniques en mettant en évidence les </a:t>
            </a:r>
            <a:r>
              <a:rPr lang="fr-FR" sz="2000" b="1" dirty="0" smtClean="0"/>
              <a:t>Designs Patterns</a:t>
            </a:r>
            <a:r>
              <a:rPr lang="fr-FR" sz="2000" dirty="0" smtClean="0"/>
              <a:t>.</a:t>
            </a:r>
          </a:p>
          <a:p>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right)">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Espace réservé pour une image  2" descr="démarche  conception.png"/>
          <p:cNvPicPr>
            <a:picLocks noGrp="1" noChangeAspect="1"/>
          </p:cNvPicPr>
          <p:nvPr>
            <p:ph type="pic" sz="quarter" idx="14"/>
          </p:nvPr>
        </p:nvPicPr>
        <p:blipFill>
          <a:blip r:embed="rId2"/>
          <a:stretch>
            <a:fillRect/>
          </a:stretch>
        </p:blipFill>
        <p:spPr>
          <a:xfrm>
            <a:off x="313900" y="532263"/>
            <a:ext cx="11464119" cy="5882185"/>
          </a:xfrm>
        </p:spPr>
      </p:pic>
      <p:sp>
        <p:nvSpPr>
          <p:cNvPr id="4" name="ZoneTexte 3"/>
          <p:cNvSpPr txBox="1"/>
          <p:nvPr/>
        </p:nvSpPr>
        <p:spPr>
          <a:xfrm>
            <a:off x="655092" y="204718"/>
            <a:ext cx="10617959" cy="400110"/>
          </a:xfrm>
          <a:prstGeom prst="rect">
            <a:avLst/>
          </a:prstGeom>
          <a:noFill/>
        </p:spPr>
        <p:txBody>
          <a:bodyPr wrap="square" rtlCol="0">
            <a:spAutoFit/>
          </a:bodyPr>
          <a:lstStyle/>
          <a:p>
            <a:r>
              <a:rPr lang="fr-FR" sz="2000" b="1" i="1" dirty="0" smtClean="0"/>
              <a:t>La démarche qu'il faudra dérouler le jour de l'examen sur une problématique  donnée d'un SI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space réservé pour une image  5" descr="Software-House-Software-Comapany-5-1030x658.png"/>
          <p:cNvPicPr>
            <a:picLocks noGrp="1" noChangeAspect="1"/>
          </p:cNvPicPr>
          <p:nvPr>
            <p:ph type="pic" sz="quarter" idx="10"/>
          </p:nvPr>
        </p:nvPicPr>
        <p:blipFill>
          <a:blip r:embed="rId2"/>
          <a:srcRect l="34658" r="34658"/>
          <a:stretch>
            <a:fillRect/>
          </a:stretch>
        </p:blipFill>
        <p:spPr>
          <a:xfrm>
            <a:off x="8639033" y="0"/>
            <a:ext cx="3552967" cy="6858000"/>
          </a:xfrm>
        </p:spPr>
      </p:pic>
      <p:sp>
        <p:nvSpPr>
          <p:cNvPr id="3" name="ZoneTexte 2"/>
          <p:cNvSpPr txBox="1"/>
          <p:nvPr/>
        </p:nvSpPr>
        <p:spPr>
          <a:xfrm>
            <a:off x="232013" y="887104"/>
            <a:ext cx="8584441" cy="5078313"/>
          </a:xfrm>
          <a:prstGeom prst="rect">
            <a:avLst/>
          </a:prstGeom>
          <a:noFill/>
        </p:spPr>
        <p:txBody>
          <a:bodyPr wrap="square" rtlCol="0">
            <a:spAutoFit/>
          </a:bodyPr>
          <a:lstStyle/>
          <a:p>
            <a:r>
              <a:rPr lang="fr-FR" dirty="0" smtClean="0"/>
              <a:t>Le COMPOSANT existe sous 2 formes :</a:t>
            </a:r>
          </a:p>
          <a:p>
            <a:pPr marL="450850" indent="-95250"/>
            <a:r>
              <a:rPr lang="fr-FR" dirty="0" smtClean="0"/>
              <a:t>- le composant "</a:t>
            </a:r>
            <a:r>
              <a:rPr lang="fr-FR" b="1" u="sng" dirty="0" smtClean="0">
                <a:solidFill>
                  <a:srgbClr val="C00000"/>
                </a:solidFill>
              </a:rPr>
              <a:t>fonctionnel</a:t>
            </a:r>
            <a:r>
              <a:rPr lang="fr-FR" dirty="0" smtClean="0"/>
              <a:t>" qui peut être de très haut niveau, et qui ne présume pas de sa nature ou de la technologie utilisée pour son développement</a:t>
            </a:r>
          </a:p>
          <a:p>
            <a:pPr marL="450850" indent="-95250"/>
            <a:r>
              <a:rPr lang="fr-FR" dirty="0" smtClean="0"/>
              <a:t>- le composant </a:t>
            </a:r>
            <a:r>
              <a:rPr lang="fr-FR" b="1" u="sng" dirty="0" smtClean="0">
                <a:solidFill>
                  <a:srgbClr val="C00000"/>
                </a:solidFill>
              </a:rPr>
              <a:t>technique</a:t>
            </a:r>
            <a:r>
              <a:rPr lang="fr-FR" dirty="0" smtClean="0"/>
              <a:t> et/ou matériel (physique) qui est fonction de la technologie utilisée pour implémenter le composant et des choix de déploiement sur les machines à sa disposition.</a:t>
            </a:r>
          </a:p>
          <a:p>
            <a:r>
              <a:rPr lang="fr-FR" dirty="0" smtClean="0"/>
              <a:t>Dans notre démarche de CONCEPTION, le COMPOSANT est un composant technique et matériel afin de cibler la solution car notre objectif est de </a:t>
            </a:r>
            <a:r>
              <a:rPr lang="fr-FR" b="1" dirty="0" smtClean="0"/>
              <a:t>décrire</a:t>
            </a:r>
            <a:r>
              <a:rPr lang="fr-FR" b="1" u="sng" dirty="0" smtClean="0">
                <a:solidFill>
                  <a:srgbClr val="C00000"/>
                </a:solidFill>
              </a:rPr>
              <a:t> les classes</a:t>
            </a:r>
            <a:r>
              <a:rPr lang="fr-FR" b="1" dirty="0" smtClean="0">
                <a:solidFill>
                  <a:srgbClr val="C00000"/>
                </a:solidFill>
              </a:rPr>
              <a:t> </a:t>
            </a:r>
            <a:r>
              <a:rPr lang="fr-FR" dirty="0" smtClean="0"/>
              <a:t>de ce composant (faire un diagramme de classes UML).</a:t>
            </a:r>
          </a:p>
          <a:p>
            <a:endParaRPr lang="fr-FR" dirty="0" smtClean="0"/>
          </a:p>
          <a:p>
            <a:r>
              <a:rPr lang="fr-FR" dirty="0" smtClean="0"/>
              <a:t>Ainsi ce COMPOSANT devient un </a:t>
            </a:r>
            <a:r>
              <a:rPr lang="fr-FR" b="1" u="sng" dirty="0" smtClean="0">
                <a:solidFill>
                  <a:srgbClr val="C00000"/>
                </a:solidFill>
              </a:rPr>
              <a:t>COMPOSANT LOGICIEL </a:t>
            </a:r>
            <a:r>
              <a:rPr lang="fr-FR" dirty="0" smtClean="0"/>
              <a:t>qui sera, dans notre démarche, une application (ou programme) qui exprime des interfaces DISTANTES afin de </a:t>
            </a:r>
            <a:r>
              <a:rPr lang="fr-FR" b="1" u="sng" dirty="0" smtClean="0">
                <a:solidFill>
                  <a:srgbClr val="C00000"/>
                </a:solidFill>
              </a:rPr>
              <a:t>COMMUNIQUER</a:t>
            </a:r>
            <a:r>
              <a:rPr lang="fr-FR" dirty="0" smtClean="0"/>
              <a:t> avec les autres composants.</a:t>
            </a:r>
          </a:p>
          <a:p>
            <a:endParaRPr lang="fr-FR" dirty="0" smtClean="0"/>
          </a:p>
          <a:p>
            <a:r>
              <a:rPr lang="fr-FR" dirty="0" smtClean="0"/>
              <a:t>Exprimer dans la technologie JAVA, on fait le choix suivant :</a:t>
            </a:r>
          </a:p>
          <a:p>
            <a:pPr marL="1077913"/>
            <a:r>
              <a:rPr lang="fr-FR" dirty="0" smtClean="0"/>
              <a:t>COMPOSANT LOGICIEL = JVM</a:t>
            </a:r>
          </a:p>
          <a:p>
            <a:pPr marL="1077913"/>
            <a:r>
              <a:rPr lang="fr-FR" dirty="0" smtClean="0"/>
              <a:t>Interface DISTANTE = RMI</a:t>
            </a:r>
            <a:r>
              <a:rPr lang="fr-FR" baseline="30000" dirty="0" smtClean="0"/>
              <a:t>1</a:t>
            </a:r>
            <a:r>
              <a:rPr lang="fr-FR" dirty="0" smtClean="0"/>
              <a:t> (UnicastRemoteObject + Remote)</a:t>
            </a:r>
          </a:p>
          <a:p>
            <a:endParaRPr lang="fr-FR" dirty="0"/>
          </a:p>
        </p:txBody>
      </p:sp>
      <p:sp>
        <p:nvSpPr>
          <p:cNvPr id="4" name="TextBox 18">
            <a:extLst>
              <a:ext uri="{FF2B5EF4-FFF2-40B4-BE49-F238E27FC236}">
                <a16:creationId xmlns="" xmlns:a16="http://schemas.microsoft.com/office/drawing/2014/main" id="{81560902-686A-465E-A68E-30721AAFF993}"/>
              </a:ext>
            </a:extLst>
          </p:cNvPr>
          <p:cNvSpPr txBox="1"/>
          <p:nvPr/>
        </p:nvSpPr>
        <p:spPr>
          <a:xfrm>
            <a:off x="208420" y="258216"/>
            <a:ext cx="5290985" cy="646331"/>
          </a:xfrm>
          <a:prstGeom prst="rect">
            <a:avLst/>
          </a:prstGeom>
          <a:noFill/>
        </p:spPr>
        <p:txBody>
          <a:bodyPr wrap="square" rtlCol="0">
            <a:spAutoFit/>
          </a:bodyPr>
          <a:lstStyle/>
          <a:p>
            <a:r>
              <a:rPr lang="en-US" sz="3600" b="1" dirty="0" smtClean="0">
                <a:solidFill>
                  <a:srgbClr val="3A5BE0"/>
                </a:solidFill>
                <a:latin typeface="Poppins" panose="00000500000000000000" pitchFamily="2" charset="0"/>
                <a:cs typeface="Poppins" panose="00000500000000000000" pitchFamily="2" charset="0"/>
              </a:rPr>
              <a:t>2. Le Composant:</a:t>
            </a:r>
            <a:endParaRPr lang="en-US" sz="3600" b="1" dirty="0">
              <a:latin typeface="Poppins" panose="00000500000000000000" pitchFamily="2" charset="0"/>
              <a:cs typeface="Poppins" panose="00000500000000000000" pitchFamily="2"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9221151D-64CB-BA4A-8FB2-B8A6B438AA47}"/>
              </a:ext>
            </a:extLst>
          </p:cNvPr>
          <p:cNvSpPr>
            <a:spLocks noGrp="1"/>
          </p:cNvSpPr>
          <p:nvPr>
            <p:ph type="title"/>
          </p:nvPr>
        </p:nvSpPr>
        <p:spPr>
          <a:xfrm>
            <a:off x="0" y="395785"/>
            <a:ext cx="5500048" cy="2074460"/>
          </a:xfrm>
        </p:spPr>
        <p:txBody>
          <a:bodyPr>
            <a:normAutofit/>
          </a:bodyPr>
          <a:lstStyle/>
          <a:p>
            <a:pPr algn="ctr"/>
            <a:r>
              <a:rPr lang="fr-FR" sz="6600" dirty="0" smtClean="0">
                <a:solidFill>
                  <a:srgbClr val="3A5BE0"/>
                </a:solidFill>
                <a:latin typeface="Poppins" panose="00000500000000000000" pitchFamily="2" charset="0"/>
                <a:ea typeface="+mn-ea"/>
                <a:cs typeface="Poppins" panose="00000500000000000000" pitchFamily="2" charset="0"/>
              </a:rPr>
              <a:t>Diagramme UML </a:t>
            </a:r>
            <a:endParaRPr lang="en-US" sz="5800" dirty="0">
              <a:latin typeface="Poppins" panose="00000500000000000000" pitchFamily="2" charset="0"/>
              <a:ea typeface="+mn-ea"/>
              <a:cs typeface="Poppins" panose="00000500000000000000" pitchFamily="2" charset="0"/>
            </a:endParaRPr>
          </a:p>
        </p:txBody>
      </p:sp>
      <p:sp>
        <p:nvSpPr>
          <p:cNvPr id="3" name="Text Placeholder 2">
            <a:extLst>
              <a:ext uri="{FF2B5EF4-FFF2-40B4-BE49-F238E27FC236}">
                <a16:creationId xmlns="" xmlns:a16="http://schemas.microsoft.com/office/drawing/2014/main" id="{4A9225A9-733E-ED4E-B140-6D4120EF5322}"/>
              </a:ext>
            </a:extLst>
          </p:cNvPr>
          <p:cNvSpPr>
            <a:spLocks noGrp="1"/>
          </p:cNvSpPr>
          <p:nvPr>
            <p:ph type="body" idx="1"/>
          </p:nvPr>
        </p:nvSpPr>
        <p:spPr>
          <a:xfrm>
            <a:off x="6619167" y="136480"/>
            <a:ext cx="2074457" cy="543759"/>
          </a:xfrm>
        </p:spPr>
        <p:txBody>
          <a:bodyPr>
            <a:noAutofit/>
          </a:bodyPr>
          <a:lstStyle/>
          <a:p>
            <a:pPr algn="ctr"/>
            <a:r>
              <a:rPr lang="fr-FR" sz="3200" b="1" noProof="1" smtClean="0">
                <a:solidFill>
                  <a:srgbClr val="3A5BE0"/>
                </a:solidFill>
              </a:rPr>
              <a:t>Définitions</a:t>
            </a:r>
            <a:endParaRPr lang="en-US" sz="3200" b="1" noProof="1">
              <a:solidFill>
                <a:srgbClr val="3A5BE0"/>
              </a:solidFill>
            </a:endParaRPr>
          </a:p>
        </p:txBody>
      </p:sp>
      <p:sp>
        <p:nvSpPr>
          <p:cNvPr id="12" name="Espace réservé du numéro de diapositive 44"/>
          <p:cNvSpPr>
            <a:spLocks noGrp="1"/>
          </p:cNvSpPr>
          <p:nvPr>
            <p:ph type="sldNum" sz="quarter" idx="4294967295"/>
          </p:nvPr>
        </p:nvSpPr>
        <p:spPr>
          <a:xfrm>
            <a:off x="11464159" y="6492875"/>
            <a:ext cx="727841" cy="365125"/>
          </a:xfrm>
          <a:prstGeom prst="rect">
            <a:avLst/>
          </a:prstGeom>
          <a:solidFill>
            <a:srgbClr val="FFFF00"/>
          </a:solidFill>
          <a:ln>
            <a:headEnd/>
            <a:tailEnd/>
          </a:ln>
        </p:spPr>
        <p:style>
          <a:lnRef idx="0">
            <a:schemeClr val="accent1"/>
          </a:lnRef>
          <a:fillRef idx="3">
            <a:schemeClr val="accent1"/>
          </a:fillRef>
          <a:effectRef idx="3">
            <a:schemeClr val="accent1"/>
          </a:effectRef>
          <a:fontRef idx="minor">
            <a:schemeClr val="lt1"/>
          </a:fontRef>
        </p:style>
        <p:txBody>
          <a:bodyPr/>
          <a:lstStyle/>
          <a:p>
            <a:pPr algn="ctr">
              <a:defRPr/>
            </a:pPr>
            <a:r>
              <a:rPr lang="en-US" sz="1600" b="1" kern="0" dirty="0" smtClean="0">
                <a:solidFill>
                  <a:sysClr val="windowText" lastClr="000000"/>
                </a:solidFill>
                <a:latin typeface="+mn-lt"/>
                <a:cs typeface="+mn-cs"/>
              </a:rPr>
              <a:t>3</a:t>
            </a:r>
            <a:endParaRPr lang="en-US" sz="1600" b="1" kern="0" dirty="0">
              <a:solidFill>
                <a:sysClr val="windowText" lastClr="000000"/>
              </a:solidFill>
              <a:latin typeface="+mn-lt"/>
              <a:cs typeface="+mn-cs"/>
            </a:endParaRPr>
          </a:p>
        </p:txBody>
      </p:sp>
      <p:pic>
        <p:nvPicPr>
          <p:cNvPr id="7" name="Image 6" descr="4d2775ca30147e2b69e1796723f05913.jpg"/>
          <p:cNvPicPr>
            <a:picLocks noChangeAspect="1"/>
          </p:cNvPicPr>
          <p:nvPr/>
        </p:nvPicPr>
        <p:blipFill>
          <a:blip r:embed="rId3" cstate="print"/>
          <a:stretch>
            <a:fillRect/>
          </a:stretch>
        </p:blipFill>
        <p:spPr>
          <a:xfrm>
            <a:off x="8502556" y="3753140"/>
            <a:ext cx="777923" cy="777923"/>
          </a:xfrm>
          <a:prstGeom prst="rect">
            <a:avLst/>
          </a:prstGeom>
        </p:spPr>
      </p:pic>
      <p:pic>
        <p:nvPicPr>
          <p:cNvPr id="8" name="Image 7" descr="pngegg.png"/>
          <p:cNvPicPr>
            <a:picLocks noChangeAspect="1"/>
          </p:cNvPicPr>
          <p:nvPr/>
        </p:nvPicPr>
        <p:blipFill>
          <a:blip r:embed="rId4" cstate="print"/>
          <a:stretch>
            <a:fillRect/>
          </a:stretch>
        </p:blipFill>
        <p:spPr>
          <a:xfrm>
            <a:off x="8821003" y="0"/>
            <a:ext cx="805218" cy="805218"/>
          </a:xfrm>
          <a:prstGeom prst="rect">
            <a:avLst/>
          </a:prstGeom>
        </p:spPr>
      </p:pic>
      <p:sp>
        <p:nvSpPr>
          <p:cNvPr id="9" name="Text Placeholder 2">
            <a:extLst>
              <a:ext uri="{FF2B5EF4-FFF2-40B4-BE49-F238E27FC236}">
                <a16:creationId xmlns="" xmlns:a16="http://schemas.microsoft.com/office/drawing/2014/main" id="{4A9225A9-733E-ED4E-B140-6D4120EF5322}"/>
              </a:ext>
            </a:extLst>
          </p:cNvPr>
          <p:cNvSpPr txBox="1">
            <a:spLocks/>
          </p:cNvSpPr>
          <p:nvPr/>
        </p:nvSpPr>
        <p:spPr>
          <a:xfrm>
            <a:off x="6837527" y="755054"/>
            <a:ext cx="2947916" cy="514190"/>
          </a:xfrm>
          <a:prstGeom prst="rect">
            <a:avLst/>
          </a:prstGeom>
        </p:spPr>
        <p:txBody>
          <a:bodyPr vert="horz" lIns="91440" tIns="45720" rIns="91440" bIns="45720" rtlCol="0">
            <a:noAutofit/>
          </a:bodyPr>
          <a:lstStyle/>
          <a:p>
            <a:pPr lvl="0" algn="ctr">
              <a:lnSpc>
                <a:spcPct val="90000"/>
              </a:lnSpc>
              <a:spcBef>
                <a:spcPts val="1000"/>
              </a:spcBef>
              <a:defRPr/>
            </a:pPr>
            <a:r>
              <a:rPr lang="fr-FR" sz="3200" b="1" dirty="0" smtClean="0"/>
              <a:t>Décomposition</a:t>
            </a:r>
            <a:endParaRPr kumimoji="0" lang="en-US" sz="3200" b="1" i="0" u="none" strike="noStrike" kern="1200" cap="none" spc="0" normalizeH="0" baseline="0" noProof="1">
              <a:ln>
                <a:noFill/>
              </a:ln>
              <a:solidFill>
                <a:srgbClr val="3A5BE0"/>
              </a:solidFill>
              <a:effectLst/>
              <a:uLnTx/>
              <a:uFillTx/>
              <a:latin typeface="+mn-lt"/>
              <a:ea typeface="+mn-ea"/>
              <a:cs typeface="Arial" panose="020B0604020202020204" pitchFamily="34" charset="0"/>
            </a:endParaRPr>
          </a:p>
        </p:txBody>
      </p:sp>
      <p:sp>
        <p:nvSpPr>
          <p:cNvPr id="13" name="Text Placeholder 2">
            <a:extLst>
              <a:ext uri="{FF2B5EF4-FFF2-40B4-BE49-F238E27FC236}">
                <a16:creationId xmlns="" xmlns:a16="http://schemas.microsoft.com/office/drawing/2014/main" id="{4A9225A9-733E-ED4E-B140-6D4120EF5322}"/>
              </a:ext>
            </a:extLst>
          </p:cNvPr>
          <p:cNvSpPr txBox="1">
            <a:spLocks/>
          </p:cNvSpPr>
          <p:nvPr/>
        </p:nvSpPr>
        <p:spPr>
          <a:xfrm>
            <a:off x="7301548" y="1603490"/>
            <a:ext cx="2920626" cy="525563"/>
          </a:xfrm>
          <a:prstGeom prst="rect">
            <a:avLst/>
          </a:prstGeom>
        </p:spPr>
        <p:txBody>
          <a:bodyPr vert="horz" lIns="91440" tIns="45720" rIns="91440" bIns="45720" rtlCol="0">
            <a:noAutofit/>
          </a:bodyPr>
          <a:lstStyle/>
          <a:p>
            <a:pPr lvl="0" algn="ctr">
              <a:lnSpc>
                <a:spcPct val="90000"/>
              </a:lnSpc>
              <a:spcBef>
                <a:spcPts val="1000"/>
              </a:spcBef>
              <a:defRPr/>
            </a:pPr>
            <a:r>
              <a:rPr lang="fr-FR" sz="3200" b="1" noProof="1" smtClean="0">
                <a:solidFill>
                  <a:srgbClr val="3A5BE0"/>
                </a:solidFill>
                <a:cs typeface="Arial" panose="020B0604020202020204" pitchFamily="34" charset="0"/>
              </a:rPr>
              <a:t>Communication</a:t>
            </a:r>
            <a:endParaRPr lang="en-US" sz="3200" b="1" noProof="1">
              <a:solidFill>
                <a:srgbClr val="3A5BE0"/>
              </a:solidFill>
              <a:cs typeface="Arial" panose="020B0604020202020204" pitchFamily="34" charset="0"/>
            </a:endParaRPr>
          </a:p>
        </p:txBody>
      </p:sp>
      <p:pic>
        <p:nvPicPr>
          <p:cNvPr id="16" name="Espace réservé pour une image  15" descr="uml.png"/>
          <p:cNvPicPr>
            <a:picLocks noGrp="1" noChangeAspect="1"/>
          </p:cNvPicPr>
          <p:nvPr>
            <p:ph type="pic" sz="quarter" idx="13"/>
          </p:nvPr>
        </p:nvPicPr>
        <p:blipFill>
          <a:blip r:embed="rId5"/>
          <a:srcRect t="14579" b="14579"/>
          <a:stretch>
            <a:fillRect/>
          </a:stretch>
        </p:blipFill>
        <p:spPr>
          <a:xfrm>
            <a:off x="1209104" y="4306942"/>
            <a:ext cx="4400126" cy="2551058"/>
          </a:xfrm>
        </p:spPr>
      </p:pic>
      <p:sp>
        <p:nvSpPr>
          <p:cNvPr id="17" name="Text Placeholder 2">
            <a:extLst>
              <a:ext uri="{FF2B5EF4-FFF2-40B4-BE49-F238E27FC236}">
                <a16:creationId xmlns="" xmlns:a16="http://schemas.microsoft.com/office/drawing/2014/main" id="{4A9225A9-733E-ED4E-B140-6D4120EF5322}"/>
              </a:ext>
            </a:extLst>
          </p:cNvPr>
          <p:cNvSpPr txBox="1">
            <a:spLocks/>
          </p:cNvSpPr>
          <p:nvPr/>
        </p:nvSpPr>
        <p:spPr>
          <a:xfrm>
            <a:off x="7410735" y="2356392"/>
            <a:ext cx="4644786" cy="946369"/>
          </a:xfrm>
          <a:prstGeom prst="rect">
            <a:avLst/>
          </a:prstGeom>
        </p:spPr>
        <p:txBody>
          <a:bodyPr vert="horz" lIns="91440" tIns="45720" rIns="91440" bIns="45720" rtlCol="0">
            <a:noAutofit/>
          </a:bodyPr>
          <a:lstStyle/>
          <a:p>
            <a:pPr lvl="0" algn="ctr">
              <a:lnSpc>
                <a:spcPct val="90000"/>
              </a:lnSpc>
              <a:spcBef>
                <a:spcPts val="1000"/>
              </a:spcBef>
              <a:defRPr/>
            </a:pPr>
            <a:r>
              <a:rPr lang="fr-FR" sz="3200" b="1" i="1" dirty="0" smtClean="0"/>
              <a:t>Valider son diagramme de communication</a:t>
            </a:r>
            <a:endParaRPr lang="en-US" sz="3200" b="1" noProof="1">
              <a:solidFill>
                <a:srgbClr val="3A5BE0"/>
              </a:solidFill>
              <a:cs typeface="Arial" panose="020B0604020202020204" pitchFamily="34" charset="0"/>
            </a:endParaRPr>
          </a:p>
        </p:txBody>
      </p:sp>
      <p:sp>
        <p:nvSpPr>
          <p:cNvPr id="18" name="Text Placeholder 2">
            <a:extLst>
              <a:ext uri="{FF2B5EF4-FFF2-40B4-BE49-F238E27FC236}">
                <a16:creationId xmlns="" xmlns:a16="http://schemas.microsoft.com/office/drawing/2014/main" id="{4A9225A9-733E-ED4E-B140-6D4120EF5322}"/>
              </a:ext>
            </a:extLst>
          </p:cNvPr>
          <p:cNvSpPr txBox="1">
            <a:spLocks/>
          </p:cNvSpPr>
          <p:nvPr/>
        </p:nvSpPr>
        <p:spPr>
          <a:xfrm>
            <a:off x="8752764" y="4048714"/>
            <a:ext cx="2424751" cy="525563"/>
          </a:xfrm>
          <a:prstGeom prst="rect">
            <a:avLst/>
          </a:prstGeom>
        </p:spPr>
        <p:txBody>
          <a:bodyPr vert="horz" lIns="91440" tIns="45720" rIns="91440" bIns="45720" rtlCol="0">
            <a:noAutofit/>
          </a:bodyPr>
          <a:lstStyle/>
          <a:p>
            <a:pPr lvl="0" algn="ctr">
              <a:lnSpc>
                <a:spcPct val="90000"/>
              </a:lnSpc>
              <a:spcBef>
                <a:spcPts val="1000"/>
              </a:spcBef>
              <a:defRPr/>
            </a:pPr>
            <a:r>
              <a:rPr lang="fr-FR" sz="3200" b="1" noProof="1" smtClean="0">
                <a:solidFill>
                  <a:srgbClr val="3A5BE0"/>
                </a:solidFill>
                <a:cs typeface="Arial" panose="020B0604020202020204" pitchFamily="34" charset="0"/>
              </a:rPr>
              <a:t>Exemple</a:t>
            </a:r>
            <a:endParaRPr lang="en-US" sz="3200" b="1" noProof="1">
              <a:solidFill>
                <a:srgbClr val="3A5BE0"/>
              </a:solidFill>
              <a:cs typeface="Arial" panose="020B0604020202020204" pitchFamily="34" charset="0"/>
            </a:endParaRPr>
          </a:p>
        </p:txBody>
      </p:sp>
    </p:spTree>
    <p:extLst>
      <p:ext uri="{BB962C8B-B14F-4D97-AF65-F5344CB8AC3E}">
        <p14:creationId xmlns="" xmlns:p14="http://schemas.microsoft.com/office/powerpoint/2010/main" val="3376720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Image 17" descr="4d2775ca30147e2b69e1796723f05913.jpg"/>
          <p:cNvPicPr>
            <a:picLocks noChangeAspect="1"/>
          </p:cNvPicPr>
          <p:nvPr/>
        </p:nvPicPr>
        <p:blipFill>
          <a:blip r:embed="rId2" cstate="print"/>
          <a:stretch>
            <a:fillRect/>
          </a:stretch>
        </p:blipFill>
        <p:spPr>
          <a:xfrm rot="19653019">
            <a:off x="7997588" y="215465"/>
            <a:ext cx="1132764" cy="1132764"/>
          </a:xfrm>
          <a:prstGeom prst="rect">
            <a:avLst/>
          </a:prstGeom>
        </p:spPr>
      </p:pic>
      <p:sp>
        <p:nvSpPr>
          <p:cNvPr id="6" name="Freeform: Shape 5">
            <a:extLst>
              <a:ext uri="{FF2B5EF4-FFF2-40B4-BE49-F238E27FC236}">
                <a16:creationId xmlns="" xmlns:a16="http://schemas.microsoft.com/office/drawing/2014/main" id="{9803ED18-663F-4B0D-A4A3-DF8EC8C7CED0}"/>
              </a:ext>
            </a:extLst>
          </p:cNvPr>
          <p:cNvSpPr/>
          <p:nvPr/>
        </p:nvSpPr>
        <p:spPr>
          <a:xfrm rot="10800000" flipV="1">
            <a:off x="8666328" y="0"/>
            <a:ext cx="3525672" cy="6858000"/>
          </a:xfrm>
          <a:custGeom>
            <a:avLst/>
            <a:gdLst>
              <a:gd name="connsiteX0" fmla="*/ 1541145 w 2767012"/>
              <a:gd name="connsiteY0" fmla="*/ 78105 h 2992755"/>
              <a:gd name="connsiteX1" fmla="*/ 1541145 w 2767012"/>
              <a:gd name="connsiteY1" fmla="*/ 127635 h 2992755"/>
              <a:gd name="connsiteX2" fmla="*/ 1619250 w 2767012"/>
              <a:gd name="connsiteY2" fmla="*/ 205740 h 2992755"/>
              <a:gd name="connsiteX3" fmla="*/ 2192655 w 2767012"/>
              <a:gd name="connsiteY3" fmla="*/ 205740 h 2992755"/>
              <a:gd name="connsiteX4" fmla="*/ 2270760 w 2767012"/>
              <a:gd name="connsiteY4" fmla="*/ 283845 h 2992755"/>
              <a:gd name="connsiteX5" fmla="*/ 2270760 w 2767012"/>
              <a:gd name="connsiteY5" fmla="*/ 697230 h 2992755"/>
              <a:gd name="connsiteX6" fmla="*/ 2348865 w 2767012"/>
              <a:gd name="connsiteY6" fmla="*/ 775335 h 2992755"/>
              <a:gd name="connsiteX7" fmla="*/ 2636520 w 2767012"/>
              <a:gd name="connsiteY7" fmla="*/ 775335 h 2992755"/>
              <a:gd name="connsiteX8" fmla="*/ 2767013 w 2767012"/>
              <a:gd name="connsiteY8" fmla="*/ 905828 h 2992755"/>
              <a:gd name="connsiteX9" fmla="*/ 2767013 w 2767012"/>
              <a:gd name="connsiteY9" fmla="*/ 905828 h 2992755"/>
              <a:gd name="connsiteX10" fmla="*/ 2636520 w 2767012"/>
              <a:gd name="connsiteY10" fmla="*/ 1036320 h 2992755"/>
              <a:gd name="connsiteX11" fmla="*/ 2042160 w 2767012"/>
              <a:gd name="connsiteY11" fmla="*/ 1036320 h 2992755"/>
              <a:gd name="connsiteX12" fmla="*/ 1964055 w 2767012"/>
              <a:gd name="connsiteY12" fmla="*/ 1114425 h 2992755"/>
              <a:gd name="connsiteX13" fmla="*/ 1964055 w 2767012"/>
              <a:gd name="connsiteY13" fmla="*/ 1143000 h 2992755"/>
              <a:gd name="connsiteX14" fmla="*/ 2042160 w 2767012"/>
              <a:gd name="connsiteY14" fmla="*/ 1221105 h 2992755"/>
              <a:gd name="connsiteX15" fmla="*/ 2522220 w 2767012"/>
              <a:gd name="connsiteY15" fmla="*/ 1221105 h 2992755"/>
              <a:gd name="connsiteX16" fmla="*/ 2624138 w 2767012"/>
              <a:gd name="connsiteY16" fmla="*/ 1323023 h 2992755"/>
              <a:gd name="connsiteX17" fmla="*/ 2624138 w 2767012"/>
              <a:gd name="connsiteY17" fmla="*/ 1323023 h 2992755"/>
              <a:gd name="connsiteX18" fmla="*/ 2522220 w 2767012"/>
              <a:gd name="connsiteY18" fmla="*/ 1424940 h 2992755"/>
              <a:gd name="connsiteX19" fmla="*/ 2292668 w 2767012"/>
              <a:gd name="connsiteY19" fmla="*/ 1424940 h 2992755"/>
              <a:gd name="connsiteX20" fmla="*/ 2118360 w 2767012"/>
              <a:gd name="connsiteY20" fmla="*/ 1599248 h 2992755"/>
              <a:gd name="connsiteX21" fmla="*/ 2118360 w 2767012"/>
              <a:gd name="connsiteY21" fmla="*/ 1599248 h 2992755"/>
              <a:gd name="connsiteX22" fmla="*/ 2292668 w 2767012"/>
              <a:gd name="connsiteY22" fmla="*/ 1773555 h 2992755"/>
              <a:gd name="connsiteX23" fmla="*/ 2454593 w 2767012"/>
              <a:gd name="connsiteY23" fmla="*/ 1773555 h 2992755"/>
              <a:gd name="connsiteX24" fmla="*/ 2625090 w 2767012"/>
              <a:gd name="connsiteY24" fmla="*/ 1943100 h 2992755"/>
              <a:gd name="connsiteX25" fmla="*/ 2625090 w 2767012"/>
              <a:gd name="connsiteY25" fmla="*/ 1943100 h 2992755"/>
              <a:gd name="connsiteX26" fmla="*/ 2454593 w 2767012"/>
              <a:gd name="connsiteY26" fmla="*/ 2112645 h 2992755"/>
              <a:gd name="connsiteX27" fmla="*/ 1895475 w 2767012"/>
              <a:gd name="connsiteY27" fmla="*/ 2112645 h 2992755"/>
              <a:gd name="connsiteX28" fmla="*/ 1817370 w 2767012"/>
              <a:gd name="connsiteY28" fmla="*/ 2190750 h 2992755"/>
              <a:gd name="connsiteX29" fmla="*/ 1817370 w 2767012"/>
              <a:gd name="connsiteY29" fmla="*/ 2190750 h 2992755"/>
              <a:gd name="connsiteX30" fmla="*/ 1895475 w 2767012"/>
              <a:gd name="connsiteY30" fmla="*/ 2268855 h 2992755"/>
              <a:gd name="connsiteX31" fmla="*/ 2387918 w 2767012"/>
              <a:gd name="connsiteY31" fmla="*/ 2268855 h 2992755"/>
              <a:gd name="connsiteX32" fmla="*/ 2497455 w 2767012"/>
              <a:gd name="connsiteY32" fmla="*/ 2378393 h 2992755"/>
              <a:gd name="connsiteX33" fmla="*/ 2497455 w 2767012"/>
              <a:gd name="connsiteY33" fmla="*/ 2378393 h 2992755"/>
              <a:gd name="connsiteX34" fmla="*/ 2387918 w 2767012"/>
              <a:gd name="connsiteY34" fmla="*/ 2487930 h 2992755"/>
              <a:gd name="connsiteX35" fmla="*/ 2125980 w 2767012"/>
              <a:gd name="connsiteY35" fmla="*/ 2487930 h 2992755"/>
              <a:gd name="connsiteX36" fmla="*/ 2047875 w 2767012"/>
              <a:gd name="connsiteY36" fmla="*/ 2566035 h 2992755"/>
              <a:gd name="connsiteX37" fmla="*/ 2047875 w 2767012"/>
              <a:gd name="connsiteY37" fmla="*/ 2577465 h 2992755"/>
              <a:gd name="connsiteX38" fmla="*/ 2125980 w 2767012"/>
              <a:gd name="connsiteY38" fmla="*/ 2655570 h 2992755"/>
              <a:gd name="connsiteX39" fmla="*/ 2542223 w 2767012"/>
              <a:gd name="connsiteY39" fmla="*/ 2655570 h 2992755"/>
              <a:gd name="connsiteX40" fmla="*/ 2710815 w 2767012"/>
              <a:gd name="connsiteY40" fmla="*/ 2824163 h 2992755"/>
              <a:gd name="connsiteX41" fmla="*/ 2710815 w 2767012"/>
              <a:gd name="connsiteY41" fmla="*/ 2824163 h 2992755"/>
              <a:gd name="connsiteX42" fmla="*/ 2542223 w 2767012"/>
              <a:gd name="connsiteY42" fmla="*/ 2992755 h 2992755"/>
              <a:gd name="connsiteX43" fmla="*/ 0 w 2767012"/>
              <a:gd name="connsiteY43" fmla="*/ 2992755 h 2992755"/>
              <a:gd name="connsiteX44" fmla="*/ 0 w 2767012"/>
              <a:gd name="connsiteY44" fmla="*/ 0 h 2992755"/>
              <a:gd name="connsiteX45" fmla="*/ 1462088 w 2767012"/>
              <a:gd name="connsiteY45" fmla="*/ 0 h 2992755"/>
              <a:gd name="connsiteX46" fmla="*/ 1541145 w 2767012"/>
              <a:gd name="connsiteY46" fmla="*/ 78105 h 2992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2767012" h="2992755">
                <a:moveTo>
                  <a:pt x="1541145" y="78105"/>
                </a:moveTo>
                <a:lnTo>
                  <a:pt x="1541145" y="127635"/>
                </a:lnTo>
                <a:cubicBezTo>
                  <a:pt x="1541145" y="170498"/>
                  <a:pt x="1576388" y="205740"/>
                  <a:pt x="1619250" y="205740"/>
                </a:cubicBezTo>
                <a:lnTo>
                  <a:pt x="2192655" y="205740"/>
                </a:lnTo>
                <a:cubicBezTo>
                  <a:pt x="2235518" y="205740"/>
                  <a:pt x="2270760" y="240983"/>
                  <a:pt x="2270760" y="283845"/>
                </a:cubicBezTo>
                <a:lnTo>
                  <a:pt x="2270760" y="697230"/>
                </a:lnTo>
                <a:cubicBezTo>
                  <a:pt x="2270760" y="740093"/>
                  <a:pt x="2306003" y="775335"/>
                  <a:pt x="2348865" y="775335"/>
                </a:cubicBezTo>
                <a:lnTo>
                  <a:pt x="2636520" y="775335"/>
                </a:lnTo>
                <a:cubicBezTo>
                  <a:pt x="2708910" y="775335"/>
                  <a:pt x="2767013" y="833438"/>
                  <a:pt x="2767013" y="905828"/>
                </a:cubicBezTo>
                <a:lnTo>
                  <a:pt x="2767013" y="905828"/>
                </a:lnTo>
                <a:cubicBezTo>
                  <a:pt x="2767013" y="978218"/>
                  <a:pt x="2708910" y="1036320"/>
                  <a:pt x="2636520" y="1036320"/>
                </a:cubicBezTo>
                <a:lnTo>
                  <a:pt x="2042160" y="1036320"/>
                </a:lnTo>
                <a:cubicBezTo>
                  <a:pt x="1999298" y="1036320"/>
                  <a:pt x="1964055" y="1071563"/>
                  <a:pt x="1964055" y="1114425"/>
                </a:cubicBezTo>
                <a:lnTo>
                  <a:pt x="1964055" y="1143000"/>
                </a:lnTo>
                <a:cubicBezTo>
                  <a:pt x="1964055" y="1185863"/>
                  <a:pt x="1999298" y="1221105"/>
                  <a:pt x="2042160" y="1221105"/>
                </a:cubicBezTo>
                <a:lnTo>
                  <a:pt x="2522220" y="1221105"/>
                </a:lnTo>
                <a:cubicBezTo>
                  <a:pt x="2578418" y="1221105"/>
                  <a:pt x="2624138" y="1266825"/>
                  <a:pt x="2624138" y="1323023"/>
                </a:cubicBezTo>
                <a:lnTo>
                  <a:pt x="2624138" y="1323023"/>
                </a:lnTo>
                <a:cubicBezTo>
                  <a:pt x="2624138" y="1379220"/>
                  <a:pt x="2578418" y="1424940"/>
                  <a:pt x="2522220" y="1424940"/>
                </a:cubicBezTo>
                <a:lnTo>
                  <a:pt x="2292668" y="1424940"/>
                </a:lnTo>
                <a:cubicBezTo>
                  <a:pt x="2196465" y="1424940"/>
                  <a:pt x="2118360" y="1503045"/>
                  <a:pt x="2118360" y="1599248"/>
                </a:cubicBezTo>
                <a:lnTo>
                  <a:pt x="2118360" y="1599248"/>
                </a:lnTo>
                <a:cubicBezTo>
                  <a:pt x="2118360" y="1695450"/>
                  <a:pt x="2196465" y="1773555"/>
                  <a:pt x="2292668" y="1773555"/>
                </a:cubicBezTo>
                <a:lnTo>
                  <a:pt x="2454593" y="1773555"/>
                </a:lnTo>
                <a:cubicBezTo>
                  <a:pt x="2548890" y="1773555"/>
                  <a:pt x="2625090" y="1849755"/>
                  <a:pt x="2625090" y="1943100"/>
                </a:cubicBezTo>
                <a:lnTo>
                  <a:pt x="2625090" y="1943100"/>
                </a:lnTo>
                <a:cubicBezTo>
                  <a:pt x="2625090" y="2037398"/>
                  <a:pt x="2548890" y="2112645"/>
                  <a:pt x="2454593" y="2112645"/>
                </a:cubicBezTo>
                <a:lnTo>
                  <a:pt x="1895475" y="2112645"/>
                </a:lnTo>
                <a:cubicBezTo>
                  <a:pt x="1852613" y="2112645"/>
                  <a:pt x="1817370" y="2147888"/>
                  <a:pt x="1817370" y="2190750"/>
                </a:cubicBezTo>
                <a:lnTo>
                  <a:pt x="1817370" y="2190750"/>
                </a:lnTo>
                <a:cubicBezTo>
                  <a:pt x="1817370" y="2233613"/>
                  <a:pt x="1852613" y="2268855"/>
                  <a:pt x="1895475" y="2268855"/>
                </a:cubicBezTo>
                <a:lnTo>
                  <a:pt x="2387918" y="2268855"/>
                </a:lnTo>
                <a:cubicBezTo>
                  <a:pt x="2447925" y="2268855"/>
                  <a:pt x="2497455" y="2317433"/>
                  <a:pt x="2497455" y="2378393"/>
                </a:cubicBezTo>
                <a:lnTo>
                  <a:pt x="2497455" y="2378393"/>
                </a:lnTo>
                <a:cubicBezTo>
                  <a:pt x="2497455" y="2438400"/>
                  <a:pt x="2448878" y="2487930"/>
                  <a:pt x="2387918" y="2487930"/>
                </a:cubicBezTo>
                <a:lnTo>
                  <a:pt x="2125980" y="2487930"/>
                </a:lnTo>
                <a:cubicBezTo>
                  <a:pt x="2083118" y="2487930"/>
                  <a:pt x="2047875" y="2523173"/>
                  <a:pt x="2047875" y="2566035"/>
                </a:cubicBezTo>
                <a:lnTo>
                  <a:pt x="2047875" y="2577465"/>
                </a:lnTo>
                <a:cubicBezTo>
                  <a:pt x="2047875" y="2620328"/>
                  <a:pt x="2083118" y="2655570"/>
                  <a:pt x="2125980" y="2655570"/>
                </a:cubicBezTo>
                <a:lnTo>
                  <a:pt x="2542223" y="2655570"/>
                </a:lnTo>
                <a:cubicBezTo>
                  <a:pt x="2635568" y="2655570"/>
                  <a:pt x="2710815" y="2730818"/>
                  <a:pt x="2710815" y="2824163"/>
                </a:cubicBezTo>
                <a:lnTo>
                  <a:pt x="2710815" y="2824163"/>
                </a:lnTo>
                <a:cubicBezTo>
                  <a:pt x="2710815" y="2917508"/>
                  <a:pt x="2635568" y="2992755"/>
                  <a:pt x="2542223" y="2992755"/>
                </a:cubicBezTo>
                <a:lnTo>
                  <a:pt x="0" y="2992755"/>
                </a:lnTo>
                <a:lnTo>
                  <a:pt x="0" y="0"/>
                </a:lnTo>
                <a:lnTo>
                  <a:pt x="1462088" y="0"/>
                </a:lnTo>
                <a:cubicBezTo>
                  <a:pt x="1505903" y="0"/>
                  <a:pt x="1541145" y="35243"/>
                  <a:pt x="1541145" y="78105"/>
                </a:cubicBezTo>
                <a:close/>
              </a:path>
            </a:pathLst>
          </a:custGeom>
          <a:gradFill>
            <a:gsLst>
              <a:gs pos="53100">
                <a:srgbClr val="2E4DCE">
                  <a:alpha val="8000"/>
                </a:srgbClr>
              </a:gs>
              <a:gs pos="0">
                <a:srgbClr val="3A5BE0"/>
              </a:gs>
              <a:gs pos="100000">
                <a:srgbClr val="2441BF"/>
              </a:gs>
            </a:gsLst>
            <a:lin ang="10800000" scaled="1"/>
          </a:gradFill>
          <a:ln w="9525" cap="flat">
            <a:noFill/>
            <a:prstDash val="solid"/>
            <a:miter/>
          </a:ln>
        </p:spPr>
        <p:txBody>
          <a:bodyPr rtlCol="0" anchor="ctr"/>
          <a:lstStyle/>
          <a:p>
            <a:endParaRPr lang="en-US"/>
          </a:p>
        </p:txBody>
      </p:sp>
      <p:sp>
        <p:nvSpPr>
          <p:cNvPr id="7" name="Freeform: Shape 6">
            <a:extLst>
              <a:ext uri="{FF2B5EF4-FFF2-40B4-BE49-F238E27FC236}">
                <a16:creationId xmlns="" xmlns:a16="http://schemas.microsoft.com/office/drawing/2014/main" id="{4405D4C0-BA48-4008-B7DB-C35E2DEC36EB}"/>
              </a:ext>
            </a:extLst>
          </p:cNvPr>
          <p:cNvSpPr/>
          <p:nvPr/>
        </p:nvSpPr>
        <p:spPr>
          <a:xfrm rot="10800000" flipH="1" flipV="1">
            <a:off x="8185041" y="3464008"/>
            <a:ext cx="1236075" cy="335710"/>
          </a:xfrm>
          <a:custGeom>
            <a:avLst/>
            <a:gdLst>
              <a:gd name="connsiteX0" fmla="*/ 466725 w 540087"/>
              <a:gd name="connsiteY0" fmla="*/ 146685 h 146684"/>
              <a:gd name="connsiteX1" fmla="*/ 73342 w 540087"/>
              <a:gd name="connsiteY1" fmla="*/ 146685 h 146684"/>
              <a:gd name="connsiteX2" fmla="*/ 0 w 540087"/>
              <a:gd name="connsiteY2" fmla="*/ 73342 h 146684"/>
              <a:gd name="connsiteX3" fmla="*/ 0 w 540087"/>
              <a:gd name="connsiteY3" fmla="*/ 73342 h 146684"/>
              <a:gd name="connsiteX4" fmla="*/ 73342 w 540087"/>
              <a:gd name="connsiteY4" fmla="*/ 0 h 146684"/>
              <a:gd name="connsiteX5" fmla="*/ 466725 w 540087"/>
              <a:gd name="connsiteY5" fmla="*/ 0 h 146684"/>
              <a:gd name="connsiteX6" fmla="*/ 540068 w 540087"/>
              <a:gd name="connsiteY6" fmla="*/ 73342 h 146684"/>
              <a:gd name="connsiteX7" fmla="*/ 540068 w 540087"/>
              <a:gd name="connsiteY7" fmla="*/ 73342 h 146684"/>
              <a:gd name="connsiteX8" fmla="*/ 466725 w 540087"/>
              <a:gd name="connsiteY8" fmla="*/ 146685 h 146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0087" h="146684">
                <a:moveTo>
                  <a:pt x="466725" y="146685"/>
                </a:moveTo>
                <a:lnTo>
                  <a:pt x="73342" y="146685"/>
                </a:lnTo>
                <a:cubicBezTo>
                  <a:pt x="32385" y="146685"/>
                  <a:pt x="0" y="113347"/>
                  <a:pt x="0" y="73342"/>
                </a:cubicBezTo>
                <a:lnTo>
                  <a:pt x="0" y="73342"/>
                </a:lnTo>
                <a:cubicBezTo>
                  <a:pt x="0" y="32385"/>
                  <a:pt x="33338" y="0"/>
                  <a:pt x="73342" y="0"/>
                </a:cubicBezTo>
                <a:lnTo>
                  <a:pt x="466725" y="0"/>
                </a:lnTo>
                <a:cubicBezTo>
                  <a:pt x="507683" y="0"/>
                  <a:pt x="540068" y="33338"/>
                  <a:pt x="540068" y="73342"/>
                </a:cubicBezTo>
                <a:lnTo>
                  <a:pt x="540068" y="73342"/>
                </a:lnTo>
                <a:cubicBezTo>
                  <a:pt x="541020" y="113347"/>
                  <a:pt x="507683" y="146685"/>
                  <a:pt x="466725" y="146685"/>
                </a:cubicBezTo>
                <a:close/>
              </a:path>
            </a:pathLst>
          </a:custGeom>
          <a:gradFill>
            <a:gsLst>
              <a:gs pos="0">
                <a:srgbClr val="3A5BE0"/>
              </a:gs>
              <a:gs pos="100000">
                <a:srgbClr val="2441BF"/>
              </a:gs>
            </a:gsLst>
            <a:lin ang="10800000" scaled="1"/>
          </a:gradFill>
          <a:ln w="9525" cap="flat">
            <a:noFill/>
            <a:prstDash val="solid"/>
            <a:miter/>
          </a:ln>
        </p:spPr>
        <p:txBody>
          <a:bodyPr rtlCol="0" anchor="ctr"/>
          <a:lstStyle/>
          <a:p>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3" name="TextBox 12">
            <a:extLst>
              <a:ext uri="{FF2B5EF4-FFF2-40B4-BE49-F238E27FC236}">
                <a16:creationId xmlns="" xmlns:a16="http://schemas.microsoft.com/office/drawing/2014/main" id="{9FD494A2-0DA1-4BB3-A1B3-C3CB036B5D61}"/>
              </a:ext>
            </a:extLst>
          </p:cNvPr>
          <p:cNvSpPr txBox="1"/>
          <p:nvPr/>
        </p:nvSpPr>
        <p:spPr>
          <a:xfrm>
            <a:off x="0" y="0"/>
            <a:ext cx="3957854" cy="769441"/>
          </a:xfrm>
          <a:prstGeom prst="rect">
            <a:avLst/>
          </a:prstGeom>
          <a:noFill/>
        </p:spPr>
        <p:txBody>
          <a:bodyPr wrap="square" rtlCol="0">
            <a:spAutoFit/>
          </a:bodyPr>
          <a:lstStyle/>
          <a:p>
            <a:r>
              <a:rPr lang="fr-FR" sz="3600" b="1" dirty="0" smtClean="0">
                <a:solidFill>
                  <a:srgbClr val="3A5BE0"/>
                </a:solidFill>
                <a:latin typeface="Poppins" panose="00000500000000000000" pitchFamily="2" charset="0"/>
                <a:cs typeface="Poppins" panose="00000500000000000000" pitchFamily="2" charset="0"/>
              </a:rPr>
              <a:t>Définition</a:t>
            </a:r>
            <a:r>
              <a:rPr lang="fr-FR" sz="4400" b="1" dirty="0" smtClean="0">
                <a:solidFill>
                  <a:srgbClr val="3A5BE0"/>
                </a:solidFill>
                <a:latin typeface="Poppins" panose="00000500000000000000" pitchFamily="2" charset="0"/>
                <a:cs typeface="Poppins" panose="00000500000000000000" pitchFamily="2" charset="0"/>
              </a:rPr>
              <a:t>:</a:t>
            </a:r>
            <a:endParaRPr lang="fr-FR" sz="4400" dirty="0" smtClean="0"/>
          </a:p>
        </p:txBody>
      </p:sp>
      <p:pic>
        <p:nvPicPr>
          <p:cNvPr id="16" name="Espace réservé pour une image  15" descr="5eb962fcd4d8e9a8ec707f83_training-development.png"/>
          <p:cNvPicPr>
            <a:picLocks noGrp="1" noChangeAspect="1"/>
          </p:cNvPicPr>
          <p:nvPr>
            <p:ph type="pic" sz="quarter" idx="10"/>
          </p:nvPr>
        </p:nvPicPr>
        <p:blipFill>
          <a:blip r:embed="rId3"/>
          <a:srcRect l="9609" r="9609"/>
          <a:stretch>
            <a:fillRect/>
          </a:stretch>
        </p:blipFill>
        <p:spPr>
          <a:xfrm>
            <a:off x="8734566" y="0"/>
            <a:ext cx="3457433" cy="6858000"/>
          </a:xfrm>
        </p:spPr>
      </p:pic>
      <p:sp>
        <p:nvSpPr>
          <p:cNvPr id="8" name="Espace réservé du numéro de diapositive 44"/>
          <p:cNvSpPr txBox="1">
            <a:spLocks/>
          </p:cNvSpPr>
          <p:nvPr/>
        </p:nvSpPr>
        <p:spPr>
          <a:xfrm>
            <a:off x="11464159" y="6492875"/>
            <a:ext cx="727841" cy="365125"/>
          </a:xfrm>
          <a:prstGeom prst="rect">
            <a:avLst/>
          </a:prstGeom>
          <a:solidFill>
            <a:srgbClr val="FFFF00"/>
          </a:solidFill>
          <a:ln>
            <a:noFill/>
            <a:headEnd/>
            <a:tailEnd/>
          </a:ln>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ysClr val="windowText" lastClr="000000"/>
                </a:solidFill>
                <a:effectLst/>
                <a:uLnTx/>
                <a:uFillTx/>
                <a:latin typeface="+mn-lt"/>
                <a:ea typeface="+mn-ea"/>
                <a:cs typeface="+mn-cs"/>
              </a:rPr>
              <a:t>5</a:t>
            </a:r>
            <a:endParaRPr kumimoji="0" lang="en-US" sz="1600" b="1"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9" name="TextBox 39"/>
          <p:cNvSpPr txBox="1"/>
          <p:nvPr/>
        </p:nvSpPr>
        <p:spPr>
          <a:xfrm>
            <a:off x="68240" y="712218"/>
            <a:ext cx="8093121" cy="5447645"/>
          </a:xfrm>
          <a:prstGeom prst="rect">
            <a:avLst/>
          </a:prstGeom>
          <a:noFill/>
        </p:spPr>
        <p:txBody>
          <a:bodyPr wrap="square" lIns="0" tIns="0" rIns="0" bIns="0" rtlCol="0">
            <a:spAutoFit/>
          </a:bodyPr>
          <a:lstStyle/>
          <a:p>
            <a:endParaRPr lang="fr-FR" altLang="zh-CN" sz="1400" dirty="0">
              <a:latin typeface="+mj-lt"/>
              <a:ea typeface="微软雅黑" panose="020B0503020204020204" pitchFamily="34" charset="-122"/>
              <a:sym typeface="Arial" panose="020B0604020202020204" pitchFamily="34" charset="0"/>
            </a:endParaRPr>
          </a:p>
          <a:p>
            <a:r>
              <a:rPr lang="fr-FR" sz="2000" dirty="0" smtClean="0"/>
              <a:t>Le diagramme de Communication</a:t>
            </a:r>
            <a:r>
              <a:rPr lang="fr-FR" sz="2000" baseline="30000" dirty="0" smtClean="0"/>
              <a:t> </a:t>
            </a:r>
            <a:r>
              <a:rPr lang="fr-FR" sz="2000" dirty="0" smtClean="0"/>
              <a:t>appartient à la famille des diagrammes UML d'Interaction (au quelle appartient aussi le </a:t>
            </a:r>
            <a:r>
              <a:rPr lang="fr-FR" sz="2000" dirty="0" smtClean="0">
                <a:solidFill>
                  <a:srgbClr val="C00000"/>
                </a:solidFill>
              </a:rPr>
              <a:t>diagramme de Séquence</a:t>
            </a:r>
            <a:r>
              <a:rPr lang="fr-FR" sz="2000" dirty="0" smtClean="0"/>
              <a:t>).</a:t>
            </a:r>
          </a:p>
          <a:p>
            <a:endParaRPr lang="fr-FR" sz="2000" dirty="0" smtClean="0"/>
          </a:p>
          <a:p>
            <a:r>
              <a:rPr lang="fr-FR" sz="2000" dirty="0" smtClean="0"/>
              <a:t>La définition qui suit est plus restrictive que celle standardisée par UML afin que cela corresponde à notre besoin.</a:t>
            </a:r>
          </a:p>
          <a:p>
            <a:endParaRPr lang="fr-FR" sz="2000" dirty="0" smtClean="0"/>
          </a:p>
          <a:p>
            <a:r>
              <a:rPr lang="fr-FR" sz="2000" dirty="0" smtClean="0"/>
              <a:t>Elle consiste en un </a:t>
            </a:r>
            <a:r>
              <a:rPr lang="fr-FR" sz="2000" b="1" u="sng" dirty="0" smtClean="0">
                <a:solidFill>
                  <a:srgbClr val="C00000"/>
                </a:solidFill>
              </a:rPr>
              <a:t>graphe</a:t>
            </a:r>
            <a:r>
              <a:rPr lang="fr-FR" sz="2000" dirty="0" smtClean="0"/>
              <a:t> dont les </a:t>
            </a:r>
            <a:r>
              <a:rPr lang="fr-FR" sz="2000" b="1" u="sng" dirty="0" smtClean="0">
                <a:solidFill>
                  <a:srgbClr val="C00000"/>
                </a:solidFill>
              </a:rPr>
              <a:t>nœuds</a:t>
            </a:r>
            <a:r>
              <a:rPr lang="fr-FR" sz="2000" dirty="0" smtClean="0"/>
              <a:t> sont les COMPOSANTS LOGICIELS, et les arcs (numérotés selon la chronologie d’un use-case si nécessaire</a:t>
            </a:r>
            <a:r>
              <a:rPr lang="fr-FR" sz="2000" baseline="30000" dirty="0" smtClean="0"/>
              <a:t>3</a:t>
            </a:r>
            <a:r>
              <a:rPr lang="fr-FR" sz="2000" dirty="0" smtClean="0"/>
              <a:t>) sont les </a:t>
            </a:r>
            <a:r>
              <a:rPr lang="fr-FR" sz="2000" b="1" u="sng" dirty="0" smtClean="0">
                <a:solidFill>
                  <a:srgbClr val="C00000"/>
                </a:solidFill>
              </a:rPr>
              <a:t>échanges</a:t>
            </a:r>
            <a:r>
              <a:rPr lang="fr-FR" sz="2000" dirty="0" smtClean="0"/>
              <a:t> entre ces objets. Ces arcs sont appelés des </a:t>
            </a:r>
            <a:r>
              <a:rPr lang="fr-FR" sz="2000" b="1" dirty="0" smtClean="0">
                <a:solidFill>
                  <a:srgbClr val="C00000"/>
                </a:solidFill>
              </a:rPr>
              <a:t>CONNECTEURS</a:t>
            </a:r>
            <a:r>
              <a:rPr lang="fr-FR" sz="2000" dirty="0" smtClean="0"/>
              <a:t>.</a:t>
            </a:r>
          </a:p>
          <a:p>
            <a:endParaRPr lang="fr-FR" sz="2000" dirty="0" smtClean="0"/>
          </a:p>
          <a:p>
            <a:r>
              <a:rPr lang="fr-FR" sz="2000" dirty="0" smtClean="0"/>
              <a:t>Un CONNECTEUR est toujours </a:t>
            </a:r>
            <a:r>
              <a:rPr lang="fr-FR" sz="2000" b="1" dirty="0" smtClean="0"/>
              <a:t>orienté</a:t>
            </a:r>
            <a:r>
              <a:rPr lang="fr-FR" sz="2000" dirty="0" smtClean="0"/>
              <a:t> dans le sens </a:t>
            </a:r>
            <a:r>
              <a:rPr lang="fr-FR" sz="2000" b="1" dirty="0" smtClean="0">
                <a:solidFill>
                  <a:srgbClr val="C00000"/>
                </a:solidFill>
              </a:rPr>
              <a:t>appelant-</a:t>
            </a:r>
            <a:r>
              <a:rPr lang="fr-FR" sz="2000" b="1" dirty="0" smtClean="0"/>
              <a:t>*</a:t>
            </a:r>
            <a:r>
              <a:rPr lang="fr-FR" sz="2000" b="1" dirty="0" smtClean="0">
                <a:solidFill>
                  <a:schemeClr val="accent1">
                    <a:lumMod val="50000"/>
                  </a:schemeClr>
                </a:solidFill>
              </a:rPr>
              <a:t>appelé</a:t>
            </a:r>
            <a:r>
              <a:rPr lang="fr-FR" sz="2000" dirty="0" smtClean="0"/>
              <a:t> car cela correspond à l'appel d'un traitement </a:t>
            </a:r>
            <a:r>
              <a:rPr lang="fr-FR" sz="2000" u="sng" dirty="0" smtClean="0"/>
              <a:t>distant</a:t>
            </a:r>
            <a:r>
              <a:rPr lang="fr-FR" sz="2000" dirty="0" smtClean="0"/>
              <a:t> entre deux composants. </a:t>
            </a:r>
          </a:p>
          <a:p>
            <a:r>
              <a:rPr lang="fr-FR" sz="2000" dirty="0" smtClean="0"/>
              <a:t>Il est important de noter que s'il y a un </a:t>
            </a:r>
            <a:r>
              <a:rPr lang="fr-FR" sz="2000" u="sng" dirty="0" smtClean="0"/>
              <a:t>retour d'information</a:t>
            </a:r>
            <a:r>
              <a:rPr lang="fr-FR" sz="2000" dirty="0" smtClean="0"/>
              <a:t> celui-ci n'est pas représenté par un arc orienté dans l'autre sens. Cette valeur de retour est implicite. </a:t>
            </a:r>
          </a:p>
          <a:p>
            <a:r>
              <a:rPr lang="fr-FR" sz="2000" dirty="0" smtClean="0"/>
              <a:t>Elle peut être précisée dans le nom du CONNECTEUR ou dans un texte annexe qui commente le schéma.</a:t>
            </a:r>
            <a:endParaRPr lang="fr-FR" sz="2000" dirty="0"/>
          </a:p>
        </p:txBody>
      </p:sp>
    </p:spTree>
    <p:extLst>
      <p:ext uri="{BB962C8B-B14F-4D97-AF65-F5344CB8AC3E}">
        <p14:creationId xmlns="" xmlns:p14="http://schemas.microsoft.com/office/powerpoint/2010/main" val="652786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Espace réservé pour une image  2" descr="uml def.png"/>
          <p:cNvPicPr>
            <a:picLocks noGrp="1" noChangeAspect="1"/>
          </p:cNvPicPr>
          <p:nvPr>
            <p:ph type="pic" sz="quarter" idx="10"/>
          </p:nvPr>
        </p:nvPicPr>
        <p:blipFill>
          <a:blip r:embed="rId2"/>
          <a:srcRect l="6618" r="6618"/>
          <a:stretch>
            <a:fillRect/>
          </a:stretch>
        </p:blipFill>
        <p:spPr/>
      </p:pic>
      <p:sp>
        <p:nvSpPr>
          <p:cNvPr id="4" name="TextBox 12">
            <a:extLst>
              <a:ext uri="{FF2B5EF4-FFF2-40B4-BE49-F238E27FC236}">
                <a16:creationId xmlns="" xmlns:a16="http://schemas.microsoft.com/office/drawing/2014/main" id="{9FD494A2-0DA1-4BB3-A1B3-C3CB036B5D61}"/>
              </a:ext>
            </a:extLst>
          </p:cNvPr>
          <p:cNvSpPr txBox="1"/>
          <p:nvPr/>
        </p:nvSpPr>
        <p:spPr>
          <a:xfrm>
            <a:off x="1487606" y="4612943"/>
            <a:ext cx="3957854" cy="769441"/>
          </a:xfrm>
          <a:prstGeom prst="rect">
            <a:avLst/>
          </a:prstGeom>
          <a:noFill/>
        </p:spPr>
        <p:txBody>
          <a:bodyPr wrap="square" rtlCol="0">
            <a:spAutoFit/>
          </a:bodyPr>
          <a:lstStyle/>
          <a:p>
            <a:r>
              <a:rPr lang="fr-FR" sz="3600" b="1" dirty="0" smtClean="0">
                <a:solidFill>
                  <a:srgbClr val="3A5BE0"/>
                </a:solidFill>
                <a:latin typeface="Poppins" panose="00000500000000000000" pitchFamily="2" charset="0"/>
                <a:cs typeface="Poppins" panose="00000500000000000000" pitchFamily="2" charset="0"/>
              </a:rPr>
              <a:t>Définition</a:t>
            </a:r>
            <a:r>
              <a:rPr lang="fr-FR" sz="4400" b="1" dirty="0" smtClean="0">
                <a:solidFill>
                  <a:srgbClr val="3A5BE0"/>
                </a:solidFill>
                <a:latin typeface="Poppins" panose="00000500000000000000" pitchFamily="2" charset="0"/>
                <a:cs typeface="Poppins" panose="00000500000000000000" pitchFamily="2" charset="0"/>
              </a:rPr>
              <a:t>:</a:t>
            </a:r>
            <a:endParaRPr lang="fr-FR" sz="4400" dirty="0" smtClean="0"/>
          </a:p>
        </p:txBody>
      </p:sp>
      <p:pic>
        <p:nvPicPr>
          <p:cNvPr id="5" name="Image 4" descr="continu.png"/>
          <p:cNvPicPr>
            <a:picLocks noChangeAspect="1"/>
          </p:cNvPicPr>
          <p:nvPr/>
        </p:nvPicPr>
        <p:blipFill>
          <a:blip r:embed="rId3"/>
          <a:stretch>
            <a:fillRect/>
          </a:stretch>
        </p:blipFill>
        <p:spPr>
          <a:xfrm>
            <a:off x="434169" y="4544705"/>
            <a:ext cx="1067086" cy="1067086"/>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1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30194D90-4093-4825-B2BF-BE50C681AB1E}">
  <we:reference id="wa104381411" version="1.0.0.0" store="en-US" storeType="OMEX"/>
  <we:alternateReferences>
    <we:reference id="wa104381411" version="1.0.0.0" store="WA10438141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3392</TotalTime>
  <Words>1354</Words>
  <Application>Microsoft Office PowerPoint</Application>
  <PresentationFormat>Personnalisé</PresentationFormat>
  <Paragraphs>181</Paragraphs>
  <Slides>27</Slides>
  <Notes>3</Notes>
  <HiddenSlides>0</HiddenSlides>
  <MMClips>0</MMClips>
  <ScaleCrop>false</ScaleCrop>
  <HeadingPairs>
    <vt:vector size="4" baseType="variant">
      <vt:variant>
        <vt:lpstr>Thème</vt:lpstr>
      </vt:variant>
      <vt:variant>
        <vt:i4>1</vt:i4>
      </vt:variant>
      <vt:variant>
        <vt:lpstr>Titres des diapositives</vt:lpstr>
      </vt:variant>
      <vt:variant>
        <vt:i4>27</vt:i4>
      </vt:variant>
    </vt:vector>
  </HeadingPairs>
  <TitlesOfParts>
    <vt:vector size="28" baseType="lpstr">
      <vt:lpstr>Office Theme</vt:lpstr>
      <vt:lpstr>Diapositive 1</vt:lpstr>
      <vt:lpstr>Plan</vt:lpstr>
      <vt:lpstr>Diapositive 3</vt:lpstr>
      <vt:lpstr>Diapositive 4</vt:lpstr>
      <vt:lpstr>Diapositive 5</vt:lpstr>
      <vt:lpstr>Diapositive 6</vt:lpstr>
      <vt:lpstr>Diagramme UML </vt:lpstr>
      <vt:lpstr>Diapositive 8</vt:lpstr>
      <vt:lpstr>Diapositive 9</vt:lpstr>
      <vt:lpstr>Diapositive 10</vt:lpstr>
      <vt:lpstr>Diapositive 11</vt:lpstr>
      <vt:lpstr>Diapositive 12</vt:lpstr>
      <vt:lpstr>Diapositive 13</vt:lpstr>
      <vt:lpstr>Diapositive 14</vt:lpstr>
      <vt:lpstr>Diapositive 15</vt:lpstr>
      <vt:lpstr>Diapositive 16</vt:lpstr>
      <vt:lpstr>Diapositive 17</vt:lpstr>
      <vt:lpstr>Diapositive 18</vt:lpstr>
      <vt:lpstr>Exemple  UML</vt:lpstr>
      <vt:lpstr>Diapositive 20</vt:lpstr>
      <vt:lpstr>Diapositive 21</vt:lpstr>
      <vt:lpstr>Diapositive 22</vt:lpstr>
      <vt:lpstr>Données  dans un Diagramme de Communication</vt:lpstr>
      <vt:lpstr>Diapositive 24</vt:lpstr>
      <vt:lpstr>Diapositive 25</vt:lpstr>
      <vt:lpstr>Diapositive 26</vt:lpstr>
      <vt:lpstr>Diapositive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Yossy Made Yulian</dc:creator>
  <cp:lastModifiedBy>khalfalla chedly</cp:lastModifiedBy>
  <cp:revision>1096</cp:revision>
  <dcterms:created xsi:type="dcterms:W3CDTF">2020-03-25T11:10:24Z</dcterms:created>
  <dcterms:modified xsi:type="dcterms:W3CDTF">2024-03-01T20:25:10Z</dcterms:modified>
</cp:coreProperties>
</file>