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76FF"/>
    <a:srgbClr val="9DC3E6"/>
    <a:srgbClr val="AD9ADC"/>
    <a:srgbClr val="FC7ADA"/>
    <a:srgbClr val="CB77FF"/>
    <a:srgbClr val="E7BF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E578D-DBAF-4F97-ADDD-B82D49FA97C0}" type="datetimeFigureOut">
              <a:rPr lang="zh-CN" altLang="en-US" smtClean="0"/>
              <a:t>2017/3/7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E789-C474-4AB2-8263-3359B89A1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701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E578D-DBAF-4F97-ADDD-B82D49FA97C0}" type="datetimeFigureOut">
              <a:rPr lang="zh-CN" altLang="en-US" smtClean="0"/>
              <a:t>2017/3/7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E789-C474-4AB2-8263-3359B89A1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991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E578D-DBAF-4F97-ADDD-B82D49FA97C0}" type="datetimeFigureOut">
              <a:rPr lang="zh-CN" altLang="en-US" smtClean="0"/>
              <a:t>2017/3/7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E789-C474-4AB2-8263-3359B89A1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79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E578D-DBAF-4F97-ADDD-B82D49FA97C0}" type="datetimeFigureOut">
              <a:rPr lang="zh-CN" altLang="en-US" smtClean="0"/>
              <a:t>2017/3/7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E789-C474-4AB2-8263-3359B89A1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951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E578D-DBAF-4F97-ADDD-B82D49FA97C0}" type="datetimeFigureOut">
              <a:rPr lang="zh-CN" altLang="en-US" smtClean="0"/>
              <a:t>2017/3/7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E789-C474-4AB2-8263-3359B89A1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004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E578D-DBAF-4F97-ADDD-B82D49FA97C0}" type="datetimeFigureOut">
              <a:rPr lang="zh-CN" altLang="en-US" smtClean="0"/>
              <a:t>2017/3/7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E789-C474-4AB2-8263-3359B89A1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182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E578D-DBAF-4F97-ADDD-B82D49FA97C0}" type="datetimeFigureOut">
              <a:rPr lang="zh-CN" altLang="en-US" smtClean="0"/>
              <a:t>2017/3/7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E789-C474-4AB2-8263-3359B89A1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357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E578D-DBAF-4F97-ADDD-B82D49FA97C0}" type="datetimeFigureOut">
              <a:rPr lang="zh-CN" altLang="en-US" smtClean="0"/>
              <a:t>2017/3/7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E789-C474-4AB2-8263-3359B89A1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398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E578D-DBAF-4F97-ADDD-B82D49FA97C0}" type="datetimeFigureOut">
              <a:rPr lang="zh-CN" altLang="en-US" smtClean="0"/>
              <a:t>2017/3/7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E789-C474-4AB2-8263-3359B89A1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6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E578D-DBAF-4F97-ADDD-B82D49FA97C0}" type="datetimeFigureOut">
              <a:rPr lang="zh-CN" altLang="en-US" smtClean="0"/>
              <a:t>2017/3/7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E789-C474-4AB2-8263-3359B89A1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08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E578D-DBAF-4F97-ADDD-B82D49FA97C0}" type="datetimeFigureOut">
              <a:rPr lang="zh-CN" altLang="en-US" smtClean="0"/>
              <a:t>2017/3/7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E789-C474-4AB2-8263-3359B89A1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834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E578D-DBAF-4F97-ADDD-B82D49FA97C0}" type="datetimeFigureOut">
              <a:rPr lang="zh-CN" altLang="en-US" smtClean="0"/>
              <a:t>2017/3/7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8E789-C474-4AB2-8263-3359B89A1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907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2" y="1846637"/>
            <a:ext cx="1344377" cy="2344781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sp>
        <p:nvSpPr>
          <p:cNvPr id="8" name="矩形 7"/>
          <p:cNvSpPr/>
          <p:nvPr/>
        </p:nvSpPr>
        <p:spPr>
          <a:xfrm>
            <a:off x="1694906" y="1846637"/>
            <a:ext cx="1472983" cy="21943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scene3d>
            <a:camera prst="isometricRightUp"/>
            <a:lightRig rig="threePt" dir="t"/>
          </a:scene3d>
          <a:sp3d extrusionH="76200">
            <a:bevelT w="0"/>
            <a:bevelB w="57150"/>
            <a:contourClr>
              <a:schemeClr val="tx1"/>
            </a:contourClr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zh-CN" sz="2400" dirty="0" smtClean="0"/>
              <a:t>Conv+ReLU</a:t>
            </a:r>
          </a:p>
        </p:txBody>
      </p:sp>
      <p:sp>
        <p:nvSpPr>
          <p:cNvPr id="14" name="矩形 13"/>
          <p:cNvSpPr/>
          <p:nvPr/>
        </p:nvSpPr>
        <p:spPr>
          <a:xfrm>
            <a:off x="3533369" y="1757490"/>
            <a:ext cx="1403549" cy="2171869"/>
          </a:xfrm>
          <a:prstGeom prst="rect">
            <a:avLst/>
          </a:prstGeom>
          <a:solidFill>
            <a:srgbClr val="AD9ADC"/>
          </a:solidFill>
          <a:ln>
            <a:solidFill>
              <a:schemeClr val="tx1"/>
            </a:solidFill>
          </a:ln>
          <a:scene3d>
            <a:camera prst="isometricRightUp"/>
            <a:lightRig rig="threePt" dir="t"/>
          </a:scene3d>
          <a:sp3d extrusionH="76200">
            <a:bevelT w="0"/>
            <a:bevelB w="57150"/>
            <a:contourClr>
              <a:schemeClr val="tx1"/>
            </a:contourClr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dirty="0" smtClean="0"/>
              <a:t>Conv+BN+ReLU</a:t>
            </a:r>
          </a:p>
        </p:txBody>
      </p:sp>
      <p:sp>
        <p:nvSpPr>
          <p:cNvPr id="16" name="矩形 15"/>
          <p:cNvSpPr/>
          <p:nvPr/>
        </p:nvSpPr>
        <p:spPr>
          <a:xfrm>
            <a:off x="6491597" y="1750810"/>
            <a:ext cx="1389856" cy="2194385"/>
          </a:xfrm>
          <a:prstGeom prst="rect">
            <a:avLst/>
          </a:prstGeom>
          <a:solidFill>
            <a:srgbClr val="AD9ADC"/>
          </a:solidFill>
          <a:ln>
            <a:solidFill>
              <a:schemeClr val="tx1"/>
            </a:solidFill>
          </a:ln>
          <a:scene3d>
            <a:camera prst="isometricRightUp"/>
            <a:lightRig rig="threePt" dir="t"/>
          </a:scene3d>
          <a:sp3d extrusionH="76200">
            <a:bevelT w="0"/>
            <a:bevelB w="57150"/>
            <a:contourClr>
              <a:schemeClr val="tx1"/>
            </a:contourClr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dirty="0" smtClean="0"/>
              <a:t>Conv+BN+ReLU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861234" y="4106312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3×3×3</a:t>
            </a:r>
          </a:p>
          <a:p>
            <a:pPr algn="ctr"/>
            <a:r>
              <a:rPr lang="en-US" altLang="zh-CN" dirty="0" smtClean="0"/>
              <a:t>64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3408381" y="998063"/>
            <a:ext cx="4564388" cy="3754580"/>
          </a:xfrm>
          <a:prstGeom prst="roundRect">
            <a:avLst/>
          </a:prstGeom>
          <a:solidFill>
            <a:srgbClr val="E7BFDA">
              <a:alpha val="22000"/>
            </a:srgbClr>
          </a:solidFill>
          <a:ln>
            <a:solidFill>
              <a:srgbClr val="C17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334217" y="4106312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3×3×64</a:t>
            </a:r>
          </a:p>
          <a:p>
            <a:pPr algn="ctr"/>
            <a:r>
              <a:rPr lang="en-US" altLang="zh-CN" dirty="0" smtClean="0"/>
              <a:t>64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6491597" y="4041023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3×3×64</a:t>
            </a:r>
          </a:p>
          <a:p>
            <a:pPr algn="ctr"/>
            <a:r>
              <a:rPr lang="en-US" altLang="zh-CN" dirty="0" smtClean="0"/>
              <a:t>64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7703127" y="3986814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3×3×64</a:t>
            </a:r>
          </a:p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8016603" y="1694715"/>
            <a:ext cx="1389856" cy="21943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isometricRightUp"/>
            <a:lightRig rig="threePt" dir="t"/>
          </a:scene3d>
          <a:sp3d extrusionH="76200">
            <a:bevelT w="0"/>
            <a:bevelB w="57150"/>
            <a:contourClr>
              <a:schemeClr val="tx1"/>
            </a:contourClr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dirty="0" smtClean="0"/>
              <a:t>Conv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603" y="1549512"/>
            <a:ext cx="1344377" cy="2344781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980" y="1489490"/>
            <a:ext cx="1344377" cy="2344781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sp>
        <p:nvSpPr>
          <p:cNvPr id="30" name="文本框 29"/>
          <p:cNvSpPr txBox="1"/>
          <p:nvPr/>
        </p:nvSpPr>
        <p:spPr>
          <a:xfrm>
            <a:off x="4746017" y="2320313"/>
            <a:ext cx="1447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/>
              <a:t>.....</a:t>
            </a:r>
            <a:endParaRPr lang="zh-CN" altLang="en-US" sz="4800" dirty="0"/>
          </a:p>
        </p:txBody>
      </p:sp>
      <p:sp>
        <p:nvSpPr>
          <p:cNvPr id="32" name="右箭头 31"/>
          <p:cNvSpPr/>
          <p:nvPr/>
        </p:nvSpPr>
        <p:spPr>
          <a:xfrm>
            <a:off x="5919461" y="2703521"/>
            <a:ext cx="672606" cy="47287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右箭头 36"/>
          <p:cNvSpPr/>
          <p:nvPr/>
        </p:nvSpPr>
        <p:spPr>
          <a:xfrm>
            <a:off x="4429494" y="2707393"/>
            <a:ext cx="672606" cy="47287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右箭头 37"/>
          <p:cNvSpPr/>
          <p:nvPr/>
        </p:nvSpPr>
        <p:spPr>
          <a:xfrm>
            <a:off x="2844929" y="2674471"/>
            <a:ext cx="672606" cy="47287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右箭头 38"/>
          <p:cNvSpPr/>
          <p:nvPr/>
        </p:nvSpPr>
        <p:spPr>
          <a:xfrm>
            <a:off x="1044423" y="2676142"/>
            <a:ext cx="672606" cy="47287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右箭头 39"/>
          <p:cNvSpPr/>
          <p:nvPr/>
        </p:nvSpPr>
        <p:spPr>
          <a:xfrm>
            <a:off x="7366824" y="2617789"/>
            <a:ext cx="672606" cy="47287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右箭头 40"/>
          <p:cNvSpPr/>
          <p:nvPr/>
        </p:nvSpPr>
        <p:spPr>
          <a:xfrm>
            <a:off x="8934647" y="2650820"/>
            <a:ext cx="672606" cy="47287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右箭头 41"/>
          <p:cNvSpPr/>
          <p:nvPr/>
        </p:nvSpPr>
        <p:spPr>
          <a:xfrm>
            <a:off x="10389002" y="2617789"/>
            <a:ext cx="672606" cy="47287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 flipV="1">
            <a:off x="1380726" y="716778"/>
            <a:ext cx="0" cy="20814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1380726" y="734291"/>
            <a:ext cx="934457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>
            <a:off x="10725305" y="734291"/>
            <a:ext cx="0" cy="2001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205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13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hqk</dc:creator>
  <cp:lastModifiedBy>hqk</cp:lastModifiedBy>
  <cp:revision>10</cp:revision>
  <dcterms:created xsi:type="dcterms:W3CDTF">2017-03-07T02:56:16Z</dcterms:created>
  <dcterms:modified xsi:type="dcterms:W3CDTF">2017-03-07T04:40:45Z</dcterms:modified>
</cp:coreProperties>
</file>