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30.249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17 2304 0 0,'0'0'200'0'0,"0"0"-200"0"0,0 0 0 0 0,0 0 0 0 0,0-16 2304 0 0,0 16 416 0 0,0 0 80 0 0,0 0 16 0 0,16 0-1944 0 0,-16 0-392 0 0,0 0-72 0 0,0 0-24 0 0,0 0-160 0 0,0 16-32 0 0,17 1 0 0 0,-17 0-8 0 0,16 16 96 0 0,-16-17 15 0 0,17 18 9 0 0,-17-1 0 0 0,0 17 48 0 0,17-17 0 0 0,-17 17 8 0 0,0-17 0 0 0,16 17-32 0 0,-16-1-8 0 0,0-15 0 0 0,0 15 0 0 0,0 1-256 0 0,17-17-64 0 0,-17 17 0 0 0,0-17 0 0 0,16 1 0 0 0,-16-1 80 0 0,0-17-16 0 0,0 18-64 0 0,0-18 0 0 0,17 1 0 0 0,-17-1-96 0 0,0-16 24 0 0,0 0 72 0 0,0 0-80 0 0,0 0 80 0 0,0 0-80 0 0,17 0 80 0 0,-17 0-96 0 0,16-16 96 0 0,1-1-96 0 0,-17 1 32 0 0,16-18 0 0 0,-16 18 0 0 0,17-17 0 0 0,-17 16 64 0 0,17-16 0 0 0,-17 0 0 0 0,16-17 0 0 0,-16 17-72 0 0,17-1 72 0 0,-17-15-80 0 0,16 15 80 0 0,-16 1 0 0 0,0 0 0 0 0,17 0 0 0 0,-17 0 0 0 0,17-1 0 0 0,-1 18 0 0 0,-16-17 64 0 0,0 16-64 0 0,17 0 88 0 0,-17 1-88 0 0,0-1 80 0 0,17 1-80 0 0,-17 16 104 0 0,0 0-24 0 0,0 0-8 0 0,0 0 0 0 0,0 0-72 0 0,0 0 0 0 0,16 33 0 0 0,-16-17 0 0 0,17 1-80 0 0,-17 16 80 0 0,16 0 0 0 0,-16-16-72 0 0,0 16 72 0 0,17 0-64 0 0,-17 17 64 0 0,17-17-64 0 0,-17 1 0 0 0,16-1 0 0 0,-16 0 0 0 0,0 0 0 0 0,17 0 64 0 0,-17 1 0 0 0,16-18 0 0 0,-16 1-64 0 0,17 16 64 0 0,-17-33 0 0 0,0 17 0 0 0,17-1 64 0 0,-17-16 32 0 0,0 0 16 0 0,16 0 0 0 0,-16-16 0 0 0,17 16 32 0 0,-17-17 8 0 0,16 0 0 0 0,1 1 0 0 0,-17-17 72 0 0,17 16 24 0 0,-17 0 0 0 0,0-16 0 0 0,0 0-8 0 0,16 0 0 0 0,-16 0 0 0 0,0 16 0 0 0,0-16-80 0 0,0 0-24 0 0,0 16 0 0 0,0-16 0 0 0,0 0-72 0 0,0 16-64 0 0,0 0 72 0 0,0 1-72 0 0,0-1 64 0 0,0 1-64 0 0,0-1 0 0 0,0 0 0 0 0,0 17 0 0 0,0-16 0 0 0,0 16-88 0 0,0 0 88 0 0,0 0-400 0 0,0 0-16 0 0,0 0-8 0 0,0 0 0 0 0,0 0-712 0 0,0 0-144 0 0,0 0-24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5.21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515 1 9216 0 0,'0'0'816'0'0,"0"0"-656"0"0,0 0-160 0 0,0 0 0 0 0,0 0 1200 0 0,0 0 208 0 0,0 0 32 0 0,0 0 16 0 0,-16 16-1056 0 0,16-16-208 0 0,-17 17-49 0 0,0 0-7 0 0,17-1 96 0 0,-16 1 24 0 0,-1-1 0 0 0,1 18 0 0 0,-1-18 64 0 0,0 17 24 0 0,1-16 0 0 0,-17 33 0 0 0,16-17 32 0 0,-16 0 8 0 0,0 17 0 0 0,16-17 0 0 0,-16 0-64 0 0,16 1-16 0 0,-16 15 0 0 0,16 1 0 0 0,-16-17-32 0 0,17 17-8 0 0,-1 0 0 0 0,0-17 0 0 0,1 17-56 0 0,16-17-16 0 0,-17 0 0 0 0,1 17 0 0 0,16-17-64 0 0,0 1-8 0 0,0-1-8 0 0,16 0 0 0 0,-16-16-40 0 0,17 16-8 0 0,-1-17 0 0 0,1 18 0 0 0,0-18-64 0 0,-1 1 96 0 0,1-1-96 0 0,-1 1 96 0 0,1 16-96 0 0,0-33 0 0 0,-1 17 0 0 0,17-1 0 0 0,-16-16 0 0 0,0 17-88 0 0,16 0 88 0 0,-17-17-96 0 0,18 0-936 0 0,-18 0-192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6.02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515 366 4608 0 0,'0'0'200'0'0,"0"0"48"0"0,0 0-248 0 0,0 0 0 0 0,0 0 0 0 0,0-17 0 0 0,0 17 1856 0 0,-17-17 328 0 0,17 17 64 0 0,0-16 16 0 0,0-1-952 0 0,-16 17-184 0 0,16-16-41 0 0,0-1 1 0 0,0 17-256 0 0,0-17-56 0 0,0 1-8 0 0,-17-1 0 0 0,17 1-280 0 0,0 16-56 0 0,0-17-16 0 0,-16 0 0 0 0,16 1-216 0 0,0 16-40 0 0,-17-17-16 0 0,0 17 0 0 0,17 0-80 0 0,-16-16-64 0 0,-1 32 96 0 0,1-16-96 0 0,-1 0 120 0 0,0 17-32 0 0,1-1-8 0 0,-17 1 0 0 0,16 16-80 0 0,-16-16 64 0 0,16 16-64 0 0,1 0 64 0 0,-18 0-64 0 0,18-16 0 0 0,-17 16 0 0 0,16 0 0 0 0,0 1 0 0 0,1-18 0 0 0,-1 17 72 0 0,1 1-72 0 0,16-1 0 0 0,-17 0 0 0 0,0 0 0 0 0,17-16 0 0 0,0-1 0 0 0,0 18 0 0 0,0-18 0 0 0,0 1-96 0 0,17-17-200 0 0,-17 0-48 0 0,17 16-8 0 0,-1-16 0 0 0,1 0-64 0 0,-1 0-24 0 0,18-16 0 0 0,-18 16 0 0 0,1-17 104 0 0,-1 1 16 0 0,18-1 8 0 0,-18 0 0 0 0,1-16 128 0 0,-1 17 24 0 0,1-1 8 0 0,0-16 0 0 0,16 16 152 0 0,-17-16 0 0 0,-16 16 0 0 0,17 1 0 0 0,0-1 0 0 0,-17 1 128 0 0,16-1-32 0 0,-16 0 0 0 0,17 1 144 0 0,-17 16 24 0 0,0 0 8 0 0,0-17 0 0 0,0 17 96 0 0,0 0 16 0 0,0 0 8 0 0,0 0 0 0 0,0 0-144 0 0,0 0-32 0 0,0 0-8 0 0,0 17 0 0 0,-17-17-88 0 0,17 16-24 0 0,0 1 0 0 0,-16 0 0 0 0,16 16-96 0 0,-17 0 64 0 0,0 0-64 0 0,17 0 0 0 0,-16 1 0 0 0,-1 15 0 0 0,1 1 0 0 0,-1-17 0 0 0,0 17 96 0 0,1 0-32 0 0,-1 0-64 0 0,1 0 96 0 0,-1-17 72 0 0,0 17 16 0 0,1-1 0 0 0,-1 1 0 0 0,1 0-72 0 0,16-17-16 0 0,0 17 0 0 0,-17 0 0 0 0,17-34-96 0 0,0 18 0 0 0,0-1 0 0 0,17-17 0 0 0,-17 18 0 0 0,0-18 0 0 0,0-16 0 0 0,16 17-80 0 0,-16-17 80 0 0,17 0-80 0 0,-1-17 80 0 0,1 17-80 0 0,-17-16 80 0 0,17 16 0 0 0,-1-17 0 0 0,1-16 0 0 0,-17 16 0 0 0,16 1 0 0 0,-16-1 0 0 0,0-16 0 0 0,0 16 0 0 0,0 1 0 0 0,0-1 0 0 0,0 17 0 0 0,-16-17 0 0 0,16 1 0 0 0,-17-1 0 0 0,1 17 64 0 0,-1-16-64 0 0,0 16 0 0 0,1 0 0 0 0,-17 0 0 0 0,16 0 96 0 0,0 0-24 0 0,1-17 0 0 0,16 17 0 0 0,-17 0-72 0 0,1 0 0 0 0,16 0 72 0 0,0 0-72 0 0,0 0 0 0 0,0 0 0 0 0,0 0 0 0 0,16-17-64 0 0,-16 17-104 0 0,17-16-24 0 0,-1 16 0 0 0,1 0 0 0 0,0-17-752 0 0,16 17-152 0 0,-17-16-32 0 0,1 16-7487 0 0</inkml:trace>
  <inkml:trace contextRef="#ctx0" brushRef="#br0" timeOffset="258">482 980 15120 0 0,'0'0'672'0'0,"0"16"127"0"0,0 1-639 0 0,0-17-160 0 0,0 17 0 0 0,0-1 0 0 0,-17-16 768 0 0,17 17 128 0 0,-16-1 16 0 0,16 1 8 0 0,0 0-152 0 0,-17-1-24 0 0,0 1-8 0 0,17-1 0 0 0,0-16-384 0 0,-16 17-88 0 0,16 0-8 0 0,0-17-8 0 0,0 16-184 0 0,0-16-64 0 0,0 0 0 0 0,0 0 72 0 0,0 0-184 0 0,0 0-40 0 0,0 0-8 0 0,0 0 0 0 0,0 0-824 0 0,0 0-168 0 0,16 0-32 0 0</inkml:trace>
  <inkml:trace contextRef="#ctx0" brushRef="#br0" timeOffset="423.57">498 714 16208 0 0,'0'0'351'0'0,"0"0"81"0"0,0 0 16 0 0,0 0 8 0 0,0 0-360 0 0,0 0-96 0 0,0 0 0 0 0,0 0 0 0 0,0 0 888 0 0,0 0 160 0 0,0 0 32 0 0,0 0 8 0 0,0 0-696 0 0,0 0-136 0 0,0 0-24 0 0,0 0-8 0 0,17 0-224 0 0,-17 0 0 0 0,0 0-104 0 0,0 0 32 0 0,0 0-664 0 0,17 0-136 0 0,-17 0-24 0 0</inkml:trace>
  <inkml:trace contextRef="#ctx0" brushRef="#br0" timeOffset="797.88">515 17 10392 0 0,'0'0'456'0'0,"0"0"104"0"0,0 0-448 0 0,0 0-112 0 0,0 0 0 0 0,0 0 0 0 0,0 0 960 0 0,0 0 160 0 0,0 0 40 0 0,0 0 8 0 0,0 0-361 0 0,0 0-71 0 0,0 0-8 0 0,0 0-8 0 0,17-17-208 0 0,-1 17-32 0 0,1 0-16 0 0,-1 0 0 0 0,-16 0-40 0 0,34 0-8 0 0,-1 17 0 0 0,0-17 0 0 0,0 0 32 0 0,0 0 0 0 0,1 17 0 0 0,-1-17 0 0 0,0 0-256 0 0,-16 0-56 0 0,16 0-8 0 0,-17 0 0 0 0,1 0-32 0 0,0 0-16 0 0,16 0 0 0 0,-17 0 0 0 0,-16 16-80 0 0,34-16 0 0 0,-34 0 0 0 0,0 0 64 0 0,0 0-64 0 0,0 0-112 0 0,16 0 24 0 0,-16 0 8 0 0,0 0-104 0 0,0 0-16 0 0,0 0-8 0 0,0 0 0 0 0,0 0-1256 0 0,0 0-248 0 0,0 0-48 0 0,0 0-3615 0 0,0 0-729 0 0</inkml:trace>
  <inkml:trace contextRef="#ctx0" brushRef="#br0" timeOffset="991.04">913 83 12528 0 0,'0'0'272'0'0,"0"0"56"0"0,0 0 16 0 0,0 0 8 0 0,0 0-280 0 0,-16 0-72 0 0,16 17 0 0 0,0-17 0 0 0,-17 0 880 0 0,17 0 160 0 0,-16 0 31 0 0,16 17 9 0 0,0-17-104 0 0,-17 0-16 0 0,17 0-8 0 0,0 16 0 0 0,-17 1-344 0 0,17-1-64 0 0,0 1-8 0 0,-16 0-8 0 0,16-1-272 0 0,-17 1-64 0 0,17 16 0 0 0,0-16-8 0 0,0-1 24 0 0,-16 17 8 0 0,16-16 0 0 0,0 0 0 0 0,0-1-88 0 0,-17 1-8 0 0,17-1-8 0 0,0 1 0 0 0,-17 0-112 0 0,17-1 0 0 0,0 1 0 0 0,-16-1 0 0 0,16 1-816 0 0,0 0-160 0 0,0-1-32 0 0,0-16-8 0 0</inkml:trace>
  <inkml:trace contextRef="#ctx0" brushRef="#br0" timeOffset="1565.11">1079 581 15344 0 0,'0'0'336'0'0,"0"0"72"0"0,0 0 7 0 0,0 0 25 0 0,0 0-352 0 0,17 17-88 0 0,0-17 0 0 0,-1 0 0 0 0,-16 33 360 0 0,17-16 56 0 0,-1-1 16 0 0,-16 18 0 0 0,0-1-40 0 0,17-17-8 0 0,-17 34 0 0 0,0-17 0 0 0,0 1-80 0 0,17-1-16 0 0,-17 0-8 0 0,-17 0 0 0 0,17-16-32 0 0,0 16-8 0 0,0 0 0 0 0,-17 0 0 0 0,17-16-176 0 0,0 16-64 0 0,0-16 0 0 0,-16-1 72 0 0,16-16-72 0 0,0 17 0 0 0,0 0 0 0 0,0-17 0 0 0,0 0 0 0 0,0 0 0 0 0,0 0 0 0 0,0 0-88 0 0,0 0 24 0 0,0 0 0 0 0,16-17 0 0 0,-16 0 0 0 0,17 17 0 0 0,0-16 0 0 0,16-1 0 0 0,-17 1 0 0 0,18-18 64 0 0,-18 18 64 0 0,17-17-64 0 0,-16 16 88 0 0,0-16-8 0 0,16 16 0 0 0,-17-16 0 0 0,1 16 0 0 0,16-16 48 0 0,-16 0 16 0 0,-1 16 0 0 0,1-16 0 0 0,0 17-56 0 0,-1-1-16 0 0,-16 0 0 0 0,17 1 0 0 0,-17-17-72 0 0,16 16 0 0 0,-16 0 0 0 0,0 1 0 0 0,0-1-1192 0 0,0 17-208 0 0</inkml:trace>
  <inkml:trace contextRef="#ctx0" brushRef="#br0" timeOffset="1827.91">1561 67 6912 0 0,'0'0'608'0'0,"0"0"-480"0"0,0 0-128 0 0,0 0 0 0 0,16 0 2088 0 0,1 16 400 0 0,-17-16 72 0 0,17 0 23 0 0,-1 17-1631 0 0,1 16-328 0 0,-1-16-64 0 0,1 16-16 0 0,0-16 48 0 0,-1 16 8 0 0,17 0 0 0 0,-16 17 0 0 0,16-17-120 0 0,-16 17-32 0 0,16-17 0 0 0,-16 17 0 0 0,16 0 0 0 0,-17-1 0 0 0,18 1 0 0 0,-18 0 0 0 0,17 0-312 0 0,-33 16-64 0 0,17-16-8 0 0,-17 0-64 0 0,0-17 0 0 0,0 17 0 0 0,0 0 0 0 0,-17-1 0 0 0,1-15-216 0 0,-17 15-96 0 0,16-15-16 0 0,-16 15-8 0 0,0-15-1136 0 0,16-1-232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8.43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51 4144 0 0,'0'0'184'0'0,"0"0"40"0"0,0 0-224 0 0,0-17 0 0 0,0 17 0 0 0,0-16 0 0 0,16 16 3136 0 0,1 0 576 0 0,0 0 128 0 0,-1 0 15 0 0,1-17-3007 0 0,-1 17-600 0 0,18 0-120 0 0,-18 0-32 0 0,17 17 80 0 0,-16-17 16 0 0,16 0 0 0 0,0 0 0 0 0,-16 0 72 0 0,16 16 24 0 0,-16-16 0 0 0,16 0 0 0 0,0 0-224 0 0,0 0-64 0 0,1 0 0 0 0,-1 0 0 0 0,-17-16 0 0 0,18 16-88 0 0,-1 0 16 0 0,-17 0-8823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8.70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34 15056 0 0,'-16'0'672'0'0,"16"17"127"0"0,0-17-639 0 0,-17 0-160 0 0,17 0 0 0 0,0 0 0 0 0,0 0 544 0 0,0 0 80 0 0,0 0 16 0 0,0 0 0 0 0,17 0 40 0 0,-1 0 16 0 0,1 0 0 0 0,16 0 0 0 0,-16-17-144 0 0,16 17-24 0 0,0 0-8 0 0,-16-16 0 0 0,16 16-368 0 0,0-17-80 0 0,-16 17-8 0 0,32 0-64 0 0,-15 0 0 0 0,-1 0 0 0 0,0 0-80 0 0,0 0 80 0 0,17 0-1240 0 0,-17 17-184 0 0,17-17-40 0 0,-17 16-8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8.97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333 0 8288 0 0,'-17'0'736'0'0,"1"0"-584"0"0,16 0-152 0 0,-17 17 0 0 0,1-1 1432 0 0,16 1 256 0 0,-17-1 48 0 0,-16 1 16 0 0,16 16-1001 0 0,1 0-199 0 0,-1 1-40 0 0,0 15 0 0 0,-16-15-136 0 0,17 15-24 0 0,-1 1-8 0 0,0-16 0 0 0,1 15 208 0 0,-1 1 48 0 0,17 0 8 0 0,-16 16 0 0 0,16-16-336 0 0,-17 0-64 0 0,17 0-16 0 0,0 0 0 0 0,0-1-96 0 0,0-15-16 0 0,0-1-8 0 0,17 17 0 0 0,-17-17-72 0 0,0 0 0 0 0,16 0 0 0 0,1 0-88 0 0,-1-16-768 0 0,1 16-152 0 0,0-16-32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9.63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465 66 14280 0 0,'0'0'1272'0'0,"0"0"-1016"0"0,0 0-256 0 0,-16-16 0 0 0,16-1 927 0 0,-17 1 145 0 0,17 16 24 0 0,-16-17 8 0 0,-1 17-472 0 0,0 0-96 0 0,1 0-24 0 0,-1 0 0 0 0,-16 0-384 0 0,16 17-128 0 0,1-17 80 0 0,-17 33-80 0 0,16-17 96 0 0,-16 18-16 0 0,16-18-8 0 0,-16 17 0 0 0,16 1 16 0 0,-16-18 0 0 0,17 17 0 0 0,16-16 0 0 0,-17 16-88 0 0,17-16 0 0 0,-17 0 0 0 0,17-1 0 0 0,17 1 0 0 0,-17-1-128 0 0,0 1 32 0 0,17-17 8 0 0,-1 17-168 0 0,1-17-32 0 0,-1 0 0 0 0,1-17-8 0 0,0 17 144 0 0,-1-17 32 0 0,1 1 8 0 0,16-1 0 0 0,-16 1 112 0 0,16-1 0 0 0,-17 0 0 0 0,18-16-72 0 0,-18 16 72 0 0,17 1 0 0 0,-16-1 0 0 0,0 1 0 0 0,-1-1 0 0 0,1 0 0 0 0,-17 1 0 0 0,16-1 0 0 0,-16 17 0 0 0,0 0 128 0 0,0 0-32 0 0,0 0-8 0 0,0 0 120 0 0,0 0 24 0 0,-16 17 8 0 0,16-1 0 0 0,-17 1-120 0 0,1 0-24 0 0,-1 16-8 0 0,0-17 0 0 0,1 18-88 0 0,-1-1 0 0 0,1 0 0 0 0,-1 0 0 0 0,-16 1 64 0 0,16 15-64 0 0,1-15 0 0 0,-1 32 64 0 0,0-33 0 0 0,1 34 0 0 0,-17-18 0 0 0,16 1 0 0 0,0 0 144 0 0,1 0 24 0 0,-1 0 8 0 0,1-1 0 0 0,16 1-240 0 0,0-17 0 0 0,-17 1 0 0 0,17 15 0 0 0,0-15-64 0 0,0-18-64 0 0,0 17-16 0 0,17-16 0 0 0,-17 0 40 0 0,0-1 8 0 0,16-16 0 0 0,1 0 0 0 0,-17 0 24 0 0,16 0 8 0 0,18 0 0 0 0,-18-16 0 0 0,1 16 64 0 0,-17-34 0 0 0,33 18-72 0 0,-16-1 72 0 0,-17 1-80 0 0,16-18 80 0 0,1 18-104 0 0,-17-1 40 0 0,16 1 64 0 0,-16-1 0 0 0,0 0 0 0 0,0 1 0 0 0,-16-1 0 0 0,16 17 0 0 0,-17-16 0 0 0,1-1 64 0 0,-1 17-64 0 0,0-17 64 0 0,1 17-64 0 0,-1 0 64 0 0,1 0 16 0 0,-18 0 8 0 0,18 0 0 0 0,-17 0 0 0 0,16 0 40 0 0,0 0 16 0 0,1 0 0 0 0,-1 17 0 0 0,1-17-56 0 0,16 0-16 0 0,0 0 0 0 0,0 0 0 0 0,0 0-72 0 0,0 0 64 0 0,0 0-64 0 0,0 0 64 0 0,0 0-64 0 0,0 0 0 0 0,0 0 0 0 0,16 0 0 0 0,1 0-104 0 0,-1-17 8 0 0,1 17 8 0 0,16 0 0 0 0,-16-16-936 0 0,16-1-184 0 0,-16 17-40 0 0,-1-16-4311 0 0,17 16-865 0 0</inkml:trace>
  <inkml:trace contextRef="#ctx0" brushRef="#br0" timeOffset="301.19">565 814 7832 0 0,'0'0'696'0'0,"0"0"-560"0"0,0 0-136 0 0,0 0 0 0 0,0 16 1264 0 0,17 1 224 0 0,-17-1 48 0 0,0 1 0 0 0,0 0-560 0 0,0-1-112 0 0,0 1-33 0 0,0-1 1 0 0,16 1-136 0 0,-16 16-32 0 0,0-16-8 0 0,0 16 0 0 0,0-16-160 0 0,0 16-32 0 0,0 0-8 0 0,-16 0 0 0 0,16 0-160 0 0,0-16-32 0 0,0 0-8 0 0,0-1 0 0 0,0 17-112 0 0,0-16-24 0 0,0 0-8 0 0,-17-1 0 0 0,17 1-112 0 0,0-1-96 0 0,0-16 24 0 0,0 0 0 0 0,0 0-192 0 0,0 0-40 0 0,0 0-8 0 0,0-16 0 0 0,0-1-1352 0 0,0 1-264 0 0</inkml:trace>
  <inkml:trace contextRef="#ctx0" brushRef="#br0" timeOffset="561.7">598 482 17647 0 0,'0'0'784'0'0,"0"0"160"0"0,0 0-752 0 0,0 16-192 0 0,0-16 0 0 0,0 0 0 0 0,-16 0 608 0 0,16 0 80 0 0,0 0 16 0 0,0 17 8 0 0,0-1-416 0 0,0-16-80 0 0,0 0-24 0 0,0 0 0 0 0,0 0-872 0 0,16 0-184 0 0,-16 17-32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50.76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465 216 17247 0 0,'0'0'384'0'0,"0"0"72"0"0,0 0 24 0 0,0 0 0 0 0,0-17-384 0 0,0 17-96 0 0,-17-16 0 0 0,17 16 0 0 0,-16-17 192 0 0,-1 17 16 0 0,1 0 8 0 0,-1 0 0 0 0,0 0-216 0 0,1 0 0 0 0,-1 0 64 0 0,1 17-64 0 0,-18-17 416 0 0,18 16 64 0 0,-1 1 8 0 0,1-17 8 0 0,-1 16-312 0 0,0 1-64 0 0,-16 16-16 0 0,17-16 0 0 0,-1 16-8 0 0,-16-16 0 0 0,16 16 0 0 0,1-16 0 0 0,16 16-96 0 0,-17-17 88 0 0,0 18-88 0 0,1-1 80 0 0,16-17-80 0 0,0 1 0 0 0,-17 0 0 0 0,34-1-88 0 0,-17 1-8 0 0,0-1 0 0 0,0-16 0 0 0,16 0 0 0 0,1 0-128 0 0,0 0-24 0 0,-1 0-8 0 0,1 0 0 0 0,-1-16 56 0 0,1-1 8 0 0,16 1 0 0 0,-16-1 0 0 0,16 0 16 0 0,-16-16 8 0 0,16 17 0 0 0,0-1 0 0 0,-16-16-24 0 0,16 16 0 0 0,-17 1 0 0 0,18-1 0 0 0,-18 0 192 0 0,1 1 0 0 0,-17-1 0 0 0,16 17 0 0 0,-16-16 176 0 0,0 16 72 0 0,0 0 8 0 0,0 0 8 0 0,0 0 152 0 0,0 0 24 0 0,0 16 8 0 0,-16-16 0 0 0,-1 17-288 0 0,17-1-64 0 0,-16 18 0 0 0,-1-18-8 0 0,0 1-88 0 0,1 16 80 0 0,-1 17-80 0 0,1-17 80 0 0,-1 0-80 0 0,0 17 0 0 0,1 0 0 0 0,-1 16 0 0 0,1-16 0 0 0,-1 0 0 0 0,0 0 0 0 0,1 16 0 0 0,-1-16 64 0 0,1 0 0 0 0,-1 16 0 0 0,0-16 0 0 0,1 0 0 0 0,16 16 0 0 0,-17-33 0 0 0,1 17 0 0 0,16 0-64 0 0,0-17 0 0 0,-17-16 0 0 0,17 16 64 0 0,-17-17-64 0 0,17 1 0 0 0,0 0 0 0 0,0-1 64 0 0,0-16-64 0 0,0 0 0 0 0,17 0 0 0 0,0 0-88 0 0,-1 0 88 0 0,1-16 0 0 0,-1-1 0 0 0,-16 0 0 0 0,34 17 0 0 0,-18-33-96 0 0,-16 17 96 0 0,17-1-96 0 0,-1-16 96 0 0,1 16-104 0 0,-17 1 40 0 0,17-18 64 0 0,-17 18 0 0 0,0-1 0 0 0,0 1 0 0 0,16-1 0 0 0,-16 17 0 0 0,-16-17 0 0 0,16 17 0 0 0,0 0 0 0 0,0-16 64 0 0,-17 16-64 0 0,17-17 0 0 0,0 17 64 0 0,0 0-584 0 0,-17 0-120 0 0,17 0-32 0 0,0 0-7831 0 0</inkml:trace>
  <inkml:trace contextRef="#ctx0" brushRef="#br0" timeOffset="321.08">482 1179 14280 0 0,'0'0'1272'0'0,"0"0"-1016"0"0,0 0-256 0 0,16 0 0 0 0,-16 0 895 0 0,0 16 129 0 0,0-16 24 0 0,0 34 8 0 0,0-34-248 0 0,0 16-40 0 0,0 1-16 0 0,0-1 0 0 0,0 1-312 0 0,-16-17-64 0 0,16 17-16 0 0,0-1 0 0 0,-17 1-208 0 0,17-1-48 0 0,0 1-8 0 0,0 0 0 0 0,-17-1-96 0 0,17-16 0 0 0,0 17 0 0 0,0-17 0 0 0,0 0-96 0 0,0 0-32 0 0,0 0-16 0 0,0 0 0 0 0,0 0-1808 0 0,0 0-368 0 0</inkml:trace>
  <inkml:trace contextRef="#ctx0" brushRef="#br0" timeOffset="584.3">581 946 17247 0 0,'0'0'768'0'0,"0"0"152"0"0,0 0-736 0 0,0 0-184 0 0,0 0 0 0 0,0 0 0 0 0,-16 0 432 0 0,16 0 48 0 0,0 0 16 0 0,0 0 0 0 0,0 0-312 0 0,0 0-64 0 0,0 0-16 0 0,0 0 0 0 0,16 0-720 0 0,1 0-152 0 0,-17 0-24 0 0,17 0-7031 0 0</inkml:trace>
  <inkml:trace contextRef="#ctx0" brushRef="#br0" timeOffset="934.37">615 0 14280 0 0,'0'0'632'0'0,"0"0"136"0"0,0 0-616 0 0,0 0-152 0 0,0 17 0 0 0,0-1 0 0 0,0-16 695 0 0,16 17 105 0 0,-16-1 32 0 0,17-16 0 0 0,-17 17-296 0 0,16 0-56 0 0,1-17-16 0 0,0 0 0 0 0,16 16-120 0 0,-17-16-24 0 0,1 0-8 0 0,0 0 0 0 0,16 0 96 0 0,-17 0 16 0 0,18 0 8 0 0,-18 0 0 0 0,1 0-136 0 0,16 0-24 0 0,-16 0-8 0 0,16-16 0 0 0,-17 16-168 0 0,1 0-96 0 0,0 0 96 0 0,16-17-96 0 0,-17 17 0 0 0,1 0-176 0 0,-17 0 24 0 0,17 0 8 0 0,-17 0-344 0 0,16-17-72 0 0,-16 17-16 0 0,0 0 0 0 0,17 0-1232 0 0,-17 0-248 0 0</inkml:trace>
  <inkml:trace contextRef="#ctx0" brushRef="#br0" timeOffset="1187.69">897 116 7832 0 0,'-17'17'344'0'0,"17"-17"72"0"0,0 0-328 0 0,0 16-88 0 0,0 1 0 0 0,-16-17 0 0 0,16 17 1752 0 0,0-1 328 0 0,-17-16 72 0 0,17 17 15 0 0,0-1-1111 0 0,-17 1-224 0 0,17 0-48 0 0,0 16-8 0 0,0-16-144 0 0,-16-1-32 0 0,16 1-8 0 0,0-1 0 0 0,0 18-336 0 0,0-18-64 0 0,-17 1-8 0 0,17 16-8 0 0,0-16-176 0 0,0-1-64 0 0,0 17 0 0 0,0-16 0 0 0,0 0-344 0 0,0-1-64 0 0,0 1-8 0 0,0-1-5439 0 0,0 1-1089 0 0</inkml:trace>
  <inkml:trace contextRef="#ctx0" brushRef="#br0" timeOffset="1480.9">1295 249 14456 0 0,'0'0'640'0'0,"0"0"128"0"0,0 0-608 0 0,0 0-160 0 0,0 17 0 0 0,0-1 0 0 0,0-16 807 0 0,0 17 137 0 0,0 0 24 0 0,17-1 8 0 0,-17 1-336 0 0,0-1-64 0 0,16 18-8 0 0,-16-18-8 0 0,0 1-120 0 0,17 16-24 0 0,-17 0-8 0 0,0 0 0 0 0,17 1-24 0 0,-17-1 0 0 0,0 0 0 0 0,0 0 0 0 0,0 0-136 0 0,0 1-32 0 0,-17-1-8 0 0,17 0 0 0 0,-17 0-144 0 0,1 17-64 0 0,-1-33 64 0 0,-16 16-64 0 0,16 0-112 0 0,-16 0-64 0 0,17-16-16 0 0,-18-1 0 0 0,18 1-896 0 0,-17 16-176 0 0,-1-16-40 0 0,18-17-7607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52.76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0 150 12440 0 0,'17'0'544'0'0,"-17"0"128"0"0,0 0-544 0 0,0 0-128 0 0,0 0 0 0 0,0 0 0 0 0,0 0 1512 0 0,0 0 279 0 0,0 17 49 0 0,16-17 16 0 0,-16 16-1120 0 0,0 1-224 0 0,0 0-48 0 0,17-1-8 0 0,-17 17-344 0 0,17 1-112 0 0,-17-1 64 0 0,0 0-64 0 0,16 0 104 0 0,-16 0-8 0 0,0 1 0 0 0,0-1 0 0 0,0 17 64 0 0,0-34 16 0 0,17 17 0 0 0,-17 1 0 0 0,0-1-112 0 0,0 0-64 0 0,0-16 64 0 0,0-1-64 0 0,0 1 0 0 0,0-1 0 0 0,0 1 0 0 0,0-17 0 0 0,0 0-112 0 0,0 0 16 0 0,0 0 8 0 0,16 17 0 0 0,1-17-56 0 0,0-17-16 0 0,-17 17 0 0 0,16-17 0 0 0,17 17 160 0 0,-16-16-80 0 0,0-17 80 0 0,16 16-64 0 0,-17 0 64 0 0,1-16 0 0 0,16 0 0 0 0,-16 16-64 0 0,16-16 64 0 0,-16 0 0 0 0,-1-17 0 0 0,17 17 64 0 0,-16 0 192 0 0,0 0 48 0 0,-1-1 8 0 0,-16 1 0 0 0,0 0 32 0 0,0-17 8 0 0,0 17 0 0 0,0 16 0 0 0,-16-32-192 0 0,-1 32-32 0 0,0-16 0 0 0,17 16-8 0 0,-16-16-1056 0 0,-1 0-216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7:45.80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0 12440 0 0,'0'0'1104'0'0,"0"0"-880"0"0,0 0-224 0 0,0 0 0 0 0,0 0 472 0 0,0 0 48 0 0,-16 0 16 0 0,16 0 0 0 0,-17 0-352 0 0,17 0-72 0 0,0 0-16 0 0,0 0 0 0 0,0 0-96 0 0,0 0 0 0 0,0 0 0 0 0,0 0 0 0 0,0 0 0 0 0,0 0-128 0 0,0 0 24 0 0,0 0 8 0 0,0 0-160 0 0,0 0-24 0 0,0 0-8 0 0,0 0-3792 0 0,0 0-760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7:46.65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17 13248 0 0,'0'0'584'0'0,"0"0"120"0"0,0-16-560 0 0,0 16-144 0 0,0 0 0 0 0,0 0 0 0 0,0 0 688 0 0,0 0 112 0 0,0 0 15 0 0,0 0 9 0 0,0 0-352 0 0,0 0-72 0 0,0 0-16 0 0,0 0 0 0 0,0 0-384 0 0,0 0-96 0 0,0 0-16 0 0,0 0 0 0 0,0 0-912 0 0,0 0-176 0 0,0 0-39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31.19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18 0 5064 0 0,'0'0'448'0'0,"0"0"-352"0"0,0 0-96 0 0,0 0 0 0 0,16 0 1712 0 0,-16 0 328 0 0,0 0 64 0 0,0 0 8 0 0,17 17-1344 0 0,-17-1-264 0 0,0 1-56 0 0,0 0-16 0 0,0 16 80 0 0,0 0 7 0 0,0 0 9 0 0,0 17 0 0 0,0 0-88 0 0,0 0-24 0 0,0-1 0 0 0,-17 18 0 0 0,17-17-184 0 0,0 16-40 0 0,0-16 0 0 0,-16 16-8 0 0,16 1-184 0 0,0-18 72 0 0,0 18-72 0 0,0-17 0 0 0,0-1 0 0 0,0 1 0 0 0,-17 0-120 0 0,17 0 40 0 0,0-17-56 0 0,0 17-16 0 0,0-17 0 0 0,0-16 0 0 0,0 16-16 0 0,0-17-8 0 0,0 1 0 0 0,0-17 0 0 0,0 17 48 0 0,0-17 0 0 0,0 0 8 0 0,0 0 0 0 0,0-17 40 0 0,0 0 8 0 0,17 1 0 0 0,-1-1 0 0 0,-16 1-104 0 0,17-18-16 0 0,-1 1-8 0 0,1 0 0 0 0,0 0-16 0 0,-1 0 0 0 0,1 16 0 0 0,-17 0 0 0 0,16-16 216 0 0,1 17 64 0 0,-17-1 0 0 0,17 17 0 0 0,-17-17 264 0 0,0 1 56 0 0,0 16 16 0 0,0 0 0 0 0,0 0-184 0 0,0 0-40 0 0,0 16-8 0 0,0 1 0 0 0,0 16-32 0 0,0-16-8 0 0,0-1 0 0 0,0 1 0 0 0,0 0-48 0 0,0 16-16 0 0,0 0 0 0 0,0-16 0 0 0,0-1-64 0 0,0 17 0 0 0,0-33 0 0 0,0 17 0 0 0,0 0 0 0 0,16-1-152 0 0,1-16 24 0 0,-17 17 8 0 0,16-17-296 0 0,-16 0-64 0 0,17 0-16 0 0,0-17 0 0 0,-1 1-184 0 0,1 16-39 0 0,-17-17-9 0 0,16 0 0 0 0,1 1 496 0 0,0-17 96 0 0,-17 16 16 0 0,16-16 8 0 0,1 16 472 0 0,-17-16 96 0 0,16 16 24 0 0,-16-16 0 0 0,17 17 48 0 0,-17-1 15 0 0,0 0 1 0 0,0 17 0 0 0,0-16-96 0 0,0 16-8 0 0,0 0-8 0 0,0 0 0 0 0,0 0-144 0 0,0 16-24 0 0,17 1-8 0 0,-17 0 0 0 0,0-1-192 0 0,0 1-64 0 0,0-1 0 0 0,0 1 0 0 0,16 16-96 0 0,-16-16-80 0 0,0 16-16 0 0,0-16 0 0 0,0-1-264 0 0,0 1-56 0 0,17-1-16 0 0,-17 18 0 0 0,0-34 16 0 0,0 16 0 0 0,0 1 0 0 0,0-17 1 0 0,0 0-745 0 0,16-17-152 0 0,-16 1-24 0 0,17 16-8 0 0,0 0 224 0 0,-17-17 48 0 0,16 0 8 0 0,1 1 0 0 0,-1-17 640 0 0,1 16 128 0 0,0 0 24 0 0,-17 1 8 0 0,16-1 1592 0 0,-16 1 320 0 0,0-1 64 0 0,17 0 16 0 0,-17 17-608 0 0,0-16-128 0 0,16 16-16 0 0,-16-17-8 0 0,0 17-200 0 0,0 0-32 0 0,0 0-16 0 0,0 0 0 0 0,0 17-161 0 0,-16-1-31 0 0,32-16-8 0 0,-16 17 0 0 0,0 0-344 0 0,17 16-80 0 0,-34-17 0 0 0,17 18 0 0 0,0-18 0 0 0,0 17 0 0 0,-16 1 0 0 0,16 15 0 0 0,0 1 0 0 0,-17 0 0 0 0,17 0 0 0 0,0 0 0 0 0,-16-1-224 0 0,-1 18-48 0 0,0-1-8 0 0,17 1 0 0 0,-16-1-176 0 0,-1-16-39 0 0,1 16-9 0 0,-1-16 0 0 0,17 0 184 0 0,-17 0 40 0 0,1-17 8 0 0,-1 0 0 0 0,1-16 432 0 0,16 16 96 0 0,-17-17 8 0 0,0 1 8 0 0,1-17 152 0 0,16 0 32 0 0,-17 0 8 0 0,1-17-1 0 0,-1 17-15 0 0,17-16 0 0 0,-17-17 0 0 0,1 16 0 0 0,-1-16 80 0 0,17 0 16 0 0,-16-17 0 0 0,-1 17 0 0 0,0-1-184 0 0,17-15-32 0 0,-16 15-8 0 0,16 1 0 0 0,0 0-104 0 0,0 0-24 0 0,0 0-8 0 0,16-1 0 0 0,-16 18-56 0 0,17-17 0 0 0,0 16-8 0 0,-1-16 0 0 0,1 16-208 0 0,-1 1-40 0 0,18-1 0 0 0,-18 0-6040 0 0,17-16-1199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7:47.21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0 7832 0 0,'0'0'696'0'0,"0"0"-560"0"0,0 0-136 0 0,0 0 0 0 0,-16 0 1112 0 0,16 0 192 0 0,0 0 40 0 0,0 0 0 0 0,0 0-576 0 0,0 0-112 0 0,-17 0-24 0 0,17 0-9 0 0,0 0-407 0 0,0 0-88 0 0,0 0-8 0 0,0 0-4615 0 0,0 0-921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7:47.48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0 9672 0 0,'0'17'864'0'0,"0"-17"-696"0"0,-16 0-168 0 0,16 0 0 0 0,0 0 616 0 0,-17 0 88 0 0,17 0 24 0 0,0 0 0 0 0,0 0-328 0 0,0 0-64 0 0,0 0-16 0 0,0 0-4152 0 0,0 0-832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8:23.24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1412 2341 6448 0 0,'16'0'576'0'0,"-16"0"-464"0"0,0 0-112 0 0,-16 16 0 0 0,16 1 1504 0 0,-17-17 288 0 0,1 17 48 0 0,-1-17 16 0 0,0 16-1136 0 0,1-16-224 0 0,-1 17-48 0 0,1-17 0 0 0,-18 16-288 0 0,18-16-49 0 0,-1 17-15 0 0,1-17 0 0 0,-1 17 24 0 0,0-17 0 0 0,1 16 0 0 0,-1-16 0 0 0,1 0 168 0 0,-1 17 32 0 0,0-17 0 0 0,-16 0 8 0 0,17 0-104 0 0,-1 0-32 0 0,0 0 0 0 0,1 0 0 0 0,-1 0-96 0 0,-16 0-32 0 0,16 0 0 0 0,-16-17 0 0 0,17 17-64 0 0,-18 0 96 0 0,18 0-96 0 0,-17 0 96 0 0,16 0 80 0 0,-16 0 16 0 0,16-16 8 0 0,-16 16 0 0 0,16-17-64 0 0,-16 17-8 0 0,16-17-8 0 0,1 17 0 0 0,-1-16 24 0 0,-16 16 8 0 0,16-17 0 0 0,17 1 0 0 0,-16-1-48 0 0,-1 17-8 0 0,1-17 0 0 0,-1 1 0 0 0,17-1-96 0 0,-17 1-128 0 0,1 16 24 0 0,-1-17 8 0 0,17 0 96 0 0,-16 1 0 0 0,-1-1 0 0 0,17 1 80 0 0,-17-1-16 0 0,1 0-64 0 0,-1 1 96 0 0,17-1-32 0 0,-16 1 32 0 0,-1-1 0 0 0,0-16 0 0 0,1 16 0 0 0,16 1-96 0 0,-17-1 0 0 0,1 0 0 0 0,-1 1 0 0 0,0-17 0 0 0,1 16 0 0 0,-1 0 0 0 0,1-16 0 0 0,-1 17 0 0 0,17-1 0 0 0,-17 0 0 0 0,1 1 0 0 0,16-17 0 0 0,-17 16 0 0 0,1-16 0 0 0,16 16 0 0 0,0 1 0 0 0,0-1 0 0 0,-17-16 0 0 0,17 16 0 0 0,0 1 0 0 0,0-1 0 0 0,-17 0 0 0 0,17-16 0 0 0,-16 17 0 0 0,16-1 0 0 0,-17 0 96 0 0,17 1-32 0 0,0-17 8 0 0,0 16 0 0 0,0 0 0 0 0,0 1 0 0 0,-16-17-72 0 0,16 16 0 0 0,0 0 0 0 0,0-16 64 0 0,0 17-64 0 0,0-18 0 0 0,0 18 0 0 0,0-1 0 0 0,0-16 0 0 0,0 16 0 0 0,0-16 88 0 0,0 17-88 0 0,0-18 72 0 0,0 18-72 0 0,0-17 64 0 0,0 16-64 0 0,0-16 64 0 0,16 16-64 0 0,-16 1 0 0 0,0-1 64 0 0,0-16 0 0 0,0 16 0 0 0,0 0 0 0 0,17 1 0 0 0,-17-17-64 0 0,16 16 96 0 0,-16 0-96 0 0,0 1 96 0 0,0-1-96 0 0,17 1 0 0 0,-17-18 0 0 0,17 18 64 0 0,-1-1 32 0 0,1-16 8 0 0,-17 16 0 0 0,16-16 0 0 0,1 17-104 0 0,0-18 0 0 0,-1 18 0 0 0,-16-1 0 0 0,17-16 0 0 0,-1 16-104 0 0,1 1 16 0 0,0-1 8 0 0,-1 1 80 0 0,1-1 0 0 0,-1 0 80 0 0,1 1-80 0 0,0-1 64 0 0,-1 1-64 0 0,1-1 0 0 0,16 0 72 0 0,-16 1-72 0 0,-1-1 0 0 0,17 1 0 0 0,-16-1 0 0 0,0 0 0 0 0,16 1 0 0 0,-17-1 0 0 0,18 17 64 0 0,-1-16-64 0 0,0-1 0 0 0,0 0 0 0 0,0 17-88 0 0,1-16 88 0 0,-1-1 0 0 0,0 1 64 0 0,-16 16-64 0 0,33-17 64 0 0,-34 0-64 0 0,17 17 64 0 0,17-16-64 0 0,-33 16 0 0 0,16-17 0 0 0,0 17 0 0 0,0-16 64 0 0,1 16-64 0 0,-1 0 0 0 0,0 0 0 0 0,0 0 0 0 0,17-17 0 0 0,-17 17 0 0 0,0 0 0 0 0,1 0 0 0 0,-1 0 0 0 0,0 0 96 0 0,0 0-32 0 0,17 0 0 0 0,-33 17-64 0 0,16-17 0 0 0,0 0-88 0 0,0 0 88 0 0,0 0 0 0 0,1 16 0 0 0,-1-16 0 0 0,0 0 80 0 0,0 17-80 0 0,0-17 0 0 0,-16 16 0 0 0,33-16-88 0 0,-17 17 88 0 0,0-17 0 0 0,0 0 0 0 0,-16 17 0 0 0,16-17 0 0 0,0 16 96 0 0,1 1-32 0 0,-1-17 0 0 0,0 16-64 0 0,0 1 0 0 0,0-17 0 0 0,1 17 0 0 0,-18-1 0 0 0,1 1 0 0 0,16-1 0 0 0,-16 1 0 0 0,16 0 0 0 0,-17-1 0 0 0,18 1 0 0 0,-18-1 0 0 0,1 1 0 0 0,16 0 64 0 0,-16-1-64 0 0,-1 1 0 0 0,17 16 0 0 0,-16-16 64 0 0,16-1-64 0 0,-16 17 0 0 0,-1-16 64 0 0,1 16-64 0 0,16-16 64 0 0,-16 16-64 0 0,-17-16 0 0 0,0 16 0 0 0,16 0 0 0 0,18-16 64 0 0,-18 16-64 0 0,1-17 0 0 0,-17 18 0 0 0,16-1 64 0 0,18 0-64 0 0,-34-16 0 0 0,16 16-88 0 0,1 0 88 0 0,-1 0 0 0 0,1-16 0 0 0,-17 33 0 0 0,17-17 0 0 0,-17 0 0 0 0,16 0 0 0 0,-16 1 0 0 0,17 15 0 0 0,-17-15 0 0 0,0-1 0 0 0,0 0 0 0 0,16 0 0 0 0,-16 0 0 0 0,0 1 0 0 0,0-1 0 0 0,0-17 0 0 0,0 18 0 0 0,0-1 0 0 0,0 0 0 0 0,-16-16 0 0 0,32 16 0 0 0,-32 0 0 0 0,16 0 0 0 0,0-16 0 0 0,0 16 0 0 0,-17 0 0 0 0,17 0 0 0 0,-16 1 0 0 0,-1-1 0 0 0,17-17 0 0 0,-17 18 0 0 0,1-18 0 0 0,-1 1 0 0 0,1 16-72 0 0,16-16 72 0 0,-17-1-64 0 0,-16 1 64 0 0,16 16 0 0 0,17-16 0 0 0,-16-1 0 0 0,-1 1 0 0 0,0-1 0 0 0,-16 18 0 0 0,17-18 0 0 0,-1 1 0 0 0,0-1-64 0 0,-16 1 64 0 0,17 0-64 0 0,-18-1 64 0 0,18 1 0 0 0,-17-17 0 0 0,16 16-64 0 0,-16-16 64 0 0,16 17 0 0 0,-16 0 0 0 0,0-17 0 0 0,0 16 0 0 0,-1-16 0 0 0,1 17 0 0 0,0-1 64 0 0,0 1-64 0 0,0-17 0 0 0,16 17 0 0 0,-16-1 0 0 0,0-16 0 0 0,16 17 0 0 0,-33-17 0 0 0,17 16 0 0 0,16-16 0 0 0,-16 0 0 0 0,17 17 0 0 0,-18-17 0 0 0,1 0 88 0 0,17 0-24 0 0,-1 0 0 0 0,-16 0 0 0 0,0 0 88 0 0,16 0 8 0 0,-16-17 8 0 0,16 1 0 0 0,-16 16-16 0 0,16 0-8 0 0,-16-17 0 0 0,-17 1 0 0 0,17 16-144 0 0,0-17 64 0 0,-17 17-64 0 0,17-17 0 0 0,0 17 0 0 0,0-16 0 0 0,-1 16 0 0 0,1 0 0 0 0,0-17 0 0 0,0 17 0 0 0,0 0-120 0 0,16 0 40 0 0,-16 0-72 0 0,0 0-8 0 0,16 0-8 0 0,0 0 0 0 0,-16 0-568 0 0,17 0-120 0 0,-1 0-16 0 0,0 0-8399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8:24.24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382 1 8896 0 0,'0'0'392'0'0,"0"0"88"0"0,0 0-384 0 0,0 0-96 0 0,0 0 0 0 0,0 0 0 0 0,0 0 664 0 0,0 0 112 0 0,0 0 24 0 0,0 0 8 0 0,0 16-264 0 0,0 1-48 0 0,0 0-16 0 0,0-1 0 0 0,0 1 32 0 0,0-1 8 0 0,0 1-1 0 0,0 16 1 0 0,17 0-8 0 0,-17 1 0 0 0,0-18 0 0 0,0 17 0 0 0,0 1-248 0 0,0-1-48 0 0,0 0-16 0 0,0 0 0 0 0,0 1-136 0 0,17 15-64 0 0,-17 1 0 0 0,0-17 64 0 0,0 34-64 0 0,0-34 0 0 0,0 33 0 0 0,0-16 0 0 0,0 0 0 0 0,0 0 0 0 0,0-17 0 0 0,0 17 0 0 0,0 0 0 0 0,0-17 0 0 0,0 17 0 0 0,0-1 0 0 0,0-15-72 0 0,-17 15 72 0 0,17 1 0 0 0,0 0 0 0 0,0-17-104 0 0,0 17 32 0 0,0-17 8 0 0,0 17 0 0 0,0-17 64 0 0,0 0 0 0 0,0 1 0 0 0,0-18 0 0 0,0 17 0 0 0,0-16 0 0 0,0 0 0 0 0,-17-1 0 0 0,17 1 0 0 0,0-1 0 0 0,0 18 0 0 0,0-18 0 0 0,0-16 0 0 0,0 17 0 0 0,0-1 0 0 0,0 1 0 0 0,-16 0 0 0 0,16-1 0 0 0,0 1 0 0 0,0-1 64 0 0,0-16-64 0 0,0 17 0 0 0,0 0 0 0 0,-17-17 64 0 0,17 16-64 0 0,0-16 0 0 0,0 0 0 0 0,0 17 0 0 0,0-17-240 0 0,0 0-8 0 0,0 0 0 0 0,0 0 0 0 0,0 0-72 0 0,-16 0-24 0 0,-1-17 0 0 0,17 17 0 0 0,-17 0-8 0 0,17-16 0 0 0,-16 16 1 0 0,16-17-1 0 0,-17 17 160 0 0,17-17 24 0 0,-16 1 8 0 0,-1-1 0 0 0,0 1 160 0 0,1-1-72 0 0,-1 0 72 0 0,1 1 0 0 0,-1-1 0 0 0,0 1 64 0 0,1-18 0 0 0,-1 18 8 0 0,1-1 176 0 0,16 1 32 0 0,-17-1 8 0 0,0 0-1 0 0,1 17-7 0 0,16-16 0 0 0,-17-1 0 0 0,17 17 0 0 0,0-16 0 0 0,-16 16 0 0 0,16 0 0 0 0,0 0 0 0 0,0 0-128 0 0,0 0-24 0 0,0 0-8 0 0,0 0 0 0 0,0 0-120 0 0,0 0 88 0 0,0 0-88 0 0,0 0 80 0 0,16 16-80 0 0,-16 1 64 0 0,17-1-64 0 0,-1 1 64 0 0,1 0-64 0 0,-17-1 0 0 0,17 17 0 0 0,-1-16 0 0 0,-16 0 0 0 0,17 16 0 0 0,-1 0 0 0 0,1-16 0 0 0,0 16 0 0 0,-1-17 0 0 0,1 18 0 0 0,-17-18 0 0 0,16 1 0 0 0,1-1 0 0 0,-17 1 0 0 0,17 0 64 0 0,-1-17 96 0 0,-16 16 8 0 0,17-16 8 0 0,-17 17 0 0 0,16-34 72 0 0,-16 17 8 0 0,17-16 8 0 0,-17 16 0 0 0,0-17 32 0 0,17 0 8 0 0,-17 1 0 0 0,16-17 0 0 0,-16 16-112 0 0,17 0-32 0 0,-17 1 0 0 0,16-1 0 0 0,-16-16-80 0 0,17 16-16 0 0,-17 1-64 0 0,17-1 96 0 0,-17 1-176 0 0,16-1-40 0 0,-16 0-8 0 0,17 1-6080 0 0,-17-1-1223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8:24.71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167 349 9672 0 0,'0'0'864'0'0,"-17"0"-696"0"0,17 16-168 0 0,0-16 0 0 0,0 0 736 0 0,0 0 104 0 0,0 17 24 0 0,0 16 8 0 0,0-16-232 0 0,0-1-40 0 0,0 18-16 0 0,0-1-1 0 0,0 17-111 0 0,0-17-24 0 0,0 17-8 0 0,0-1 0 0 0,-16 18 104 0 0,16-17 32 0 0,0-1 0 0 0,0 1 0 0 0,0 0-192 0 0,-17 0-40 0 0,17 16-8 0 0,0-16 0 0 0,0 0-224 0 0,0 0-48 0 0,0-17 0 0 0,0 0-64 0 0,0 0 0 0 0,0 0-128 0 0,0 17 16 0 0,0-17 0 0 0,0-16-752 0 0,17 16-160 0 0,-17-16-24 0 0,0-1-4119 0 0,0 1-825 0 0</inkml:trace>
  <inkml:trace contextRef="#ctx0" brushRef="#br0" timeOffset="313.16">1 465 9672 0 0,'0'0'424'0'0,"0"0"96"0"0,0 0-416 0 0,0 0-104 0 0,0-17 0 0 0,0 1 0 0 0,0-1 1784 0 0,17 1 328 0 0,-17-1 71 0 0,16 0 17 0 0,-16 1-1368 0 0,17-1-264 0 0,-1 1-56 0 0,1-1-16 0 0,0 17-184 0 0,-1-17-40 0 0,17 17-8 0 0,-16-16 0 0 0,0 16-168 0 0,-1 16-32 0 0,1-16 0 0 0,-1 0-64 0 0,1 0 80 0 0,16 17-80 0 0,-33 0 64 0 0,17-1-64 0 0,16-16 0 0 0,-33 17 64 0 0,17-1-64 0 0,-17 18 0 0 0,16-18 64 0 0,-16 1-64 0 0,17 16 0 0 0,-17-16 64 0 0,0 16-64 0 0,0-17 0 0 0,0 1 0 0 0,-17 0 0 0 0,17 16-72 0 0,-16-17-8 0 0,16 18 0 0 0,-17-1 0 0 0,17-17-24 0 0,-17 18-8 0 0,1-1 0 0 0,-1 0 0 0 0,1-16-24 0 0,-18 16-8 0 0,18 0 0 0 0,-1-16 0 0 0,1-1-96 0 0,-1 1-16 0 0,0-1-8 0 0,1-16 0 0 0,-1 17-712 0 0,1-17-144 0 0,16 0-24 0 0,-17 0-5967 0 0</inkml:trace>
  <inkml:trace contextRef="#ctx0" brushRef="#br0" timeOffset="931.58">549 349 2760 0 0,'-17'0'248'0'0,"17"0"-248"0"0,0 0 0 0 0,0 0 0 0 0,0 0 2496 0 0,0 0 448 0 0,0 16 88 0 0,17 1 16 0 0,-17 0-1944 0 0,16-1-392 0 0,-16 17-73 0 0,0 1-23 0 0,0-1-96 0 0,17 17-16 0 0,-34-17-8 0 0,17 17 0 0 0,0-17 24 0 0,0 17 8 0 0,17-1 0 0 0,-17-15 0 0 0,-17 15-232 0 0,17-15-40 0 0,0-1-16 0 0,17-17 0 0 0,-34 18-48 0 0,17-18 0 0 0,17 1-8 0 0,-17-1 0 0 0,0-16-536 0 0,0 0-96 0 0,0 0-32 0 0,0 0 0 0 0,0 0 288 0 0,0 0 48 0 0,0 0 16 0 0,0 0 0 0 0,0-16 8 0 0,0-1 8 0 0,0 1 0 0 0,0-1 0 0 0,0 0 112 0 0,0-16 0 0 0,0 17-80 0 0,17-18 80 0 0,-34 1 0 0 0,34 0 0 0 0,-1 0 0 0 0,1 16 0 0 0,-17-16 0 0 0,16 0 0 0 0,1 0 0 0 0,16-1 0 0 0,-16 18 72 0 0,16-17 0 0 0,-16 16 0 0 0,-1-16 0 0 0,17 16-72 0 0,-16 1 0 0 0,0-1 0 0 0,-1 0 0 0 0,1 17 0 0 0,-1-16-136 0 0,1 16 32 0 0,0-17 8 0 0,-17 17-24 0 0,16 0 0 0 0,1 0 0 0 0,-17 0 0 0 0,0 0-56 0 0,0 0-16 0 0,16 0 0 0 0,1 0 0 0 0,-17 0 192 0 0,0 0 0 0 0,0 0 0 0 0,0 0 0 0 0,0 0 0 0 0,0 17 0 0 0,0-17 0 0 0,0 16 0 0 0,0 1 0 0 0,0-17 0 0 0,0 17 0 0 0,-17 16 0 0 0,17-17 144 0 0,0 18 16 0 0,-16-18 0 0 0,16 17 0 0 0,-17-16-160 0 0,17 16 0 0 0,0 0 0 0 0,0-16 0 0 0,-16 16 0 0 0,16-16 0 0 0,16 16 0 0 0,-16-16 0 0 0,0 16-80 0 0,17-17-48 0 0,-17 1 0 0 0,0-17-8 0 0,16 17 136 0 0,1-17 128 0 0,0 0-32 0 0,-17 0 0 0 0,16 0-96 0 0,-16-17-128 0 0,17 0 24 0 0,-1 1 8 0 0,-16-1 176 0 0,17-16 40 0 0,0 16 8 0 0,-1-16 0 0 0,-16 0-40 0 0,0 16-8 0 0,17-16 0 0 0,-17 0 0 0 0,0 0 80 0 0,0 0 8 0 0,0 16 8 0 0,0-16 0 0 0,0 16 144 0 0,-17 1 24 0 0,1-1 8 0 0,16 0 0 0 0,-17 1-128 0 0,0 16-16 0 0,1-17-8 0 0,-1 17 0 0 0,1 0-200 0 0,16 0 0 0 0,-17-16 0 0 0,0 16 0 0 0,1 0-712 0 0,16 0-160 0 0,0 0-32 0 0,0 0-7447 0 0</inkml:trace>
  <inkml:trace contextRef="#ctx0" brushRef="#br0" timeOffset="1394.5">1362 664 13128 0 0,'-33'0'576'0'0,"33"0"128"0"0,17 0-560 0 0,-17 0-144 0 0,0-16 0 0 0,-17 16 0 0 0,34-17 312 0 0,-17 0 32 0 0,0 1 8 0 0,-17-1 0 0 0,17 1-96 0 0,0-1-8 0 0,0 0-9 0 0,0 1 1 0 0,-17-17 64 0 0,17 16 16 0 0,0 0 0 0 0,0 1 0 0 0,0-1 24 0 0,0 17 8 0 0,17-16 0 0 0,-17-1 0 0 0,17 0-80 0 0,-17 17-16 0 0,16-16 0 0 0,-16 16 0 0 0,17 0-96 0 0,-17 0-16 0 0,0 0-8 0 0,0 0 0 0 0,0 0-40 0 0,0 16 0 0 0,0-16-8 0 0,16 17 0 0 0,-16 16-88 0 0,0-16 80 0 0,17 16-80 0 0,0-16 80 0 0,-17 32-80 0 0,16-15 64 0 0,1 15-64 0 0,-1-15 64 0 0,1 15 0 0 0,0 18-64 0 0,-17-17 96 0 0,16 16-32 0 0,17-16-64 0 0,-33 0 0 0 0,17-1 0 0 0,-17 18 0 0 0,0-17-128 0 0,17-1-48 0 0,-17-15-8 0 0,-17 15 0 0 0,17 1 8 0 0,0-17 0 0 0,-17 17 0 0 0,17-17 0 0 0,-16 1 72 0 0,-17-1 8 0 0,33 0 8 0 0,-17-16 0 0 0,-16-1-368 0 0,0 1-80 0 0,16 0-8 0 0,-16-17-8 0 0,16 16 40 0 0,1-16 0 0 0,-18-16 8 0 0,1 16 1 0 0,0-17 167 0 0,16 0 32 0 0,-16 1 8 0 0</inkml:trace>
  <inkml:trace contextRef="#ctx0" brushRef="#br0" timeOffset="1567.18">1163 50 17967 0 0,'33'-17'800'0'0,"-33"17"160"0"0,0 0-768 0 0,17-16-192 0 0,-17-1 0 0 0,16 17 0 0 0,1 0 504 0 0,0 0 64 0 0,-1 0 8 0 0,1 0 8 0 0,16 0-312 0 0,-16 17-64 0 0,-17-17-16 0 0,16 16 0 0 0,17 1-288 0 0,1-17-64 0 0,-18 17-16 0 0,1-1-5872 0 0,16 1-1167 0 0</inkml:trace>
  <inkml:trace contextRef="#ctx0" brushRef="#br0" timeOffset="2062.71">1661 631 16671 0 0,'0'0'368'0'0,"0"0"80"0"0,0 0 8 0 0,0 0 8 0 0,0 0-368 0 0,0 0-96 0 0,17 0 0 0 0,-17-17 0 0 0,16 17 520 0 0,-16-16 88 0 0,17 16 24 0 0,-17-17 0 0 0,33 17-224 0 0,-16-16-48 0 0,-17 16-8 0 0,33 0 0 0 0,-17-17-192 0 0,1 17-48 0 0,-17-17-8 0 0,17 17 0 0 0,16-16-104 0 0,-17 16 0 0 0,1 0 64 0 0,0-17-64 0 0,-17 17 0 0 0,16-16 0 0 0,1 16-96 0 0,-1-17 96 0 0,1 17-128 0 0,-17-17 24 0 0,17 17 8 0 0,-17-16 0 0 0,16 16 96 0 0,-16-17 0 0 0,0 17 0 0 0,17-16 80 0 0,-17-1-80 0 0,0 17 0 0 0,0-17-80 0 0,0 17 80 0 0,0-16-152 0 0,-17-1 24 0 0,17 17 0 0 0,-16-16 0 0 0,-1 16 0 0 0,0 0 8 0 0,17 0 0 0 0,-16 0 0 0 0,-17 0 32 0 0,16 0 8 0 0,0 16 0 0 0,1-16 0 0 0,-1 17 80 0 0,1-17 0 0 0,-1 16 64 0 0,0 1-64 0 0,1 0 128 0 0,-1-1 0 0 0,1 17-8 0 0,-1-16 0 0 0,17 0 40 0 0,-17 16 0 0 0,1 0 8 0 0,16 0 0 0 0,-17 0 40 0 0,17 1 8 0 0,0-1 0 0 0,0-17 0 0 0,-16 18 0 0 0,16-1 0 0 0,0-17 0 0 0,16 18 0 0 0,-16-18-96 0 0,0 1-24 0 0,17-1 0 0 0,-1 1 0 0 0,1 0-96 0 0,0-17 0 0 0,-1 16 0 0 0,17-16 0 0 0,1 17-568 0 0,-1-17-56 0 0,0-17-16 0 0,0 17-5456 0 0,0-16-1095 0 0</inkml:trace>
  <inkml:trace contextRef="#ctx0" brushRef="#br0" timeOffset="2390.6">2607 498 16128 0 0,'-16'0'1431'0'0,"-1"0"-1143"0"0,17 17-288 0 0,-16-17 0 0 0,16 0 568 0 0,-17 0 56 0 0,17-17 16 0 0,-17 17 0 0 0,1-16-560 0 0,-1 16-80 0 0,17 0-72 0 0,-17 0 72 0 0,1-17-80 0 0,16 17 80 0 0,-33 0 0 0 0,33 0-72 0 0,-17 0 256 0 0,0 0 48 0 0,1 17 16 0 0,16-17 0 0 0,-17 16 40 0 0,1 1 16 0 0,-1-17 0 0 0,17 16 0 0 0,-17 1-128 0 0,1 0-24 0 0,-1-17-8 0 0,17 33 0 0 0,-16-17-72 0 0,-1 1-8 0 0,0 0-64 0 0,17 16 96 0 0,0-17-16 0 0,0 1-8 0 0,-16 16 0 0 0,16-16 0 0 0,0-1 40 0 0,0 18 8 0 0,16-18 0 0 0,-16 1 0 0 0,0-1-40 0 0,17 1-8 0 0,0 0 0 0 0,-1-17 0 0 0,1 16-72 0 0,16 1 0 0 0,-16-17-96 0 0,-1 16 96 0 0,17-16-304 0 0,-16 0 0 0 0,16 0 0 0 0,0 0 0 0 0,-16 0-1008 0 0,16 0-192 0 0,1-16-48 0 0</inkml:trace>
  <inkml:trace contextRef="#ctx0" brushRef="#br0" timeOffset="2663.87">2641 531 16903 0 0,'-17'17'744'0'0,"17"0"160"0"0,-17-17-720 0 0,1 0-184 0 0,-1 16 0 0 0,17-16 0 0 0,0 17 496 0 0,-17-1 64 0 0,17-16 16 0 0,0 17 0 0 0,0-17-208 0 0,0 0-40 0 0,0 17-8 0 0,0-17 0 0 0,17 0-152 0 0,0 16-32 0 0,-1-16-8 0 0,1 0 0 0 0,0 17 136 0 0,16-17 24 0 0,-17 0 8 0 0,18-17 0 0 0,-1 17-296 0 0,0 0 0 0 0,0-16 0 0 0,0 16 0 0 0,1-17-152 0 0,-1 17-8 0 0,0-17-8 0 0,-16 1 0 0 0,16 16-944 0 0,-17-17-184 0 0,18 1-40 0 0,-18-1-6631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8:27.81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117 0 15200 0 0,'0'17'1351'0'0,"-16"-17"-1079"0"0,16 0-272 0 0,0 16 0 0 0,0-16 768 0 0,-17 0 96 0 0,17 17 16 0 0,0 0 8 0 0,-17-1-496 0 0,17 1-96 0 0,-16-1-16 0 0,16 18-8 0 0,0-18 16 0 0,-17 17 8 0 0,17 1 0 0 0,-16-1 0 0 0,16 17 104 0 0,0-17 16 0 0,-17 17 8 0 0,17-17 0 0 0,0 0-232 0 0,0 17-56 0 0,0-17-8 0 0,0 0 0 0 0,17 0-128 0 0,-17-16 0 0 0,16 16 0 0 0,-16-16 0 0 0,17-1-128 0 0,-17 1-32 0 0,16 0-8 0 0,1-1 0 0 0,0-16-136 0 0,-17 0-24 0 0,16 0-8 0 0,1-16 0 0 0,-1 16 0 0 0,1-17 0 0 0,0 0 0 0 0,-1 1 0 0 0,17-17 96 0 0,-16-1 16 0 0,0 1 8 0 0,-1 0 0 0 0,1 0 80 0 0,-1 0 8 0 0,1-1 8 0 0,0 1 0 0 0,-17 17 120 0 0,16-1 0 0 0,-16 0 72 0 0,17 1-72 0 0,-17-1 192 0 0,0 17 0 0 0,0 0-8 0 0,0 0 0 0 0,0 17 168 0 0,0-1 32 0 0,0 1 0 0 0,-17 0 8 0 0,17-1-264 0 0,0 1-64 0 0,0-1 0 0 0,-16 18-64 0 0,16-18 128 0 0,16 1-32 0 0,-16 16-8 0 0,0-16 0 0 0,0-1-88 0 0,17-16 0 0 0,-17 17 0 0 0,16-17-88 0 0,1 0-32 0 0,-17 0-8 0 0,17-17 0 0 0,-1 17 0 0 0,1-16 64 0 0,-17-1 64 0 0,16-16-104 0 0,-16 16 40 0 0,17-16 64 0 0,-17 16 0 0 0,17-16 64 0 0,-17 17-64 0 0,16-18 160 0 0,-16 18-8 0 0,0-17 0 0 0,-16 16 0 0 0,16 0 48 0 0,-17 1 16 0 0,17-1 0 0 0,-17 1 0 0 0,1 16-16 0 0,-1 0 0 0 0,1-17 0 0 0,-1 17 0 0 0,0 0-200 0 0,-16 0 0 0 0,17 17 0 0 0,-1-17 0 0 0,17 0-728 0 0,-17 0-104 0 0,1 0-32 0 0,16 0-5191 0 0,0 0-1049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8:28.18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0 15200 0 0,'0'0'1351'0'0,"0"17"-1079"0"0,0-1-272 0 0,0-16 0 0 0,0 17 888 0 0,-16 0 120 0 0,16-1 24 0 0,0 1 8 0 0,0-1-656 0 0,0 1-128 0 0,0 16-24 0 0,-17 0-8 0 0,17 1 96 0 0,0-1 8 0 0,0 0 8 0 0,0 17 0 0 0,0 0 112 0 0,0-17 16 0 0,0 17 8 0 0,17-17 0 0 0,-17 17-376 0 0,0-17-96 0 0,16 0 0 0 0,-16-16 0 0 0,0 16-64 0 0,17-17-32 0 0,-17 1-8 0 0,0 0 0 0 0,0-17 8 0 0,0 0 8 0 0,0 0 0 0 0,0 0 0 0 0,0 0 24 0 0,0-17 0 0 0,0 0 0 0 0,0 1 0 0 0,0-17 64 0 0,0 16 0 0 0,0-16 0 0 0,0-17 0 0 0,0 17 0 0 0,0-17 88 0 0,0 17-24 0 0,0-17 0 0 0,0 17-64 0 0,0 0 64 0 0,0-17-64 0 0,17 17 64 0 0,-17 16 120 0 0,16-16 16 0 0,-16 16 8 0 0,17 1 0 0 0,-1-18 48 0 0,-16 34 16 0 0,17-33 0 0 0,0 33 0 0 0,-1-16-104 0 0,1-1-16 0 0,16 17-8 0 0,-16-17 0 0 0,-1 17-144 0 0,1 0 0 0 0,-1-16 0 0 0,1 16 0 0 0,0 0-576 0 0,-17 0-72 0 0,16 0-16 0 0,1 16-9447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8:28.47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34 1 23495 0 0,'-33'33'1040'0'0,"33"-33"216"0"0,0 16-1000 0 0,0-16-256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31.637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1 134 9528 0 0,'0'-17'416'0'0,"16"17"96"0"0,-16-17-408 0 0,17 17-104 0 0,-17-16 0 0 0,16-1 0 0 0,1 1 768 0 0,0-1 128 0 0,-1 17 24 0 0,1-17 8 0 0,-1 17-184 0 0,1-16-32 0 0,16 16-8 0 0,-16 0-1 0 0,-1 0-327 0 0,18 16-72 0 0,-18-16-16 0 0,1 17 0 0 0,-1 0-176 0 0,-16-1-40 0 0,17 1-8 0 0,0-1 0 0 0,-1 18 104 0 0,1-1 24 0 0,-1 0 0 0 0,-16-16 0 0 0,0 16 16 0 0,17-17 8 0 0,-17 18 0 0 0,0-1 0 0 0,0 0-72 0 0,0 0-16 0 0,-17 0 0 0 0,17 1 0 0 0,0-1-32 0 0,0-17-16 0 0,-16 18 0 0 0,-1-18 0 0 0,17 1-80 0 0,0 16 0 0 0,-16-16 72 0 0,16-1-5671 0 0,-17 1-1145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31.91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67 83 12064 0 0,'0'0'264'0'0,"0"0"56"0"0,0 0 16 0 0,0 0 0 0 0,16-17-272 0 0,-16 17-64 0 0,0-16 0 0 0,0 16 0 0 0,0-17 248 0 0,0 17 32 0 0,0-16 8 0 0,0 16 0 0 0,0-17-40 0 0,-16 17-8 0 0,16 0 0 0 0,0 0 0 0 0,0 0 104 0 0,0 0 16 0 0,-17 17 7 0 0,0-17 1 0 0,17 0-72 0 0,-16 16-8 0 0,16-16-8 0 0,0 17 0 0 0,-17-17-144 0 0,17 0-24 0 0,0 0-8 0 0,0 0 0 0 0,0 0-8 0 0,0 0 0 0 0,0 0 0 0 0,0 0 0 0 0,0 0 136 0 0,0 0 24 0 0,0 0 8 0 0,0 0 0 0 0,0 0 96 0 0,0 0 24 0 0,0 0 0 0 0,0 0 0 0 0,17 16-88 0 0,-17-16-8 0 0,0 0-8 0 0,0 0 0 0 0,0 0-280 0 0,0 0-72 0 0,0 0-8 0 0,0 0-8887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36.01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714 764 1840 0 0,'0'0'80'0'0,"0"0"16"0"0,0 0-96 0 0,0 0 0 0 0,0 0 0 0 0,0 0 0 0 0,0-17 2544 0 0,0 1 488 0 0,0 16 96 0 0,0-17 16 0 0,0 1-1896 0 0,0-1-376 0 0,0 0-73 0 0,17 1-23 0 0,-17-1-424 0 0,0 1-80 0 0,0-1-16 0 0,0 0-8 0 0,0 1-160 0 0,0-1-88 0 0,0 17 96 0 0,0-16-96 0 0,-17-1 192 0 0,17 0-24 0 0,0 17 0 0 0,0-16 0 0 0,-17 16 152 0 0,17-17 24 0 0,-16 17 8 0 0,16 0 0 0 0,0 0-104 0 0,-17 0-24 0 0,17 17 0 0 0,-16-17 0 0 0,-1 33-96 0 0,0-16-32 0 0,1-1 0 0 0,-1 17 0 0 0,1 1-96 0 0,-1 15 0 0 0,0-15 0 0 0,1-1 0 0 0,-17 0 64 0 0,33 0 0 0 0,-17 17-64 0 0,0-33 96 0 0,1 16-32 0 0,16 0 0 0 0,-17 0-64 0 0,17-16 96 0 0,0-1-96 0 0,-16 1 0 0 0,16 0 0 0 0,16-17 0 0 0,-16 16 0 0 0,17-16-128 0 0,-17 0 24 0 0,16 0 8 0 0,1 0 24 0 0,0-16 8 0 0,-1 16 0 0 0,1-17 0 0 0,-1 17-352 0 0,1-33-72 0 0,0 33-16 0 0,-1-33 0 0 0,1 16 192 0 0,-1 0 40 0 0,1-16 8 0 0,-17 17 0 0 0,17-1 264 0 0,-1 0 0 0 0,-16-16 80 0 0,0 17-16 0 0,17 16 144 0 0,-17-17 32 0 0,0 0 8 0 0,0 17 0 0 0,0 0 32 0 0,0 0 8 0 0,0 0 0 0 0,0 0 0 0 0,0 0-152 0 0,0 0-24 0 0,0 0-8 0 0,0 0 0 0 0,0 0-104 0 0,0 0 64 0 0,0 0-64 0 0,0 17 0 0 0,0 0 136 0 0,-17-1-16 0 0,17 17-8 0 0,-16 1 0 0 0,16-1-112 0 0,-17 0 0 0 0,0 17 0 0 0,1-17 0 0 0,-1 17 0 0 0,1-17 0 0 0,-1 17 0 0 0,0 0 0 0 0,1-17 0 0 0,-17 17 0 0 0,16-1 0 0 0,0 1 0 0 0,1 0 0 0 0,16 0 0 0 0,-17 0 0 0 0,17-1 0 0 0,-16 1 0 0 0,16-17 0 0 0,0 1 0 0 0,0-1 0 0 0,16 0-200 0 0,-16-16-16 0 0,0 16 0 0 0,17-33 0 0 0,-1 33 56 0 0,1-33 0 0 0,-17 0 8 0 0,17 0 0 0 0,16 0 72 0 0,-17 0 16 0 0,1-17 0 0 0,0 1 0 0 0,-1-1-48 0 0,1 1-8 0 0,-17-1 0 0 0,16 0 0 0 0,1 1-64 0 0,-17-1-8 0 0,0-16-8 0 0,0 16 0 0 0,0 1 104 0 0,0-17 32 0 0,-17 16 0 0 0,17-16 0 0 0,-16 0 64 0 0,-1 16 0 0 0,1-16 64 0 0,-18 0-64 0 0,18 16 264 0 0,-17 0 24 0 0,16 1 0 0 0,-16-1 0 0 0,16 17-8 0 0,1 0 0 0 0,-1 0 0 0 0,-16 0 0 0 0,16 0 8 0 0,1 0 0 0 0,-1 0 0 0 0,17 17 0 0 0,-17-17-104 0 0,17 0-24 0 0,0 0 0 0 0,0 16 0 0 0,0 1-160 0 0,0-17 72 0 0,0 0-72 0 0,17 0 0 0 0,0 17 0 0 0,-1-17 0 0 0,1 0 0 0 0,-1 0 0 0 0,1 0 0 0 0,16 0-72 0 0,-16 0 72 0 0,16 0 0 0 0,-16-17-576 0 0,16 17-80 0 0,-17 0-16 0 0,18 0-5087 0 0,-18-17-1025 0 0</inkml:trace>
  <inkml:trace contextRef="#ctx0" brushRef="#br0" timeOffset="199.46">930 1461 11976 0 0,'0'0'1064'0'0,"0"17"-848"0"0,0-17-216 0 0,0 16 0 0 0,-17-16 1056 0 0,17 17 160 0 0,-16 0 39 0 0,16-1 9 0 0,0 1-576 0 0,-17-1-112 0 0,17 1-32 0 0,-17 0 0 0 0,17-1-128 0 0,0 1-32 0 0,-16-1-8 0 0,16 1 0 0 0,0-17-248 0 0,0 17-56 0 0,0-1-8 0 0,0-16 0 0 0,0 0-64 0 0,0 0-88 0 0,0 17 24 0 0,0-17 0 0 0,0 16-936 0 0,0-16-184 0 0,0 0-40 0 0,0 0-6359 0 0</inkml:trace>
  <inkml:trace contextRef="#ctx0" brushRef="#br0" timeOffset="389.25">814 1046 18199 0 0,'0'0'800'0'0,"0"0"176"0"0,0 0-784 0 0,0 0-192 0 0,0 0 0 0 0,16 0 0 0 0,-16 0 416 0 0,0 0 48 0 0,17 0 8 0 0,-1 0 0 0 0,-16 0-280 0 0,17 0-64 0 0,-17 0 0 0 0,17 0-8 0 0,-17 0-408 0 0,0 17-72 0 0,16-17-24 0 0,-16 0-5407 0 0,0 0-1081 0 0</inkml:trace>
  <inkml:trace contextRef="#ctx0" brushRef="#br0" timeOffset="840.82">996 283 8288 0 0,'0'0'736'0'0,"0"0"-584"0"0,0 0-152 0 0,0 0 0 0 0,0 0 1600 0 0,0 0 288 0 0,0 0 56 0 0,0 0 7 0 0,0 0-967 0 0,17 0-200 0 0,-17 0-40 0 0,16 16-8 0 0,-16-16-424 0 0,17 0-88 0 0,-17 0-24 0 0,17 0 0 0 0,-1 0 104 0 0,17 0 16 0 0,-16 0 8 0 0,16 17 0 0 0,0-17-104 0 0,-16 0-32 0 0,16 0 0 0 0,-16 16 0 0 0,-1-16-32 0 0,18 0-16 0 0,-18 0 0 0 0,1 0 0 0 0,-1 17-80 0 0,-16-17-64 0 0,17 0 72 0 0,0 0-72 0 0,-17 0 0 0 0,0 0-80 0 0,16 0 0 0 0,-16 0 0 0 0,0 0-200 0 0,0 0-40 0 0,0 0 0 0 0,0 0-8 0 0,0 0-296 0 0,0 0-56 0 0,0 0-16 0 0,0 0 0 0 0,0 0-1136 0 0,0 0-231 0 0</inkml:trace>
  <inkml:trace contextRef="#ctx0" brushRef="#br0" timeOffset="1033.23">1328 266 5984 0 0,'0'0'264'0'0,"0"0"56"0"0,0 0-256 0 0,0 0-64 0 0,0 0 0 0 0,0 0 0 0 0,0 0 1744 0 0,0 0 336 0 0,0 0 64 0 0,-16 17 8 0 0,16-17-1192 0 0,0 16-233 0 0,0 1-55 0 0,0-17 0 0 0,-17 33-192 0 0,17-16-32 0 0,-17-1 0 0 0,17 17-8 0 0,0 1-48 0 0,0-18-8 0 0,-16 17 0 0 0,16 1 0 0 0,0-1-24 0 0,-17-17-8 0 0,17 18 0 0 0,0-1 0 0 0,-16 0-136 0 0,16-16-32 0 0,0-1-8 0 0,0 1 0 0 0,0-1-176 0 0,0 1-96 0 0,0 0 16 0 0,0-17 0 0 0,0 0-528 0 0,0 0-96 0 0,0 0-32 0 0,0 0-7743 0 0</inkml:trace>
  <inkml:trace contextRef="#ctx0" brushRef="#br0" timeOffset="1655.4">1494 947 17999 0 0,'0'0'392'0'0,"0"0"88"0"0,0 0 8 0 0,17 0 24 0 0,-1 0-416 0 0,-16 0-96 0 0,17 0 0 0 0,-17 16 0 0 0,0 1 288 0 0,17-17 32 0 0,-17 33 0 0 0,0-33 8 0 0,0 33-256 0 0,0-16-72 0 0,0-1 0 0 0,-17 18 0 0 0,17-1 0 0 0,0-17 72 0 0,-17 18-72 0 0,17-18 0 0 0,0 17 112 0 0,0-16-32 0 0,0 16-8 0 0,-16-16 0 0 0,16 16-72 0 0,0-16 0 0 0,0-1 0 0 0,0 1 0 0 0,0-1-104 0 0,0 1-40 0 0,0 0-8 0 0,0-17 0 0 0,0 0 24 0 0,0 0 8 0 0,16 0 0 0 0,1 16 0 0 0,-17-32 120 0 0,17 16-96 0 0,-1 0 96 0 0,1-17-96 0 0,-1 17 96 0 0,18-33 120 0 0,-18 16-24 0 0,1 1-8 0 0,-1-18 232 0 0,1 18 40 0 0,0-17 16 0 0,16-1 0 0 0,-17 18 64 0 0,18-17 8 0 0,-18 16 8 0 0,1-16 0 0 0,-1 16-200 0 0,1-16-48 0 0,0 16-8 0 0,-17 1 0 0 0,16-1-104 0 0,1 1-32 0 0,-17-1 0 0 0,16 0 0 0 0,-16 1-64 0 0,0-1 0 0 0,0 1 0 0 0,0 16 0 0 0,0-17-112 0 0,0 17-40 0 0,0 0-8 0 0,0-17-6456 0 0,0 17-1287 0 0</inkml:trace>
  <inkml:trace contextRef="#ctx0" brushRef="#br0" timeOffset="2346.22">365 216 5984 0 0,'0'0'536'0'0,"0"0"-432"0"0,0 0-104 0 0,-16 0 0 0 0,16 0 1888 0 0,0 17 352 0 0,0-17 64 0 0,-17 16 24 0 0,17-16-1600 0 0,-16 17-321 0 0,-1 0-63 0 0,0 16-16 0 0,1-17 0 0 0,-1 1 0 0 0,1 16 0 0 0,-18 0 0 0 0,18 1-8 0 0,-1-1-8 0 0,1 0 0 0 0,-1 17 0 0 0,-16 0 168 0 0,16-1 40 0 0,1 1 8 0 0,16 0 0 0 0,-17 0-208 0 0,0 0-48 0 0,1 16-8 0 0,16-16 0 0 0,0 0-176 0 0,-17-1-88 0 0,17 18 80 0 0,0-17-80 0 0,17-1 0 0 0,-17 1 0 0 0,0 0 0 0 0,16 16 0 0 0,1-16-992 0 0,0 0-160 0 0</inkml:trace>
  <inkml:trace contextRef="#ctx0" brushRef="#br0" timeOffset="2954.09">2059 0 3224 0 0,'0'0'136'0'0,"0"0"40"0"0,0 0-176 0 0,0 0 0 0 0,0 0 0 0 0,0 0 0 0 0,16 0 2968 0 0,-16 0 552 0 0,17 17 120 0 0,-1 0 15 0 0,1-1-2567 0 0,0 17-520 0 0,16 1-104 0 0,-17-1-16 0 0,18 17-304 0 0,-1-1-56 0 0,0 18-16 0 0,-16-17 0 0 0,16 16-72 0 0,-17 0 80 0 0,-16 1-80 0 0,17-1 80 0 0,0 17 64 0 0,-17-16 16 0 0,16-1 0 0 0,-16 0 0 0 0,-16 1 56 0 0,16 16 8 0 0,0-17 8 0 0,-17 1 0 0 0,0-18-232 0 0,1 18 64 0 0,-17-1-64 0 0,16-16 0 0 0,-16 16-104 0 0,0-16-48 0 0,16 0-8 0 0,-16-17 0 0 0,16 0-1376 0 0,-16 1-288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42.05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349 200 13072 0 0,'0'0'576'0'0,"0"0"128"0"0,0 0-568 0 0,16-17-136 0 0,-16 17 0 0 0,17-16 0 0 0,-17-1 704 0 0,17 17 104 0 0,-17-17 23 0 0,16 1 9 0 0,-16-1-184 0 0,0 1-40 0 0,17 16-8 0 0,-17-17 0 0 0,0 0-336 0 0,0 1-72 0 0,-17-1-8 0 0,17 17-8 0 0,0-16-8 0 0,-16 16 0 0 0,-1 0 0 0 0,0 0 0 0 0,1 0-80 0 0,-17 0-24 0 0,16 16 0 0 0,0-16 0 0 0,-16 17-72 0 0,17-1 0 0 0,-18 1 0 0 0,18 16 0 0 0,-17 0 0 0 0,16-16 0 0 0,0 0 64 0 0,1 16-64 0 0,-1 0 0 0 0,1-16 0 0 0,-1 16 0 0 0,17-17 0 0 0,-17 1-96 0 0,17 0-32 0 0,0-1 0 0 0,0 1-8 0 0,0-1 8 0 0,0 1 0 0 0,17-17 0 0 0,-17 0 0 0 0,0 0 32 0 0,17 17 16 0 0,-1-34 0 0 0,1 17 0 0 0,-1 0 16 0 0,18-17 0 0 0,-1 17 0 0 0,-17-16 0 0 0,18-1-40 0 0,-18 1-8 0 0,17-1 0 0 0,-16 0 0 0 0,16 1-96 0 0,-16-17-16 0 0,-1 33-8 0 0,-16-17 0 0 0,17 0 232 0 0,0 1-72 0 0,-17-1 72 0 0,0 1 0 0 0,0 16 96 0 0,0 0 56 0 0,0 0 8 0 0,0 0 8 0 0,0 0 72 0 0,-17 0 16 0 0,17 16 0 0 0,-17 1 0 0 0,17-1-152 0 0,-16 1-24 0 0,-1 0-8 0 0,17-1 0 0 0,-16 1-72 0 0,16 16 0 0 0,-17-16 0 0 0,0 16 0 0 0,17 0 0 0 0,-16 0 0 0 0,-1 0 0 0 0,1 1 0 0 0,-1 15 0 0 0,17-15 0 0 0,-17 15 0 0 0,1 1 0 0 0,-1 0 0 0 0,1 0 0 0 0,16 0 0 0 0,-17-1 0 0 0,0 1 0 0 0,17-17 0 0 0,0 17 0 0 0,0-17 0 0 0,0-16 64 0 0,0 16-64 0 0,17-16 0 0 0,-17 16 64 0 0,17-16-64 0 0,-17-17 0 0 0,16 16-96 0 0,1-16 96 0 0,-1 0-144 0 0,1 0 32 0 0,-17 0 8 0 0,17-16 0 0 0,-1 16-216 0 0,-16-17-48 0 0,17 0-8 0 0,-17 1 0 0 0,0 16 88 0 0,0-17 8 0 0,-17-16 8 0 0,17 16 0 0 0,-16 17 80 0 0,-1-33 24 0 0,0 17 0 0 0,1-1 0 0 0,-1 0 328 0 0,1 1 72 0 0,-18-1 16 0 0,18 17 0 0 0,-1-16 232 0 0,1 16 56 0 0,-1-17 8 0 0,0 17 0 0 0,1 0-96 0 0,16 0-24 0 0,-17 0 0 0 0,17 0 0 0 0,0-17-120 0 0,0 17-24 0 0,0 0-8 0 0,0 0 0 0 0,0 0-152 0 0,0 0-32 0 0,0 0-8 0 0,0 0 0 0 0,17 17-80 0 0,-1-17 80 0 0,-16 0-80 0 0,17-17 80 0 0,0 17-80 0 0,-1 0 0 0 0,1 0 0 0 0,16 0 0 0 0,-33-16-712 0 0,17 16-160 0 0,-1 0-32 0 0,1 0-7671 0 0</inkml:trace>
  <inkml:trace contextRef="#ctx0" brushRef="#br0" timeOffset="254.12">515 681 6912 0 0,'0'0'608'0'0,"0"0"-480"0"0,0 0-128 0 0,0 17 0 0 0,16-17 1496 0 0,-16 16 272 0 0,0-16 56 0 0,0 17 16 0 0,0 0-720 0 0,0-1-153 0 0,0 1-23 0 0,0-1-8 0 0,0 18-152 0 0,-16-18-32 0 0,16 1-8 0 0,0-1 0 0 0,0 18-328 0 0,0-18-64 0 0,-17 1-8 0 0,17-1-8 0 0,0 1-336 0 0,0 0 0 0 0,-16-1-104 0 0,16 1 24 0 0,0-17-864 0 0,0 16-176 0 0,0-16-32 0 0,0 0-4231 0 0,0 0-857 0 0</inkml:trace>
  <inkml:trace contextRef="#ctx0" brushRef="#br0" timeOffset="536.36">565 432 8752 0 0,'0'0'384'0'0,"0"0"88"0"0,0 0-376 0 0,0 0-96 0 0,-17 0 0 0 0,17 0 0 0 0,0 0 2200 0 0,0 0 424 0 0,0 0 79 0 0,0 0 17 0 0,0 0-1808 0 0,0 0-368 0 0,0 0-64 0 0,0 0-24 0 0,0 0-360 0 0,17 0-96 0 0,-17 0 0 0 0,0 0 0 0 0,0-16 0 0 0,0 16 0 0 0,16 0 0 0 0,-16 0 0 0 0,0 0 0 0 0,0 0 0 0 0,0 0 0 0 0,0 0 0 0 0,0 0-96 0 0,0 0 8 0 0,0 0 8 0 0,0 0 0 0 0,0 0-104 0 0,0 0-16 0 0,0 0-8 0 0,0 0-5551 0 0,0 0-1121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43.52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 7832 0 0,'0'0'696'0'0,"0"0"-560"0"0,0 0-136 0 0,0 0 0 0 0,0 0 840 0 0,0 0 144 0 0,0 0 24 0 0,16 0 8 0 0,1 0-536 0 0,0 0-96 0 0,-17 0-32 0 0,16 0 0 0 0,1 0 344 0 0,16 0 64 0 0,-16 0 8 0 0,-1 17 7 0 0,1-17-31 0 0,-1 0-8 0 0,18 0 0 0 0,-18 0 0 0 0,17 0-224 0 0,1 16-56 0 0,-18-16-8 0 0,17 0 0 0 0,1 0-352 0 0,-18 0-96 0 0,1 0 0 0 0,16 0 0 0 0,-16 17 0 0 0,16-17 0 0 0,-17 0 0 0 0,1 0 0 0 0,16 0 0 0 0,-16 0 0 0 0,-1 0 0 0 0,1 0 0 0 0,0 0-160 0 0,-1 0-32 0 0,-16 0 0 0 0,0 0 0 0 0,17 0-1136 0 0,-17 0-232 0 0,0 0-40 0 0,0 0-15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4:43.859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0 3680 0 0,'0'0'328'0'0,"0"0"-264"0"0,0 0-64 0 0,0 0 0 0 0,0 0 1904 0 0,0 0 368 0 0,0 0 64 0 0,0 0 24 0 0,0 0-1240 0 0,0 0-240 0 0,0 0-48 0 0,0 0-17 0 0,0 0-103 0 0,0 0-16 0 0,16 17-8 0 0,1-17 0 0 0,0 0-232 0 0,-1 0-40 0 0,1 16-16 0 0,16-16 0 0 0,-16 17-128 0 0,-1-17-24 0 0,1 17-8 0 0,-1-17 0 0 0,18 16-144 0 0,-18-16-24 0 0,17 0-8 0 0,1 0 0 0 0,-18 0 40 0 0,17 17 8 0 0,1-17 0 0 0,-18 0 0 0 0,1 0-24 0 0,16 0-8 0 0,-16 0 0 0 0,-1 0 0 0 0,17 0-80 0 0,-16 0 0 0 0,-17-17 0 0 0,17 17 0 0 0,-1 0 0 0 0,-16 0 0 0 0,17 0 0 0 0,-17 0 0 0 0,0 0-760 0 0,0 0-136 0 0,0 0-32 0 0,0 0-7383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25T04:35:43.077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515 266 8752 0 0,'0'0'776'0'0,"0"0"-616"0"0,16-17-160 0 0,-16 17 0 0 0,0-16 872 0 0,0-1 152 0 0,0 17 24 0 0,17-17 8 0 0,-17 1-392 0 0,0-1-80 0 0,0 1-8 0 0,0-1-8 0 0,-17 0-17 0 0,17 1 1 0 0,0 16 0 0 0,0-17 0 0 0,0 1-160 0 0,0-1-32 0 0,-16 17-8 0 0,16-17 0 0 0,0 17-192 0 0,-17-16-32 0 0,17 16-16 0 0,-16-17 0 0 0,-1 17-112 0 0,0 0 88 0 0,1 0-88 0 0,-1 0 80 0 0,1 17-80 0 0,-1-1 64 0 0,-16-16-64 0 0,16 17 64 0 0,-16 0-64 0 0,16-1 96 0 0,-16 17-96 0 0,17-16 96 0 0,-1 16-96 0 0,0 0 0 0 0,1-16 0 0 0,-1 16 0 0 0,17 0 0 0 0,-16-16 0 0 0,16 16 0 0 0,-17-16 0 0 0,17-1 0 0 0,17 18 0 0 0,-17-34-64 0 0,0 16 64 0 0,0 1-64 0 0,16-1 64 0 0,1-16-80 0 0,-1 0 80 0 0,1 0-104 0 0,16 0 24 0 0,-16 0 8 0 0,16-16 0 0 0,-16 16-32 0 0,16-17-8 0 0,-17 1 0 0 0,18-1 0 0 0,-18 0 32 0 0,1-16 8 0 0,-1 17 0 0 0,18-1 0 0 0,-34-16 72 0 0,16 0 0 0 0,1 16 0 0 0,-1-16 0 0 0,1 16 72 0 0,-17-16 32 0 0,0 16 8 0 0,17 1 0 0 0,-17-1 160 0 0,0 1 32 0 0,0 16 8 0 0,0 0 0 0 0,0 0-56 0 0,0 0 0 0 0,0 0-8 0 0,0 0 0 0 0,0 0-88 0 0,-17 0-8 0 0,17 0-8 0 0,-17 0 0 0 0,17 0-144 0 0,0 16 80 0 0,-16 1-80 0 0,16-1 64 0 0,0-16-64 0 0,-17 17 0 0 0,17 16 0 0 0,-16-16 0 0 0,16 16 0 0 0,0-16 0 0 0,-17 16 0 0 0,17 0 0 0 0,-17 0-64 0 0,17 0 64 0 0,-16 1 0 0 0,-1-1 0 0 0,1 17 0 0 0,16-17 0 0 0,-17 17-72 0 0,0-1 72 0 0,1 1 0 0 0,-1 0 0 0 0,1-17 0 0 0,-1 17 0 0 0,0 0 0 0 0,1 0 0 0 0,-1-1 0 0 0,1-15 0 0 0,-1 15 0 0 0,0 1 64 0 0,1-17-64 0 0,-1 17 0 0 0,1 0 0 0 0,-1-17 64 0 0,17 17-64 0 0,-17-17 0 0 0,17 0 0 0 0,0 1 0 0 0,0-18 0 0 0,0 1 0 0 0,0-17 0 0 0,0 0 0 0 0,0 0 0 0 0,17 0 0 0 0,0 0-64 0 0,-17 0-16 0 0,16 0 0 0 0,-16 0 0 0 0,17-17 80 0 0,-17 17 0 0 0,0-16 0 0 0,16-1 0 0 0,-16 0 0 0 0,0 1-64 0 0,0-1 64 0 0,0 1 0 0 0,0-1-64 0 0,0 0 64 0 0,-16 1-64 0 0,16-1 64 0 0,-17 17 0 0 0,1-16 0 0 0,16-1 0 0 0,-17 17 0 0 0,0-17 0 0 0,1 17 0 0 0,-1 0 0 0 0,17 0 88 0 0,-16 0-88 0 0,-1 0 0 0 0,0 0 72 0 0,17 0-72 0 0,-16 0 128 0 0,16 0-16 0 0,0 0 0 0 0,-17 0 0 0 0,17 0-112 0 0,0 0 64 0 0,0 0-64 0 0,0 0 0 0 0,0 0 256 0 0,17-16 8 0 0,-17 16 0 0 0,16 0 0 0 0,1 0-264 0 0,0-17 0 0 0,16 17 0 0 0,-17 0 0 0 0,18 0 0 0 0,-18-16-112 0 0,1 16 16 0 0,16-17 8 0 0,0 0-584 0 0,-16 17-112 0 0,16-16-24 0 0,-16-1-7871 0 0</inkml:trace>
  <inkml:trace contextRef="#ctx0" brushRef="#br0" timeOffset="333.16">681 764 15920 0 0,'0'0'352'0'0,"0"0"63"0"0,0 0 25 0 0,16 0 8 0 0,-16 16-352 0 0,0 1-96 0 0,0 0 0 0 0,0-1 0 0 0,0-16 680 0 0,0 33 120 0 0,0-16 32 0 0,-16 0 0 0 0,16 16-256 0 0,0-17-56 0 0,-17 1-8 0 0,1 16 0 0 0,16 0-112 0 0,-17-16-24 0 0,17 16-8 0 0,0-16 0 0 0,-17-1-176 0 0,17 1-32 0 0,0 0 0 0 0,0-1-8 0 0,0 1-248 0 0,0-17-40 0 0,-16 16-16 0 0,16-16 0 0 0,0 0-768 0 0,0 0-152 0 0,0 0-32 0 0,0 0-8 0 0,0 0-576 0 0,16 0-112 0 0</inkml:trace>
  <inkml:trace contextRef="#ctx0" brushRef="#br0" timeOffset="656.23">814 482 8752 0 0,'0'0'776'0'0,"0"0"-616"0"0,0 0-160 0 0,0 0 0 0 0,0 0 1728 0 0,0 0 320 0 0,0 0 64 0 0,0 0 15 0 0,-17 0-1119 0 0,17 0-224 0 0,0 0-48 0 0,0 0 0 0 0,0 0-400 0 0,0 0-80 0 0,0 0-8 0 0,0 0-8 0 0,0 0-144 0 0,0 0-24 0 0,0 0-8 0 0,0 0 0 0 0,0 0-64 0 0,0-17 0 0 0,0 0 0 0 0,0 17 0 0 0,0 0 0 0 0,0 0 0 0 0,0 0 64 0 0,-17-16-64 0 0,17 16 72 0 0,-16 0-72 0 0,16 0 80 0 0,-17 0-80 0 0,1 0 136 0 0,-1 0-16 0 0,0 16-8 0 0,17-16 0 0 0,-16 0 128 0 0,-1 17 24 0 0,17-17 8 0 0,-16 0 0 0 0,16 17-272 0 0,-17-17 0 0 0,17 0 0 0 0,0 0 0 0 0,0 0 0 0 0,0 0 0 0 0,0 0 0 0 0,0 0 0 0 0,0 0-144 0 0,0 0-56 0 0,17 16-16 0 0,-17-16-9223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B2AD-F598-694C-A374-6639BEF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0702-0845-C04C-B8F0-A7D43564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388A-E330-2D41-8C0C-F77A4CD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0A28-3374-1A46-904B-70C1892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1E3-8D20-1D40-9DD0-6B947A6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BD9-A546-E040-B578-5D976E87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7B38-3022-0D41-A215-91803645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C5A6-4E15-6047-B399-AFAC185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C680-4E3C-E34A-9D58-49A3F065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EB7-FC0D-784A-A1E9-8C08574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52198-620A-9842-9380-AB13FAF4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E4E0-D26E-3248-ADF2-D592795F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479-D078-EB4D-9409-800C7D85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0047-C254-3E4F-926F-B2D3F62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B3C-49C0-244D-8F55-35F509B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FCB-673D-8F4A-8163-3A1FEA4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73A7-EC81-AE4F-9853-09960107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2A4-0528-1F47-9D38-6158828E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9ED4-D2D3-7C48-8768-BF6CCCB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C5AE-4654-1A4B-B6F3-C93A6FC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8F-05CA-0848-B506-1696EAD1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0DA4-E507-5447-9DB2-E5593C7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4D6F-BFBD-294B-95AC-4EF1D85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53-B8D5-924F-8EE8-014FBA5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F58D-D693-B242-8BA3-21EAC45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CC6-FCCB-1E45-858F-86FD3E9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7D90-92C7-1C4A-9D4C-1029B9F3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7472-4CFC-4A4E-821B-687C5D61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4B67-1D18-3F46-90EF-FDF9D957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0047-DE5A-884C-8FAC-8B2310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673F-A0ED-B24B-81DB-640CCC4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F09-5BA0-B243-8881-E997FFD1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55D1-2D0D-5B4E-A20E-BB5BEBFD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B439-FCC3-9546-B04C-7D2D97BF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4D6B-B754-DE46-A099-87EB1399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E84C9-B0DA-E243-A31E-D7D977BA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A5EC-E76F-7947-918E-DCA85D7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C83B1-34BB-714B-A37A-4879AA3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3336-AF3B-6741-8EED-7ECFD49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6A60-E490-904E-BFB0-B590844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DCA4-6FC6-6C44-BE3C-036A5FE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FAE4-B0BF-5746-AE80-C128EC1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FA311-8C2A-DD47-8D8B-B924AD5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23493-3E1E-1B44-AC5E-1BC27603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63343-4638-8345-A59B-D64AEE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32AC-9612-6F44-8050-7CDC3D7D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F39-DD41-E748-95FE-63CCD67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6DDF-6446-344E-AD4A-1A089070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A1F3-95E4-184A-A73A-2EECF72F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BB45-FDFA-6F42-941F-BE5783D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8F7-3579-D646-8CE8-E7A1602C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0B0F-5C65-2649-8B0B-1F18835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3DAC-DD40-A442-87CB-B391006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31BEB-CE4C-8546-B05A-948C0D9D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263A-7392-544C-9701-704D15A4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C6D0-EFD6-A547-A738-F74BD3F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C97A-3248-C944-9F1C-EB92405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D569-A260-F34B-A529-5D3F6A1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5DB5-A4D9-5740-86FB-BC41ABC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BFD6-A213-E540-800E-42998FB9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81B5-398E-BA4C-8FFA-AA15D1E7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94-34EB-1847-833C-82E99B4E663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291B-9E19-824F-BEE6-C223A4C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DE50-7E87-754D-810D-311C9C8F3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0014E-1FC5-5D4C-AD94-AF9B0574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7.png"/><Relationship Id="rId42" Type="http://schemas.openxmlformats.org/officeDocument/2006/relationships/customXml" Target="../ink/ink21.xml"/><Relationship Id="rId47" Type="http://schemas.openxmlformats.org/officeDocument/2006/relationships/image" Target="../media/image43.png"/><Relationship Id="rId50" Type="http://schemas.openxmlformats.org/officeDocument/2006/relationships/customXml" Target="../ink/ink25.xml"/><Relationship Id="rId55" Type="http://schemas.openxmlformats.org/officeDocument/2006/relationships/image" Target="../media/image47.png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18.xml"/><Relationship Id="rId40" Type="http://schemas.openxmlformats.org/officeDocument/2006/relationships/image" Target="../media/image40.png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" Type="http://schemas.openxmlformats.org/officeDocument/2006/relationships/customXml" Target="../ink/ink2.xml"/><Relationship Id="rId10" Type="http://schemas.openxmlformats.org/officeDocument/2006/relationships/image" Target="../media/image2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13.xml"/><Relationship Id="rId30" Type="http://schemas.openxmlformats.org/officeDocument/2006/relationships/image" Target="../media/image35.png"/><Relationship Id="rId35" Type="http://schemas.openxmlformats.org/officeDocument/2006/relationships/customXml" Target="../ink/ink17.xml"/><Relationship Id="rId43" Type="http://schemas.openxmlformats.org/officeDocument/2006/relationships/image" Target="../media/image41.png"/><Relationship Id="rId48" Type="http://schemas.openxmlformats.org/officeDocument/2006/relationships/customXml" Target="../ink/ink24.xml"/><Relationship Id="rId8" Type="http://schemas.openxmlformats.org/officeDocument/2006/relationships/image" Target="../media/image24.png"/><Relationship Id="rId51" Type="http://schemas.openxmlformats.org/officeDocument/2006/relationships/image" Target="../media/image45.png"/><Relationship Id="rId3" Type="http://schemas.openxmlformats.org/officeDocument/2006/relationships/customXml" Target="../ink/ink1.xml"/><Relationship Id="rId12" Type="http://schemas.openxmlformats.org/officeDocument/2006/relationships/image" Target="../media/image2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9.png"/><Relationship Id="rId46" Type="http://schemas.openxmlformats.org/officeDocument/2006/relationships/customXml" Target="../ink/ink23.xml"/><Relationship Id="rId20" Type="http://schemas.openxmlformats.org/officeDocument/2006/relationships/image" Target="../media/image30.png"/><Relationship Id="rId41" Type="http://schemas.openxmlformats.org/officeDocument/2006/relationships/customXml" Target="../ink/ink20.xml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EBFC-B58D-664D-8ABE-84116BF1E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Adv. Numerical Analysis</a:t>
            </a:r>
            <a:br>
              <a:rPr lang="en-US" dirty="0"/>
            </a:br>
            <a:r>
              <a:rPr lang="en-US" dirty="0"/>
              <a:t>Lecture 1: Matrix-Vector Multiplication; Orthogonal Vectors and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E6BE8-04A4-0143-B36F-03D39FA68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8" y="3602038"/>
            <a:ext cx="9681882" cy="1655762"/>
          </a:xfrm>
        </p:spPr>
        <p:txBody>
          <a:bodyPr>
            <a:normAutofit/>
          </a:bodyPr>
          <a:lstStyle/>
          <a:p>
            <a:r>
              <a:rPr lang="en-US" sz="3600"/>
              <a:t>Panruo </a:t>
            </a:r>
            <a:r>
              <a:rPr lang="en-US" sz="3600" dirty="0"/>
              <a:t>Wu</a:t>
            </a:r>
          </a:p>
          <a:p>
            <a:r>
              <a:rPr lang="en-US" dirty="0"/>
              <a:t>To accompany the </a:t>
            </a:r>
            <a:r>
              <a:rPr lang="en-US" i="1" dirty="0"/>
              <a:t>Numerical Linear Algebra </a:t>
            </a:r>
            <a:r>
              <a:rPr lang="en-US" dirty="0"/>
              <a:t>book, Lectures 1 and 2.</a:t>
            </a:r>
          </a:p>
        </p:txBody>
      </p:sp>
    </p:spTree>
    <p:extLst>
      <p:ext uri="{BB962C8B-B14F-4D97-AF65-F5344CB8AC3E}">
        <p14:creationId xmlns:p14="http://schemas.microsoft.com/office/powerpoint/2010/main" val="215019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91B5-6537-B74A-A0F1-1906835B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D1515-3312-F748-88BC-09D35B9AC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full-rank square matrix is called </a:t>
                </a:r>
                <a:r>
                  <a:rPr lang="en-US" u="sng" dirty="0"/>
                  <a:t>non-singular</a:t>
                </a:r>
                <a:r>
                  <a:rPr lang="en-US" dirty="0"/>
                  <a:t>. If not full rank the it’s called </a:t>
                </a:r>
                <a:r>
                  <a:rPr lang="en-US" u="sng" dirty="0"/>
                  <a:t>singular.</a:t>
                </a:r>
                <a:endParaRPr lang="en-US" dirty="0"/>
              </a:p>
              <a:p>
                <a:r>
                  <a:rPr lang="en-US" dirty="0"/>
                  <a:t>A non-singular matrix is </a:t>
                </a:r>
                <a:r>
                  <a:rPr lang="en-US" u="sng" dirty="0"/>
                  <a:t>invertible</a:t>
                </a:r>
                <a:r>
                  <a:rPr lang="en-US" dirty="0"/>
                  <a:t>, and its inverse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which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D1515-3312-F748-88BC-09D35B9AC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38EE63-A770-A44C-9EBF-76EED00A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36" y="3158031"/>
            <a:ext cx="9175782" cy="32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A168-5A8D-4847-B1F8-3AD1AD53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Matrix Inverse Times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45C5C-0F0B-ED42-B2AB-12E917C4B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mean? </a:t>
                </a:r>
              </a:p>
              <a:p>
                <a:r>
                  <a:rPr lang="en-US" dirty="0"/>
                  <a:t>It means x is the unique vector that satisfies Ax=b. </a:t>
                </a:r>
              </a:p>
              <a:p>
                <a:r>
                  <a:rPr lang="en-US" dirty="0"/>
                  <a:t>It also means </a:t>
                </a:r>
                <a:r>
                  <a:rPr lang="en-US" u="sng" dirty="0"/>
                  <a:t>x is the vector of coefficients of the unique linear expansion of b in the basis of columns of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45C5C-0F0B-ED42-B2AB-12E917C4B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7DC0E3-CDAA-7741-A313-C5B55AB5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08" y="4267200"/>
            <a:ext cx="6553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0FA-701A-D748-8AD1-59BACA33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Vectors and Matrices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A1C3-68A9-624F-8633-0509C7AF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Orthogonality </a:t>
            </a:r>
            <a:r>
              <a:rPr lang="en-US" sz="3600" dirty="0"/>
              <a:t>is the base for many of the best algorithms of numerical linear algebra.</a:t>
            </a:r>
          </a:p>
          <a:p>
            <a:r>
              <a:rPr lang="en-US" sz="3600" dirty="0"/>
              <a:t>Two ingredients: orthogonal vectors and orthogonal (unitary) matrices. </a:t>
            </a:r>
          </a:p>
        </p:txBody>
      </p:sp>
    </p:spTree>
    <p:extLst>
      <p:ext uri="{BB962C8B-B14F-4D97-AF65-F5344CB8AC3E}">
        <p14:creationId xmlns:p14="http://schemas.microsoft.com/office/powerpoint/2010/main" val="344226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9E1E-AA41-3B4D-A477-B71A17F6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A011A-CF1D-9947-B337-6D262C4D0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going to focus on real matrix. </a:t>
                </a:r>
              </a:p>
              <a:p>
                <a:r>
                  <a:rPr lang="en-US" dirty="0"/>
                  <a:t>A is symmetric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Symmetric matrices are a class of very nice and important matrices; And very useful in practice because a lot of applications will generate symmetric matrices!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A011A-CF1D-9947-B337-6D262C4D0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1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376E-EB68-BF44-B3FE-2C383D04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BC75E-E9D4-3444-8E26-08F5D8F5B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inner product of two column vectors </a:t>
                </a:r>
                <a:r>
                  <a:rPr lang="en-US" dirty="0" err="1"/>
                  <a:t>x,y</a:t>
                </a:r>
                <a:r>
                  <a:rPr lang="en-US" dirty="0"/>
                  <a:t> is the product of transpose of x by y: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Sometimes also written as (</a:t>
                </a:r>
                <a:r>
                  <a:rPr lang="en-US" dirty="0" err="1"/>
                  <a:t>x,y</a:t>
                </a:r>
                <a:r>
                  <a:rPr lang="en-US" dirty="0"/>
                  <a:t>), or &lt;</a:t>
                </a:r>
                <a:r>
                  <a:rPr lang="en-US" dirty="0" err="1"/>
                  <a:t>x,y</a:t>
                </a:r>
                <a:r>
                  <a:rPr lang="en-US" dirty="0"/>
                  <a:t>&gt;</a:t>
                </a:r>
              </a:p>
              <a:p>
                <a:r>
                  <a:rPr lang="en-US" dirty="0"/>
                  <a:t>The Euclidean length of x is the inner product of x by itself.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cosine of angle alpha between x and y can be expressed with inner product: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BC75E-E9D4-3444-8E26-08F5D8F5B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695077-67F0-9E46-BBF7-404F58B0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97" y="3868919"/>
            <a:ext cx="3327400" cy="88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A0D51-3DF0-4143-B7D9-EB859355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84" y="5478463"/>
            <a:ext cx="1765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2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48C3-9E98-0345-A418-4984DFA4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FF16-8A9E-7F42-BC4F-7E1B6739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product is </a:t>
            </a:r>
            <a:r>
              <a:rPr lang="en-US" u="sng" dirty="0"/>
              <a:t>bilinear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formulas for matrix products: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011AF-F4A5-9347-ABEA-CD404548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28" y="1781018"/>
            <a:ext cx="3815025" cy="1516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4188-14B6-ED43-9D6E-7BEA06A6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06" y="3820186"/>
            <a:ext cx="2360743" cy="748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59507-A181-2346-BACE-ECC8CC4E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51" y="4787165"/>
            <a:ext cx="2646108" cy="6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834D-27D2-DC4A-8718-5636F6B0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A9EE7-27ED-F541-96A7-D6C435EB1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Vectors </a:t>
                </a:r>
                <a:r>
                  <a:rPr lang="en-US" dirty="0" err="1"/>
                  <a:t>x,y</a:t>
                </a:r>
                <a:r>
                  <a:rPr lang="en-US" dirty="0"/>
                  <a:t> are said to be orthogonal, </a:t>
                </a:r>
                <a:r>
                  <a:rPr lang="en-US" dirty="0" err="1"/>
                  <a:t>iff</a:t>
                </a:r>
                <a:r>
                  <a:rPr lang="en-US" dirty="0"/>
                  <a:t> their inner product is 0;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</a:t>
                </a:r>
                <a:r>
                  <a:rPr lang="en-US" i="1" dirty="0"/>
                  <a:t>sets</a:t>
                </a:r>
                <a:r>
                  <a:rPr lang="en-US" dirty="0"/>
                  <a:t> of vectors X,Y are said to be orthogonal, if </a:t>
                </a:r>
                <a:r>
                  <a:rPr lang="en-US" i="1" dirty="0"/>
                  <a:t>every</a:t>
                </a:r>
                <a:r>
                  <a:rPr lang="en-US" dirty="0"/>
                  <a:t> x in X is orthogonal to </a:t>
                </a:r>
                <a:r>
                  <a:rPr lang="en-US" i="1" dirty="0"/>
                  <a:t>every</a:t>
                </a:r>
                <a:r>
                  <a:rPr lang="en-US" dirty="0"/>
                  <a:t> y in Y. </a:t>
                </a:r>
              </a:p>
              <a:p>
                <a:r>
                  <a:rPr lang="en-US" dirty="0"/>
                  <a:t>A set of vectors S is orthogonal </a:t>
                </a:r>
                <a:r>
                  <a:rPr lang="en-US" dirty="0" err="1"/>
                  <a:t>iff</a:t>
                </a:r>
                <a:r>
                  <a:rPr lang="en-US" dirty="0"/>
                  <a:t> its elements are pairwise orthogonal, </a:t>
                </a:r>
                <a:r>
                  <a:rPr lang="en-US" dirty="0" err="1"/>
                  <a:t>ie.e</a:t>
                </a:r>
                <a:r>
                  <a:rPr lang="en-US" dirty="0"/>
                  <a:t>. for every x!=y in 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set of vector S is </a:t>
                </a:r>
                <a:r>
                  <a:rPr lang="en-US" u="sng" dirty="0"/>
                  <a:t>orthonormal</a:t>
                </a:r>
                <a:r>
                  <a:rPr lang="en-US" dirty="0"/>
                  <a:t> if it’s orthogonal and, in addition, every s in S has unit norm: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2.1. The vectors in an orthogonal set S are </a:t>
                </a:r>
                <a:r>
                  <a:rPr lang="en-US" u="sng" dirty="0"/>
                  <a:t>linearly independent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A9EE7-27ED-F541-96A7-D6C435EB1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3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647F-0BFD-BA4F-A12C-FAFFE4D1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Vector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304DD-915C-1F46-B144-686DCA7E2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en-US" dirty="0"/>
                  <a:t>The most important idea to draw from inner product and orthogonality is this: </a:t>
                </a:r>
                <a:br>
                  <a:rPr lang="en-US" dirty="0"/>
                </a:br>
                <a:r>
                  <a:rPr lang="en-US" u="sng" dirty="0"/>
                  <a:t>Inner product can be used to decompose arbitrary vectors into orthogonal components</a:t>
                </a:r>
              </a:p>
              <a:p>
                <a:r>
                  <a:rPr lang="en-US" dirty="0"/>
                  <a:t>Suppose {q1,q2,…,</a:t>
                </a:r>
                <a:r>
                  <a:rPr lang="en-US" dirty="0" err="1"/>
                  <a:t>qn</a:t>
                </a:r>
                <a:r>
                  <a:rPr lang="en-US" dirty="0"/>
                  <a:t>} is an orthonormal set, and v is arbitrary vector. The quantity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scalar. Consider the vector: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 claim: r is orthogonal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}. </a:t>
                </a:r>
              </a:p>
              <a:p>
                <a:r>
                  <a:rPr lang="en-US" dirty="0"/>
                  <a:t>Why? (hint: try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304DD-915C-1F46-B144-686DCA7E2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EA7550-4A55-9046-88D4-B061DCD7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99" y="3844096"/>
            <a:ext cx="5960001" cy="7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93CF-DF36-4E75-A80F-0C136475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</a:t>
            </a:r>
            <a:r>
              <a:rPr lang="en-US"/>
              <a:t>Vector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92BBE-2EFD-4BC5-B4D1-70B8E4A12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see that v can be decomposed into n+1 orthogonal components: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r must be 0.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92BBE-2EFD-4BC5-B4D1-70B8E4A12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5A96B-01D5-447F-B434-1427BD3F0804}"/>
                  </a:ext>
                </a:extLst>
              </p14:cNvPr>
              <p14:cNvContentPartPr/>
              <p14:nvPr/>
            </p14:nvContentPartPr>
            <p14:xfrm>
              <a:off x="9382816" y="2473986"/>
              <a:ext cx="233280" cy="30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5A96B-01D5-447F-B434-1427BD3F0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4176" y="2465346"/>
                <a:ext cx="2509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091D2C-A588-4703-82DD-34BDD236F69D}"/>
                  </a:ext>
                </a:extLst>
              </p14:cNvPr>
              <p14:cNvContentPartPr/>
              <p14:nvPr/>
            </p14:nvContentPartPr>
            <p14:xfrm>
              <a:off x="9693496" y="2259066"/>
              <a:ext cx="239400" cy="79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091D2C-A588-4703-82DD-34BDD236F6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4856" y="2250066"/>
                <a:ext cx="25704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6DFC7C-3725-4206-9734-DC6E0B0C8138}"/>
                  </a:ext>
                </a:extLst>
              </p14:cNvPr>
              <p14:cNvContentPartPr/>
              <p14:nvPr/>
            </p14:nvContentPartPr>
            <p14:xfrm>
              <a:off x="10058176" y="2354466"/>
              <a:ext cx="143640" cy="23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6DFC7C-3725-4206-9734-DC6E0B0C8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49536" y="2345826"/>
                <a:ext cx="1612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3C7F9A-86DA-4125-A5EF-D2B61D2233AB}"/>
                  </a:ext>
                </a:extLst>
              </p14:cNvPr>
              <p14:cNvContentPartPr/>
              <p14:nvPr/>
            </p14:nvContentPartPr>
            <p14:xfrm>
              <a:off x="10153936" y="2755146"/>
              <a:ext cx="30240" cy="30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3C7F9A-86DA-4125-A5EF-D2B61D2233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4936" y="2746146"/>
                <a:ext cx="47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AA93A5-72AC-4224-8864-EA9DBD810C23}"/>
                  </a:ext>
                </a:extLst>
              </p14:cNvPr>
              <p14:cNvContentPartPr/>
              <p14:nvPr/>
            </p14:nvContentPartPr>
            <p14:xfrm>
              <a:off x="9556336" y="3125586"/>
              <a:ext cx="866880" cy="663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AA93A5-72AC-4224-8864-EA9DBD810C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7336" y="3116586"/>
                <a:ext cx="8845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D173FC-A9DD-499B-951B-022AD2395E39}"/>
                  </a:ext>
                </a:extLst>
              </p14:cNvPr>
              <p14:cNvContentPartPr/>
              <p14:nvPr/>
            </p14:nvContentPartPr>
            <p14:xfrm>
              <a:off x="10560376" y="3376506"/>
              <a:ext cx="209160" cy="42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D173FC-A9DD-499B-951B-022AD2395E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51391" y="3367866"/>
                <a:ext cx="22677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A4FB8E-391F-4D97-A3B4-29344B7EFFA7}"/>
                  </a:ext>
                </a:extLst>
              </p14:cNvPr>
              <p14:cNvContentPartPr/>
              <p14:nvPr/>
            </p14:nvContentPartPr>
            <p14:xfrm>
              <a:off x="9036136" y="4195146"/>
              <a:ext cx="239400" cy="1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A4FB8E-391F-4D97-A3B4-29344B7EFFA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27496" y="4186506"/>
                <a:ext cx="25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81958E-5759-43C6-9E67-C34069205AF8}"/>
                  </a:ext>
                </a:extLst>
              </p14:cNvPr>
              <p14:cNvContentPartPr/>
              <p14:nvPr/>
            </p14:nvContentPartPr>
            <p14:xfrm>
              <a:off x="9036136" y="4297026"/>
              <a:ext cx="209520" cy="36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81958E-5759-43C6-9E67-C34069205AF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27496" y="4288026"/>
                <a:ext cx="227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979E667-FBB3-4497-932C-4E76000E28AB}"/>
                  </a:ext>
                </a:extLst>
              </p14:cNvPr>
              <p14:cNvContentPartPr/>
              <p14:nvPr/>
            </p14:nvContentPartPr>
            <p14:xfrm>
              <a:off x="9616096" y="4087866"/>
              <a:ext cx="293040" cy="514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979E667-FBB3-4497-932C-4E76000E28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07096" y="4078866"/>
                <a:ext cx="3106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AE57936-0395-46E8-A8CE-789A01534DF5}"/>
                  </a:ext>
                </a:extLst>
              </p14:cNvPr>
              <p14:cNvContentPartPr/>
              <p14:nvPr/>
            </p14:nvContentPartPr>
            <p14:xfrm>
              <a:off x="10117936" y="4063746"/>
              <a:ext cx="185760" cy="466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AE57936-0395-46E8-A8CE-789A01534D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09296" y="4055106"/>
                <a:ext cx="2034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413F2AF-1231-4254-B1EB-E3BE0840CC9F}"/>
                  </a:ext>
                </a:extLst>
              </p14:cNvPr>
              <p14:cNvContentPartPr/>
              <p14:nvPr/>
            </p14:nvContentPartPr>
            <p14:xfrm>
              <a:off x="10422856" y="4099746"/>
              <a:ext cx="723240" cy="532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413F2AF-1231-4254-B1EB-E3BE0840CC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13860" y="4090752"/>
                <a:ext cx="740871" cy="54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CA0577-338F-44C1-9C86-6693A02113D0}"/>
                  </a:ext>
                </a:extLst>
              </p14:cNvPr>
              <p14:cNvContentPartPr/>
              <p14:nvPr/>
            </p14:nvContentPartPr>
            <p14:xfrm>
              <a:off x="9215416" y="4990026"/>
              <a:ext cx="215640" cy="18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CA0577-338F-44C1-9C86-6693A02113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06776" y="4981386"/>
                <a:ext cx="233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DCD6F22-1CBE-4A26-BA60-D68E1A725A26}"/>
                  </a:ext>
                </a:extLst>
              </p14:cNvPr>
              <p14:cNvContentPartPr/>
              <p14:nvPr/>
            </p14:nvContentPartPr>
            <p14:xfrm>
              <a:off x="9257536" y="5079666"/>
              <a:ext cx="221400" cy="18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DCD6F22-1CBE-4A26-BA60-D68E1A725A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48536" y="5071026"/>
                <a:ext cx="239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87D91-1C39-4AC1-A3BE-2756926CA1B9}"/>
                  </a:ext>
                </a:extLst>
              </p14:cNvPr>
              <p14:cNvContentPartPr/>
              <p14:nvPr/>
            </p14:nvContentPartPr>
            <p14:xfrm>
              <a:off x="9603856" y="4822986"/>
              <a:ext cx="119880" cy="424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87D91-1C39-4AC1-A3BE-2756926CA1B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95216" y="4813986"/>
                <a:ext cx="1375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292936D-DF9C-493B-B1D8-46B1E3AC1A59}"/>
                  </a:ext>
                </a:extLst>
              </p14:cNvPr>
              <p14:cNvContentPartPr/>
              <p14:nvPr/>
            </p14:nvContentPartPr>
            <p14:xfrm>
              <a:off x="9849016" y="4852866"/>
              <a:ext cx="215640" cy="490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292936D-DF9C-493B-B1D8-46B1E3AC1A5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40376" y="4843866"/>
                <a:ext cx="2332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B7D8C2-E27E-478D-AE8C-F1A2D06A2BC0}"/>
                  </a:ext>
                </a:extLst>
              </p14:cNvPr>
              <p14:cNvContentPartPr/>
              <p14:nvPr/>
            </p14:nvContentPartPr>
            <p14:xfrm>
              <a:off x="10243576" y="4852866"/>
              <a:ext cx="490320" cy="568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B7D8C2-E27E-478D-AE8C-F1A2D06A2BC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34576" y="4843866"/>
                <a:ext cx="5079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B4B441E-84BB-42DE-AC38-24DEA65BD1C0}"/>
                  </a:ext>
                </a:extLst>
              </p14:cNvPr>
              <p14:cNvContentPartPr/>
              <p14:nvPr/>
            </p14:nvContentPartPr>
            <p14:xfrm>
              <a:off x="10889056" y="4978146"/>
              <a:ext cx="179640" cy="287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B4B441E-84BB-42DE-AC38-24DEA65BD1C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80056" y="4969506"/>
                <a:ext cx="197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F01B919-F96B-47F3-8EE0-FBE86EEA0195}"/>
                  </a:ext>
                </a:extLst>
              </p14:cNvPr>
              <p14:cNvContentPartPr/>
              <p14:nvPr/>
            </p14:nvContentPartPr>
            <p14:xfrm>
              <a:off x="4894696" y="2360586"/>
              <a:ext cx="1224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F01B919-F96B-47F3-8EE0-FBE86EEA01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85696" y="2351586"/>
                <a:ext cx="2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6376682-436D-46AE-B661-00026B5DBA26}"/>
                  </a:ext>
                </a:extLst>
              </p14:cNvPr>
              <p14:cNvContentPartPr/>
              <p14:nvPr/>
            </p14:nvContentPartPr>
            <p14:xfrm>
              <a:off x="4792816" y="2264826"/>
              <a:ext cx="360" cy="6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6376682-436D-46AE-B661-00026B5DBA2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84176" y="2256186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A5DBE67-D440-4F36-B622-C7C8D75F4F83}"/>
                  </a:ext>
                </a:extLst>
              </p14:cNvPr>
              <p14:cNvContentPartPr/>
              <p14:nvPr/>
            </p14:nvContentPartPr>
            <p14:xfrm>
              <a:off x="4876696" y="2348706"/>
              <a:ext cx="1224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A5DBE67-D440-4F36-B622-C7C8D75F4F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67696" y="2339706"/>
                <a:ext cx="2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9AC391F-1C6F-4F64-9845-347D23E01280}"/>
                  </a:ext>
                </a:extLst>
              </p14:cNvPr>
              <p14:cNvContentPartPr/>
              <p14:nvPr/>
            </p14:nvContentPartPr>
            <p14:xfrm>
              <a:off x="4864816" y="2378586"/>
              <a:ext cx="12240" cy="6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9AC391F-1C6F-4F64-9845-347D23E012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5816" y="2369586"/>
                <a:ext cx="29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F7203D7-4C1E-4EB8-93EE-94F6B9BC516B}"/>
                  </a:ext>
                </a:extLst>
              </p14:cNvPr>
              <p14:cNvContentPartPr/>
              <p14:nvPr/>
            </p14:nvContentPartPr>
            <p14:xfrm>
              <a:off x="6490216" y="3699426"/>
              <a:ext cx="1082160" cy="902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F7203D7-4C1E-4EB8-93EE-94F6B9BC51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81576" y="3690426"/>
                <a:ext cx="109980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32024B4-1E44-4141-A828-4AAAB6D61B58}"/>
                  </a:ext>
                </a:extLst>
              </p14:cNvPr>
              <p14:cNvContentPartPr/>
              <p14:nvPr/>
            </p14:nvContentPartPr>
            <p14:xfrm>
              <a:off x="6460336" y="4810746"/>
              <a:ext cx="161640" cy="735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32024B4-1E44-4141-A828-4AAAB6D61B5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51696" y="4802106"/>
                <a:ext cx="1792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CEA6C36-7757-43C2-A459-B397C7EA36D7}"/>
                  </a:ext>
                </a:extLst>
              </p14:cNvPr>
              <p14:cNvContentPartPr/>
              <p14:nvPr/>
            </p14:nvContentPartPr>
            <p14:xfrm>
              <a:off x="6771016" y="5301066"/>
              <a:ext cx="1106280" cy="585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CEA6C36-7757-43C2-A459-B397C7EA36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2373" y="5292072"/>
                <a:ext cx="1123926" cy="603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2515A82-5B8E-456C-BD2F-469486363989}"/>
                  </a:ext>
                </a:extLst>
              </p14:cNvPr>
              <p14:cNvContentPartPr/>
              <p14:nvPr/>
            </p14:nvContentPartPr>
            <p14:xfrm>
              <a:off x="7804936" y="5390706"/>
              <a:ext cx="191520" cy="269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2515A82-5B8E-456C-BD2F-4694863639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96296" y="5381706"/>
                <a:ext cx="209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5C0B38F-29EE-439F-8E7C-6070B9095B0C}"/>
                  </a:ext>
                </a:extLst>
              </p14:cNvPr>
              <p14:cNvContentPartPr/>
              <p14:nvPr/>
            </p14:nvContentPartPr>
            <p14:xfrm>
              <a:off x="8086096" y="5390706"/>
              <a:ext cx="126000" cy="263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5C0B38F-29EE-439F-8E7C-6070B9095B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77096" y="5381706"/>
                <a:ext cx="143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C2386A2-7266-4B6F-88ED-F82AB62C5BDD}"/>
                  </a:ext>
                </a:extLst>
              </p14:cNvPr>
              <p14:cNvContentPartPr/>
              <p14:nvPr/>
            </p14:nvContentPartPr>
            <p14:xfrm>
              <a:off x="8378776" y="5623626"/>
              <a:ext cx="12240" cy="18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2386A2-7266-4B6F-88ED-F82AB62C5BD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70136" y="5614986"/>
                <a:ext cx="298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61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5FC-C8F8-4B7B-B2B2-EACEC752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Orthogonal(Unitary)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9F7CF-A732-41F3-9828-39D6D8D81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152" y="1274164"/>
                <a:ext cx="10515600" cy="4902799"/>
              </a:xfrm>
            </p:spPr>
            <p:txBody>
              <a:bodyPr/>
              <a:lstStyle/>
              <a:p>
                <a:r>
                  <a:rPr lang="en-US" dirty="0"/>
                  <a:t>A square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u="sng" dirty="0"/>
                  <a:t>unitary </a:t>
                </a:r>
                <a:r>
                  <a:rPr lang="en-US" dirty="0"/>
                  <a:t>(in the real case, we say </a:t>
                </a:r>
                <a:r>
                  <a:rPr lang="en-US" u="sng" dirty="0"/>
                  <a:t>orthogonal)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u="sng" dirty="0"/>
                  <a:t>, </a:t>
                </a:r>
                <a:r>
                  <a:rPr lang="en-US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9F7CF-A732-41F3-9828-39D6D8D81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152" y="1274164"/>
                <a:ext cx="10515600" cy="4902799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AAB9F2-1E78-4B40-9E0B-44429519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3" y="2163692"/>
            <a:ext cx="8135471" cy="22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2157-18CF-9B45-AE45-86C0189D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033C-74F3-7849-AB93-F41A461A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interpretation that is essential for numerical linear algebra: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b=Ax, then b is the linear combination of the columns of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326FE-B393-2842-B046-0F0E7F35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15" y="2267887"/>
            <a:ext cx="8229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DD41-5D99-4448-A48A-27975BED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Unitary Matrix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8F703-6B43-4CBB-A110-DD4B076A7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6128" y="1274164"/>
                <a:ext cx="10515600" cy="49027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time, we discussed the interpretation of matrix-vector products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unitary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these products become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the same interpretation is still valid.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8F703-6B43-4CBB-A110-DD4B076A7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28" y="1274164"/>
                <a:ext cx="10515600" cy="4902799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201684-9DF6-49F2-8602-007AD000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29" y="2804861"/>
            <a:ext cx="7166536" cy="28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7237-5C67-41AA-B42B-8E0E949F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Unitary Matrix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2E01-1FB1-491A-A62A-FDCC11973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multiplication by a unitary matrix preserve geometric structure in Euclidean sense, i.e.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𝑄𝑥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𝑄𝑦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inner product is </a:t>
                </a:r>
                <a:r>
                  <a:rPr lang="en-US" u="sng" dirty="0"/>
                  <a:t>invariant</a:t>
                </a:r>
                <a:r>
                  <a:rPr lang="en-US" dirty="0"/>
                  <a:t> under unitary transformation.</a:t>
                </a:r>
              </a:p>
              <a:p>
                <a:r>
                  <a:rPr lang="en-US" dirty="0"/>
                  <a:t>Subsequently, unitary transformation preserves Euclidean norm (length).</a:t>
                </a:r>
              </a:p>
              <a:p>
                <a:r>
                  <a:rPr lang="en-US" dirty="0"/>
                  <a:t>In the real case, multiplication by an orthogonal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corresponds to a rigid rotation (if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or reflection (if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) of the vector space.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2E01-1FB1-491A-A62A-FDCC11973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03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40FA-D8AA-4EF9-9C17-9ADEEEA46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5BD7-EEE4-42B3-ABA2-E403E7088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Corresponds to Lecture 3 in NLA book.</a:t>
            </a:r>
          </a:p>
        </p:txBody>
      </p:sp>
    </p:spTree>
    <p:extLst>
      <p:ext uri="{BB962C8B-B14F-4D97-AF65-F5344CB8AC3E}">
        <p14:creationId xmlns:p14="http://schemas.microsoft.com/office/powerpoint/2010/main" val="426674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6053-AC91-4F0A-A3FF-15EF4E9F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5E77D-9D55-4BBB-9225-DB329D332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176" y="1274164"/>
                <a:ext cx="10515600" cy="4902799"/>
              </a:xfrm>
            </p:spPr>
            <p:txBody>
              <a:bodyPr/>
              <a:lstStyle/>
              <a:p>
                <a:r>
                  <a:rPr lang="en-US" dirty="0"/>
                  <a:t>Why </a:t>
                </a:r>
                <a:r>
                  <a:rPr lang="en-US" u="sng" dirty="0"/>
                  <a:t>norm</a:t>
                </a:r>
                <a:r>
                  <a:rPr lang="en-US" dirty="0"/>
                  <a:t>?</a:t>
                </a:r>
                <a:br>
                  <a:rPr lang="en-US" dirty="0"/>
                </a:br>
                <a:r>
                  <a:rPr lang="en-US" dirty="0"/>
                  <a:t>The notion to capture size and distance in a vector space.</a:t>
                </a:r>
              </a:p>
              <a:p>
                <a:r>
                  <a:rPr lang="en-US" dirty="0"/>
                  <a:t>How is norm useful?</a:t>
                </a:r>
                <a:br>
                  <a:rPr lang="en-US" dirty="0"/>
                </a:br>
                <a:r>
                  <a:rPr lang="en-US" dirty="0"/>
                  <a:t>To measure approximations and convergence.</a:t>
                </a:r>
              </a:p>
              <a:p>
                <a:r>
                  <a:rPr lang="en-US" dirty="0"/>
                  <a:t>What is norm?</a:t>
                </a:r>
                <a:br>
                  <a:rPr lang="en-US" dirty="0"/>
                </a:br>
                <a:r>
                  <a:rPr lang="en-US" dirty="0"/>
                  <a:t>A norm is a function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that assigns a real-value </a:t>
                </a:r>
                <a:r>
                  <a:rPr lang="en-US" u="sng" dirty="0"/>
                  <a:t>length</a:t>
                </a:r>
                <a:r>
                  <a:rPr lang="en-US" dirty="0"/>
                  <a:t> to each vector.</a:t>
                </a:r>
                <a:br>
                  <a:rPr lang="en-US" dirty="0"/>
                </a:br>
                <a:r>
                  <a:rPr lang="en-US" dirty="0"/>
                  <a:t>Norm must satisfy the following three conditions: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5E77D-9D55-4BBB-9225-DB329D332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176" y="1274164"/>
                <a:ext cx="10515600" cy="4902799"/>
              </a:xfrm>
              <a:blipFill>
                <a:blip r:embed="rId2"/>
                <a:stretch>
                  <a:fillRect l="-844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CA2E37D-79F8-458C-92FD-19FF5D63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54" y="4728695"/>
            <a:ext cx="6915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543C-4D34-447B-A16A-EA10A02A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p-norm of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A36F8-6743-4D16-A006-FDDEC4B20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important class of vector norms, the p-norm and their closed unit ball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dirty="0"/>
                  <a:t> for m=2: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A36F8-6743-4D16-A006-FDDEC4B20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C7686B-5745-49E3-A8F6-9A2AFD45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99" y="2356988"/>
            <a:ext cx="6506602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9BDA-F2B3-43D8-8FD9-6C1B5888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Norms Induced by Vector Norms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B74A2-9A65-4AB5-84F3-6460B6CC8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248" y="1274164"/>
                <a:ext cx="10515600" cy="4902799"/>
              </a:xfrm>
            </p:spPr>
            <p:txBody>
              <a:bodyPr/>
              <a:lstStyle/>
              <a:p>
                <a:r>
                  <a:rPr lang="en-US" dirty="0"/>
                  <a:t>We know the norm of vectors, how about norms </a:t>
                </a:r>
                <a:r>
                  <a:rPr lang="en-US"/>
                  <a:t>of matrices?</a:t>
                </a:r>
                <a:endParaRPr lang="en-US" dirty="0"/>
              </a:p>
              <a:p>
                <a:r>
                  <a:rPr lang="en-US" dirty="0"/>
                  <a:t>Induced matrix norm: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The maximum factor by which A can </a:t>
                </a:r>
                <a:r>
                  <a:rPr lang="en-US" u="sng" dirty="0"/>
                  <a:t>stretch</a:t>
                </a:r>
                <a:r>
                  <a:rPr lang="en-US" dirty="0"/>
                  <a:t> a vector x.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B74A2-9A65-4AB5-84F3-6460B6CC8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248" y="1274164"/>
                <a:ext cx="10515600" cy="4902799"/>
              </a:xfrm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6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7194-9149-4CB9-805E-4D1CADE9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68D65-357D-40C7-84EC-A7FE35AFE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6235"/>
                <a:ext cx="10515600" cy="4902799"/>
              </a:xfrm>
            </p:spPr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the following figure depicts its action on the unit ball defined by 1-, 2-,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-norms.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68D65-357D-40C7-84EC-A7FE35AFE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6235"/>
                <a:ext cx="10515600" cy="4902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80B504-CDEA-4883-BAA7-56E2080A9600}"/>
              </a:ext>
            </a:extLst>
          </p:cNvPr>
          <p:cNvSpPr txBox="1"/>
          <p:nvPr/>
        </p:nvSpPr>
        <p:spPr>
          <a:xfrm>
            <a:off x="5638800" y="29732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3FA2B-A02D-4424-B79A-690245D8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6" y="2451214"/>
            <a:ext cx="6841585" cy="44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9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5FD-898A-42E7-B54D-327994F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C139F-CD9E-412D-8BEF-4C3624F9B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176" y="1274164"/>
                <a:ext cx="10515600" cy="4902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p-norm of a Diagonal Matrix. Let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2-norm, how does D map a unit ball? </a:t>
                </a:r>
                <a:br>
                  <a:rPr lang="en-US" dirty="0"/>
                </a:br>
                <a:r>
                  <a:rPr lang="en-US" dirty="0"/>
                  <a:t>An ellipse whose </a:t>
                </a:r>
                <a:r>
                  <a:rPr lang="en-US" dirty="0" err="1"/>
                  <a:t>semiaxis</a:t>
                </a:r>
                <a:r>
                  <a:rPr lang="en-US" dirty="0"/>
                  <a:t> lengths are given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 most amplified factor thus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1≤ⅈ≤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fact, this generates to arbitrary p-norm (only for diagonal matrix!!!):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dirty="0">
                            <a:latin typeface="Cambria Math" panose="02040503050406030204" pitchFamily="18" charset="0"/>
                          </a:rPr>
                          <m:t>1≤ⅈ≤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C139F-CD9E-412D-8BEF-4C3624F9B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176" y="1274164"/>
                <a:ext cx="10515600" cy="4902799"/>
              </a:xfrm>
              <a:blipFill>
                <a:blip r:embed="rId2"/>
                <a:stretch>
                  <a:fillRect l="-1043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95CF7-3D40-4889-9A39-43CD7154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86" y="1639794"/>
            <a:ext cx="3885826" cy="19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14E9DD-123F-4FE7-B056-AF78BA9FBF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-norm and 1-norm of Matrix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14E9DD-123F-4FE7-B056-AF78BA9FB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82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E2829-DE0E-4D8D-8993-30B3CB6CB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1-norm of a matrix A is the </a:t>
                </a:r>
                <a:r>
                  <a:rPr lang="en-US" u="sng" dirty="0"/>
                  <a:t>maximum column sum</a:t>
                </a:r>
                <a:r>
                  <a:rPr lang="en-US" dirty="0"/>
                  <a:t> of A. </a:t>
                </a:r>
                <a:br>
                  <a:rPr lang="en-US" dirty="0"/>
                </a:br>
                <a:r>
                  <a:rPr lang="en-US" dirty="0"/>
                  <a:t>Why?</a:t>
                </a:r>
                <a:br>
                  <a:rPr lang="en-US" dirty="0"/>
                </a:br>
                <a:r>
                  <a:rPr lang="en-US" dirty="0"/>
                  <a:t>Hint: write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-norm of a matrix A is the </a:t>
                </a:r>
                <a:r>
                  <a:rPr lang="en-US" u="sng" dirty="0"/>
                  <a:t>maximum row sum </a:t>
                </a:r>
                <a:r>
                  <a:rPr lang="en-US" dirty="0"/>
                  <a:t>of A.</a:t>
                </a:r>
                <a:br>
                  <a:rPr lang="en-US" dirty="0"/>
                </a:br>
                <a:r>
                  <a:rPr lang="en-US" dirty="0"/>
                  <a:t>Why?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E2829-DE0E-4D8D-8993-30B3CB6CB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04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3320-67FB-42BE-A7E6-231697E8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2-norm of an Outer-Product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44D40-4587-4550-B536-170A75F2C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rank 1 matrix of outer product of column vectors u and v: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p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why?</a:t>
                </a:r>
                <a:br>
                  <a:rPr lang="en-US" dirty="0"/>
                </a:br>
                <a:r>
                  <a:rPr lang="en-US" dirty="0"/>
                  <a:t>Hint: try the definition. And Cauchy-Schwarz inequality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44D40-4587-4550-B536-170A75F2C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AB1-ED68-4341-B810-7B4FF1E5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43F3-1B97-6C4F-B128-36BFF64A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Mathematician: Ax=b means matrix A (representing linear transformation) acts on vector x to produce b.</a:t>
            </a:r>
          </a:p>
          <a:p>
            <a:r>
              <a:rPr lang="en-US" dirty="0"/>
              <a:t>Numerical analyst: Ax=b means vector x acts on A to produce b (as linear combination of columns of A). </a:t>
            </a:r>
          </a:p>
          <a:p>
            <a:r>
              <a:rPr lang="en-US" dirty="0"/>
              <a:t>Function can be seen as </a:t>
            </a:r>
            <a:r>
              <a:rPr lang="en-US" u="sng" dirty="0"/>
              <a:t>infinite dimensional vector </a:t>
            </a:r>
            <a:br>
              <a:rPr lang="en-US" u="sng" dirty="0"/>
            </a:br>
            <a:r>
              <a:rPr lang="en-US" dirty="0"/>
              <a:t>Matrix A’s column can be function</a:t>
            </a:r>
          </a:p>
        </p:txBody>
      </p:sp>
    </p:spTree>
    <p:extLst>
      <p:ext uri="{BB962C8B-B14F-4D97-AF65-F5344CB8AC3E}">
        <p14:creationId xmlns:p14="http://schemas.microsoft.com/office/powerpoint/2010/main" val="4803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A59858-6D73-41DB-BF66-7F1F1A6325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dirty="0"/>
                  <a:t> in an Induced Matrix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A59858-6D73-41DB-BF66-7F1F1A632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0000" b="-3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6CDBC-07FC-487C-B286-40D184D95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induced norm of matrix product can be bounded: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6CDBC-07FC-487C-B286-40D184D95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17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4017-CDA5-4BF2-B32C-66C6F11F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Frobenius</a:t>
            </a:r>
            <a:r>
              <a:rPr lang="en-US" dirty="0"/>
              <a:t>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17C95-3B4D-4877-B8A9-71950F610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important matrix norm that is not induced by a vector norm is the </a:t>
                </a:r>
                <a:r>
                  <a:rPr lang="en-US" u="sng" dirty="0" err="1"/>
                  <a:t>Frobenius</a:t>
                </a:r>
                <a:r>
                  <a:rPr lang="en-US" dirty="0"/>
                  <a:t> </a:t>
                </a:r>
                <a:r>
                  <a:rPr lang="en-US" u="sng" dirty="0"/>
                  <a:t>norm</a:t>
                </a:r>
                <a:r>
                  <a:rPr lang="en-US" dirty="0"/>
                  <a:t> (F-norm)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US" dirty="0"/>
                  <a:t>, where </a:t>
                </a:r>
                <a:r>
                  <a:rPr lang="en-US" dirty="0" err="1"/>
                  <a:t>tr</a:t>
                </a:r>
                <a:r>
                  <a:rPr lang="en-US" dirty="0"/>
                  <a:t>(B) denotes the </a:t>
                </a:r>
                <a:r>
                  <a:rPr lang="en-US" u="sng" dirty="0"/>
                  <a:t>trace</a:t>
                </a:r>
                <a:r>
                  <a:rPr lang="en-US" dirty="0"/>
                  <a:t> of B, the sum of diagonal entries.</a:t>
                </a:r>
              </a:p>
              <a:p>
                <a:r>
                  <a:rPr lang="en-US" dirty="0"/>
                  <a:t>Like induced matrix norm, the F-norm can be used to bound products of matrices.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17C95-3B4D-4877-B8A9-71950F610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4C25-22D1-43C4-88CF-4786AEE1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Invariance under Unitary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F1C86-9A32-4FD9-AF17-7FBE8211C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Theorem 3.1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𝑄𝐴</m:t>
                            </m:r>
                          </m:e>
                        </m:d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𝑄𝐴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why?</a:t>
                </a:r>
                <a:br>
                  <a:rPr lang="en-US" dirty="0"/>
                </a:br>
                <a:r>
                  <a:rPr lang="en-US" dirty="0"/>
                  <a:t>For 2-norm, think the definition of 2-norm.</a:t>
                </a:r>
                <a:br>
                  <a:rPr lang="en-US" dirty="0"/>
                </a:br>
                <a:r>
                  <a:rPr lang="en-US" dirty="0"/>
                  <a:t>For F-norm, use the trace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theorem remains valid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rectangular matrix with orthonormal columns, that 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with p&gt;m. </a:t>
                </a:r>
              </a:p>
              <a:p>
                <a:r>
                  <a:rPr lang="en-US" dirty="0"/>
                  <a:t>Analogous results hold for multiplication by unitary matrices on the right. The matrix can be generalized to rectangular matrix with orthonormal rows.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F1C86-9A32-4FD9-AF17-7FBE8211C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2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1636-6D21-B64A-9DB9-DE442F30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Times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16F4-6521-A64C-B3A3-4DB2FDD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product B=A*C, each column of B is a linear combination of the columns of 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DF193-F368-124A-8032-DB8A8013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37" y="3882036"/>
            <a:ext cx="65151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E0C5A-1D44-8840-943B-635E2797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05" y="2588614"/>
            <a:ext cx="2413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6CC-D16D-5D48-B714-E002BBE9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Outer Product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442994-5425-2146-B067-B01E94833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2773363"/>
            <a:ext cx="8039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43A1-668E-EF4D-8EDD-69DB6251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Matrix Times Triangular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F7FC2-7D30-BC41-9DA5-1E2C7AA5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21" y="1502739"/>
            <a:ext cx="53594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34E35-1EDC-454F-BBE5-3939CAD52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372" y="3719176"/>
            <a:ext cx="3493514" cy="1183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2507E-5775-8B48-85CD-4A8D70DBA89C}"/>
              </a:ext>
            </a:extLst>
          </p:cNvPr>
          <p:cNvSpPr txBox="1"/>
          <p:nvPr/>
        </p:nvSpPr>
        <p:spPr>
          <a:xfrm>
            <a:off x="4514745" y="1041074"/>
            <a:ext cx="157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= A*R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EC271-1E1E-6B4D-B5F0-F0D4031DC662}"/>
              </a:ext>
            </a:extLst>
          </p:cNvPr>
          <p:cNvSpPr txBox="1"/>
          <p:nvPr/>
        </p:nvSpPr>
        <p:spPr>
          <a:xfrm>
            <a:off x="2621821" y="5443802"/>
            <a:ext cx="616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j-</a:t>
            </a:r>
            <a:r>
              <a:rPr lang="en-US" sz="2400" dirty="0" err="1"/>
              <a:t>th</a:t>
            </a:r>
            <a:r>
              <a:rPr lang="en-US" sz="2400" dirty="0"/>
              <a:t> column of B is the sum of the first j columns of A. </a:t>
            </a:r>
          </a:p>
        </p:txBody>
      </p:sp>
    </p:spTree>
    <p:extLst>
      <p:ext uri="{BB962C8B-B14F-4D97-AF65-F5344CB8AC3E}">
        <p14:creationId xmlns:p14="http://schemas.microsoft.com/office/powerpoint/2010/main" val="315240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355-4742-E94F-B899-E5733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FC5A-C64B-0C45-A3E6-7674C104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of matrix A (size m by n), denoted by range(A) or sometimes ran(A), means the set of vectors that can be expressed as Ax for some x. Namely</a:t>
            </a:r>
          </a:p>
          <a:p>
            <a:pPr marL="0" indent="0" algn="ctr">
              <a:buNone/>
            </a:pPr>
            <a:r>
              <a:rPr lang="en-US" dirty="0"/>
              <a:t>Ran(A) = {Ax : any x}</a:t>
            </a:r>
          </a:p>
          <a:p>
            <a:r>
              <a:rPr lang="en-US" dirty="0"/>
              <a:t>Theorem 1.1 </a:t>
            </a:r>
            <a:r>
              <a:rPr lang="en-US" u="sng" dirty="0"/>
              <a:t>Ran(A) is the space spanned by the columns of A.</a:t>
            </a:r>
            <a:br>
              <a:rPr lang="en-US" u="sng" dirty="0"/>
            </a:br>
            <a:r>
              <a:rPr lang="en-US" dirty="0"/>
              <a:t>Why?</a:t>
            </a:r>
          </a:p>
          <a:p>
            <a:pPr marL="0" indent="0" algn="ctr">
              <a:buNone/>
            </a:pPr>
            <a:r>
              <a:rPr lang="en-US" dirty="0"/>
              <a:t>Ax = a1*x1 + a2*x2 + … + an*</a:t>
            </a:r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Because of the new interpretation that Ax is a linear combination of columns of A!</a:t>
            </a:r>
          </a:p>
          <a:p>
            <a:r>
              <a:rPr lang="en-US" dirty="0"/>
              <a:t>Thus ran(A) is also sometimes called the </a:t>
            </a:r>
            <a:r>
              <a:rPr lang="en-US" u="sng" dirty="0"/>
              <a:t>column space of A</a:t>
            </a:r>
          </a:p>
        </p:txBody>
      </p:sp>
    </p:spTree>
    <p:extLst>
      <p:ext uri="{BB962C8B-B14F-4D97-AF65-F5344CB8AC3E}">
        <p14:creationId xmlns:p14="http://schemas.microsoft.com/office/powerpoint/2010/main" val="64243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66F1-008F-B643-B047-C2DF9DD8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2733-E072-F54C-99E3-948565E3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nullspace of matrix A, written as null(A), is the set of vectors x that satisfy Ax=0. i.e.</a:t>
            </a:r>
            <a:br>
              <a:rPr lang="en-US" dirty="0"/>
            </a:br>
            <a:r>
              <a:rPr lang="en-US" dirty="0"/>
              <a:t>null(A) = {x : Ax=0}</a:t>
            </a:r>
          </a:p>
        </p:txBody>
      </p:sp>
    </p:spTree>
    <p:extLst>
      <p:ext uri="{BB962C8B-B14F-4D97-AF65-F5344CB8AC3E}">
        <p14:creationId xmlns:p14="http://schemas.microsoft.com/office/powerpoint/2010/main" val="291730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C191-4544-3F48-9AE2-C594490F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EC41-316E-3742-9DC2-14EB6DB7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rank is the dimension of the column space.</a:t>
            </a:r>
          </a:p>
          <a:p>
            <a:r>
              <a:rPr lang="en-US" dirty="0"/>
              <a:t>Row rank is the dimension of the row space.</a:t>
            </a:r>
          </a:p>
          <a:p>
            <a:r>
              <a:rPr lang="en-US" dirty="0"/>
              <a:t>Row rank = column rank (?!! Why?)</a:t>
            </a:r>
            <a:br>
              <a:rPr lang="en-US" dirty="0"/>
            </a:br>
            <a:r>
              <a:rPr lang="en-US" dirty="0"/>
              <a:t>So we are going to simply say rank(A) to refer to either column rank or row rank. </a:t>
            </a:r>
          </a:p>
          <a:p>
            <a:endParaRPr lang="en-US" dirty="0"/>
          </a:p>
          <a:p>
            <a:r>
              <a:rPr lang="en-US" dirty="0"/>
              <a:t>For a matrix A of size m by n (m&gt;=n), we say A is of </a:t>
            </a:r>
            <a:r>
              <a:rPr lang="en-US" u="sng" dirty="0"/>
              <a:t>full rank </a:t>
            </a:r>
            <a:r>
              <a:rPr lang="en-US" dirty="0"/>
              <a:t>if A has the maximal rank (which is n). i.e. A has independent columns. </a:t>
            </a:r>
          </a:p>
          <a:p>
            <a:r>
              <a:rPr lang="en-US" dirty="0"/>
              <a:t>Theorem1.2 A matrix A with size m&gt;=n has full rank if and only if it maps no two distinct vectors to the same vector.</a:t>
            </a:r>
          </a:p>
        </p:txBody>
      </p:sp>
    </p:spTree>
    <p:extLst>
      <p:ext uri="{BB962C8B-B14F-4D97-AF65-F5344CB8AC3E}">
        <p14:creationId xmlns:p14="http://schemas.microsoft.com/office/powerpoint/2010/main" val="19425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1697</Words>
  <Application>Microsoft Macintosh PowerPoint</Application>
  <PresentationFormat>Widescreen</PresentationFormat>
  <Paragraphs>128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Cambria Math</vt:lpstr>
      <vt:lpstr>Charter Roman</vt:lpstr>
      <vt:lpstr>Office Theme</vt:lpstr>
      <vt:lpstr>Adv. Numerical Analysis Lecture 1: Matrix-Vector Multiplication; Orthogonal Vectors and Matrices</vt:lpstr>
      <vt:lpstr>Matrix-vector Multiplication (1)</vt:lpstr>
      <vt:lpstr>Matrix-vector Multiplication (2)</vt:lpstr>
      <vt:lpstr>Matrix Times a Matrix</vt:lpstr>
      <vt:lpstr>Example 1: Outer Product </vt:lpstr>
      <vt:lpstr>Example 2: Matrix Times Triangular Matrix</vt:lpstr>
      <vt:lpstr>Range</vt:lpstr>
      <vt:lpstr>Nullspace</vt:lpstr>
      <vt:lpstr>Rank</vt:lpstr>
      <vt:lpstr>Inverse</vt:lpstr>
      <vt:lpstr>A Matrix Inverse Times a Vector</vt:lpstr>
      <vt:lpstr>Orthogonal Vectors and Matrices </vt:lpstr>
      <vt:lpstr>Symmetric matrix</vt:lpstr>
      <vt:lpstr>Inner Product (1)</vt:lpstr>
      <vt:lpstr>Inner Product (2)</vt:lpstr>
      <vt:lpstr>Orthogonal Vectors</vt:lpstr>
      <vt:lpstr>Components of a Vector (1)</vt:lpstr>
      <vt:lpstr>Components of a Vector (2)</vt:lpstr>
      <vt:lpstr>Orthogonal(Unitary) Matrices</vt:lpstr>
      <vt:lpstr>Multiplication by a Unitary Matrix (1)</vt:lpstr>
      <vt:lpstr>Multiplication by a Unitary Matrix (2)</vt:lpstr>
      <vt:lpstr>Norms</vt:lpstr>
      <vt:lpstr>Vector Norm</vt:lpstr>
      <vt:lpstr>The p-norm of Vectors</vt:lpstr>
      <vt:lpstr>Matrix Norms Induced by Vector Norms</vt:lpstr>
      <vt:lpstr>Example</vt:lpstr>
      <vt:lpstr>Example</vt:lpstr>
      <vt:lpstr>∞-norm and 1-norm of Matrix</vt:lpstr>
      <vt:lpstr>The 2-norm of an Outer-Product</vt:lpstr>
      <vt:lpstr>Bounding ‖AB‖ in an Induced Matrix Norm</vt:lpstr>
      <vt:lpstr>Frobenius Norm</vt:lpstr>
      <vt:lpstr>Invariance under Unitary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Adv. Numerical Analysis Lecture 1: Matrix-Vector Multiplication</dc:title>
  <dc:creator>Wu, Panruo</dc:creator>
  <cp:lastModifiedBy>Wu, Panruo</cp:lastModifiedBy>
  <cp:revision>24</cp:revision>
  <dcterms:created xsi:type="dcterms:W3CDTF">2018-12-25T02:38:46Z</dcterms:created>
  <dcterms:modified xsi:type="dcterms:W3CDTF">2020-01-14T20:05:39Z</dcterms:modified>
</cp:coreProperties>
</file>