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0T17:23:27.841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353 1606 2304 0 0,'0'0'200'0'0,"-17"0"-200"0"0,17-18 0 0 0,0 18 0 0 0,-18-18 1376 0 0,18 18 224 0 0,-18-17 56 0 0,1-1 8 0 0,-1 18-704 0 0,18-17-128 0 0,-18-1-32 0 0,1 0-8 0 0,-1 1-168 0 0,0 17-32 0 0,1-18-8 0 0,-1 0 0 0 0,18 1-240 0 0,-17-1-56 0 0,-1 0 0 0 0,0-17-8 0 0,18 17-168 0 0,-17 1-32 0 0,-1-1-8 0 0,18 1 0 0 0,-18-19-72 0 0,1 19 0 0 0,17-1 0 0 0,0 0 64 0 0,-18 1 72 0 0,18-19 15 0 0,0 19 1 0 0,-18-1 0 0 0,18 1 8 0 0,0-19 8 0 0,0 19 0 0 0,0-1 0 0 0,0-17-56 0 0,18 17-16 0 0,-18 0 0 0 0,0-17 0 0 0,0 18-96 0 0,0-19 64 0 0,18 19-64 0 0,-18-1 0 0 0,0-17 64 0 0,17-1-64 0 0,-17 19 0 0 0,0-1 0 0 0,18-17 0 0 0,-18 17 0 0 0,0-17 0 0 0,0 17 0 0 0,18 1 0 0 0,-18-19 0 0 0,0 19 0 0 0,17-1 0 0 0,-17 0 64 0 0,0 1-64 0 0,18-18 0 0 0,-18 17 72 0 0,18 0-72 0 0,-18 1 64 0 0,17-1-64 0 0,-17 0 64 0 0,18 1-64 0 0,-18-1 0 0 0,17 18 0 0 0,1-18-88 0 0,-18 1 152 0 0,18-1 24 0 0,-18 1 8 0 0,17-1 0 0 0,-17 18-8 0 0,18-18 0 0 0,0 1 0 0 0,-1-1 0 0 0,-17 18-88 0 0,18-18 0 0 0,-18 1 72 0 0,0 17-72 0 0,18-18 0 0 0,-1 18 64 0 0,-17-18-64 0 0,18 1 0 0 0,-1 17 0 0 0,-17-18 0 0 0,18 18 0 0 0,0 0 0 0 0,-1-18 0 0 0,-17 18 0 0 0,18 0 0 0 0,0 0 0 0 0,-18-17 0 0 0,17 17 0 0 0,1 0 0 0 0,0 0 0 0 0,-1 0 0 0 0,-17 0 72 0 0,18 0-72 0 0,-1-18 0 0 0,1 18 0 0 0,-18 0 0 0 0,18 0 0 0 0,-1 0 0 0 0,1 0 64 0 0,-18 0-64 0 0,18 0 0 0 0,-1 0 0 0 0,1-17 0 0 0,0 17 0 0 0,-1 0 0 0 0,-17 0 0 0 0,18 0 64 0 0,0 17-64 0 0,-1-17 0 0 0,1 0 0 0 0,-18 0 0 0 0,17 0 0 0 0,1 0 64 0 0,0 18-64 0 0,-1-18 0 0 0,1 0 0 0 0,0 0 0 0 0,-1 0 0 0 0,1 17 72 0 0,0-17-72 0 0,-1 0 0 0 0,1 18 72 0 0,-1-18-72 0 0,1 0 0 0 0,0 18 0 0 0,-1-18 64 0 0,1 17-64 0 0,0 1 0 0 0,-1-18 0 0 0,1 0 64 0 0,0 18-64 0 0,-1-1 0 0 0,1-17 0 0 0,-1 18 0 0 0,1-18 0 0 0,0 18 0 0 0,-1-1 0 0 0,1 1 0 0 0,-18-18 0 0 0,18 18 0 0 0,-1-18 0 0 0,1 17 0 0 0,0 1 72 0 0,-1-18-72 0 0,-17 17 80 0 0,18-17-80 0 0,0 18 80 0 0,-1 0-80 0 0,-17-18 80 0 0,18 17-80 0 0,-1 1 0 0 0,-17-18 0 0 0,18 18 0 0 0,0-1 0 0 0,-18 1 0 0 0,17 0 0 0 0,-17-18 64 0 0,0 35-64 0 0,18-35 0 0 0,-18 17 0 0 0,18 1 64 0 0,-18 0-64 0 0,17-1 0 0 0,-17 1 64 0 0,0 0-64 0 0,18-1 0 0 0,-18 1 64 0 0,0 0-64 0 0,0-1 0 0 0,0 1 72 0 0,18-1-72 0 0,-18 1 0 0 0,0 0 0 0 0,0-1 0 0 0,0 1 0 0 0,0 0 0 0 0,0-1 0 0 0,0 19 0 0 0,0-19 0 0 0,-18 1 0 0 0,18-18 0 0 0,0 18 0 0 0,0-1 0 0 0,-18 1 64 0 0,18-1-64 0 0,0 1 0 0 0,0 0 0 0 0,-17-1 0 0 0,17 1 0 0 0,-18 0 0 0 0,18-1 0 0 0,-18 1 0 0 0,18 0 0 0 0,-17-1 0 0 0,17 1 0 0 0,-18-1 0 0 0,0-17 0 0 0,18 18 0 0 0,-17 0 0 0 0,17-1 0 0 0,-18 1 0 0 0,1 0 0 0 0,-1-1 0 0 0,18-17 0 0 0,-18 18 0 0 0,1 0 0 0 0,-1-1-72 0 0,0 1 72 0 0,1-1-96 0 0,17 1 96 0 0,-18 0-96 0 0,0-1 32 0 0,-17-17 64 0 0,17 18-104 0 0,1 0 104 0 0,-1-1 0 0 0,1 1-80 0 0,-1-18 80 0 0,-17 18 0 0 0,17-1-72 0 0,0-17 72 0 0,-17 18 0 0 0,17-18 0 0 0,1 18-64 0 0,-1-18 64 0 0,1 17 0 0 0,-19-17 0 0 0,19 18 0 0 0,-19-18-64 0 0,19 17 64 0 0,-1-17 0 0 0,-17 0 0 0 0,17 0 0 0 0,1 0 0 0 0,-19 18 0 0 0,19-18 0 0 0,-1 0 0 0 0,0 18 0 0 0,-17-18 0 0 0,17 0 0 0 0,1 0 0 0 0,-19 0 0 0 0,19 17 0 0 0,-18-17 0 0 0,17 0 0 0 0,-17 0 0 0 0,17 0 0 0 0,0 0 0 0 0,1 0 0 0 0,-19 0 0 0 0,19 0 96 0 0,-1 0-24 0 0,1 0-8 0 0,-1 0 0 0 0,0 0 88 0 0,1-17 8 0 0,-1 17 8 0 0,0 0 0 0 0,1 0 56 0 0,-1-18 16 0 0,0 18 0 0 0,1 0 0 0 0,-1 0-48 0 0,18 0-16 0 0,-17 0 0 0 0,-1-18 0 0 0,0 18-176 0 0,18 0 0 0 0,0 0 0 0 0,-17-17 64 0 0,17 17-160 0 0,0-18-24 0 0,-18 18-8 0 0,18-17 0 0 0,18 17-1032 0 0,-18-18-216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0T17:23:29.146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653 141 5528 0 0,'0'0'488'0'0,"0"0"-392"0"0,0 0-96 0 0,0 0 0 0 0,18-17 1792 0 0,-18 17 344 0 0,0 0 64 0 0,0-18 8 0 0,0 18-1176 0 0,0-18-232 0 0,0 1-57 0 0,0 17-7 0 0,0-18-368 0 0,0 18-80 0 0,-18 0-8 0 0,18 0-8 0 0,0-17-64 0 0,-18-1-16 0 0,18 18 0 0 0,-17 0 0 0 0,17 0 24 0 0,-18-18 0 0 0,0 18 0 0 0,1 0 0 0 0,17 0-64 0 0,-18 0-16 0 0,0 0 0 0 0,1 0 0 0 0,-18 0-136 0 0,17 0 80 0 0,0 0-80 0 0,1 0 64 0 0,-19 0-64 0 0,19 0 0 0 0,-19 0 0 0 0,19 0 0 0 0,-1 0 0 0 0,-17 0 0 0 0,17 18 0 0 0,1-18 0 0 0,-1 18 0 0 0,0-1 0 0 0,-17-17 0 0 0,17 0 0 0 0,1 18 0 0 0,-1-1 0 0 0,1 1 0 0 0,-1-18 0 0 0,0 18 0 0 0,18-1 0 0 0,-17 1 0 0 0,17-18 0 0 0,-18 18-96 0 0,18-1 96 0 0,-18-17-96 0 0,18 18 96 0 0,0 0-128 0 0,0-18 40 0 0,0 17 8 0 0,18-17 0 0 0,-18 0-16 0 0,0 18 0 0 0,0-1 0 0 0,18-17 0 0 0,-18 18 8 0 0,17-18 0 0 0,1 18 0 0 0,0-18 0 0 0,-1 0 88 0 0,1 17-80 0 0,-1-17 80 0 0,1 0-80 0 0,0 0 80 0 0,17 18-104 0 0,-17-18 40 0 0,17 0 64 0 0,-17 18-176 0 0,17-18 24 0 0,-18 17 8 0 0,19-17 0 0 0,-19 0 80 0 0,1 18 64 0 0,0-18-96 0 0,17 18 96 0 0,-17-18 0 0 0,-1 17 0 0 0,1 1 0 0 0,-1-18 0 0 0,-17 17 0 0 0,18 1 0 0 0,0 0 0 0 0,-18-1 72 0 0,17 1-72 0 0,1 0 96 0 0,-18-1-96 0 0,0 1 96 0 0,18 0-96 0 0,-18 17 96 0 0,0-17-96 0 0,0-1 96 0 0,0 1-96 0 0,0-1 0 0 0,0 19 0 0 0,0-19 64 0 0,-18 1-64 0 0,18 0 80 0 0,0-1-80 0 0,0 1 80 0 0,-18 0 24 0 0,18-1 8 0 0,-17 1 0 0 0,17-18 0 0 0,-18 17 80 0 0,18-17 24 0 0,-18 0 0 0 0,18 18 0 0 0,-17-18 40 0 0,-1 0 0 0 0,1 0 8 0 0,-1-18 0 0 0,0 18-32 0 0,1 0-8 0 0,-1 0 0 0 0,0-17 0 0 0,1-1-104 0 0,-1 18-24 0 0,0-17-8 0 0,1 17 0 0 0,-1-18-88 0 0,1 0 0 0 0,-1 18 72 0 0,18-17-72 0 0,-18 17 0 0 0,1-18 0 0 0,-1 0 0 0 0,18 18 0 0 0,-18-17 0 0 0,18 17-64 0 0,-17-18 64 0 0,17 0-96 0 0,0 1-64 0 0,0 17-24 0 0,0-18 0 0 0,17 1 0 0 0,-17-1-1192 0 0,18 0-232 0 0,-18 1-56 0 0</inkml:trace>
  <inkml:trace contextRef="#ctx0" brushRef="#br0" timeOffset="300.388">918 424 6448 0 0,'0'0'576'0'0,"0"0"-464"0"0,0 0-112 0 0,0 0 0 0 0,0 0 2112 0 0,0 0 408 0 0,0 0 72 0 0,0 0 23 0 0,0 0-2015 0 0,0 0-408 0 0,0 0-72 0 0,0 0-24 0 0,0 17 128 0 0,0 1 32 0 0,0-1 0 0 0,0 1 0 0 0,0 0 176 0 0,0 17 40 0 0,0-17 8 0 0,0 17 0 0 0,0-17-104 0 0,0 17-24 0 0,0 0 0 0 0,0 0 0 0 0,0 1-112 0 0,0-1-24 0 0,0 0-8 0 0,0 1 0 0 0,17-1-120 0 0,-17 0-24 0 0,0-17-64 0 0,0 17 96 0 0,0-17-96 0 0,0-1-104 0 0,0 19 16 0 0,0-36 8 0 0,0 17 80 0 0,0 1 0 0 0,0-18 0 0 0,0 0 0 0 0,0 0-1608 0 0,0 0-280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0T17:23:30.079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424 18 16671 0 0,'0'0'736'0'0,"0"0"160"0"0,0 0-720 0 0,0 0-176 0 0,0 0 0 0 0,0 0 0 0 0,0 0 160 0 0,0 0 0 0 0,0-17 0 0 0,0 17 0 0 0,0 0-88 0 0,0 0-72 0 0,-18 0 96 0 0,1 0-96 0 0,-1 0 144 0 0,0 0-24 0 0,18 17-8 0 0,-17-17 0 0 0,-1 18 136 0 0,1-18 24 0 0,-1 0 8 0 0,0 18 0 0 0,18-18-160 0 0,-17 17-32 0 0,-1-17-8 0 0,0 18 0 0 0,1 0-80 0 0,-1-18 0 0 0,0 17 0 0 0,1 1 64 0 0,17-18-64 0 0,-18 18 0 0 0,1-1 0 0 0,-1 1 0 0 0,18-1 0 0 0,-18 1 0 0 0,1 0 0 0 0,17-18 0 0 0,-18 17-72 0 0,0 1 72 0 0,18 0 0 0 0,0-1 0 0 0,-17 1 0 0 0,17 0 0 0 0,0-18 0 0 0,0 17 0 0 0,0 1-72 0 0,17-1 72 0 0,-17 1 0 0 0,0-18-72 0 0,18 18 72 0 0,0-1 0 0 0,-1-17 0 0 0,1 18 0 0 0,0-18 0 0 0,-1 0 0 0 0,1 18 0 0 0,-1-18 0 0 0,1 0 0 0 0,17 0 0 0 0,-17 0 0 0 0,0 17 0 0 0,-1-17 0 0 0,1 0 0 0 0,0 0 0 0 0,-1 0-64 0 0,18 0 64 0 0,-17 0 128 0 0,0 0-32 0 0,-1 0-8 0 0,19 0-88 0 0,-19 0 0 0 0,1 0 0 0 0,0-17 64 0 0,-1 17-64 0 0,1 0 0 0 0,0 0 0 0 0,-18-18 0 0 0,17 18-72 0 0,1-18-32 0 0,-1 18-8 0 0,-17-17 0 0 0,0 17-1024 0 0,0-18-208 0 0</inkml:trace>
  <inkml:trace contextRef="#ctx0" brushRef="#br0" timeOffset="316.592">195 265 8288 0 0,'-18'0'736'0'0,"18"0"-584"0"0,0 0-152 0 0,0 0 0 0 0,0 0 1024 0 0,0-17 184 0 0,0 17 32 0 0,0-18 8 0 0,18 18-736 0 0,-18 0-136 0 0,0 0-32 0 0,0 0-8 0 0,17 0 0 0 0,-17 0 0 0 0,0 0-1 0 0,0 0 1 0 0,18 0 80 0 0,0 0 24 0 0,-1 0 0 0 0,1 0 0 0 0,0 18-144 0 0,-1-18-24 0 0,1 0-8 0 0,-1 0 0 0 0,1 0-104 0 0,0 0-32 0 0,17 0 0 0 0,-17 0 0 0 0,-1 0-128 0 0,19 0 64 0 0,-19 0-64 0 0,19 0 0 0 0,-19 0 0 0 0,18 0-88 0 0,-17 0 0 0 0,0 0 0 0 0,17-18-104 0 0,-17 18-16 0 0,-1 0-8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0T17:23:33.068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2029 177 8752 0 0,'0'0'384'0'0,"0"0"88"0"0,0-17-376 0 0,-18 17-96 0 0,18 0 0 0 0,0 0 0 0 0,0-18 1760 0 0,-17 18 328 0 0,17 0 72 0 0,-18-18 15 0 0,0 18-1887 0 0,1-17-384 0 0,17 17-64 0 0,-18 0-24 0 0,0 0 120 0 0,-17 0 64 0 0,17-18-80 0 0,1 18 80 0 0,-18 0 288 0 0,17 0 96 0 0,0 0 32 0 0,-17 0 0 0 0,17 0-64 0 0,-17 0-16 0 0,17-18 0 0 0,-17 18 0 0 0,18 0-192 0 0,-1 0-40 0 0,-17 0-8 0 0,17 0 0 0 0,-17-17-96 0 0,17 17 0 0 0,-17 0 0 0 0,17 0 0 0 0,0 0 0 0 0,-17 0 64 0 0,18-18-64 0 0,-1 18 0 0 0,-17 0 152 0 0,17 0-24 0 0,0 0 0 0 0,-17 0 0 0 0,17-18-32 0 0,-17 18-16 0 0,18 0 0 0 0,-1 0 0 0 0,-17 0-80 0 0,-1-17 96 0 0,19 17-96 0 0,-19 0 96 0 0,19 0-96 0 0,-18 0 0 0 0,-1 0 0 0 0,19 0 0 0 0,-19 0 0 0 0,1 17 0 0 0,17-17 0 0 0,-17 0 0 0 0,0 0 0 0 0,0 18 0 0 0,17-18 0 0 0,-17 0 0 0 0,17 0 0 0 0,-17 18 0 0 0,-1-18 0 0 0,19 0 0 0 0,-1 17 0 0 0,-17-17 0 0 0,17 0 0 0 0,1 18 0 0 0,-19-18 0 0 0,19 0 0 0 0,-19 0 0 0 0,19 18 0 0 0,-1-18 0 0 0,-17 17 0 0 0,17 1 0 0 0,-17-18 0 0 0,17 18 0 0 0,1-1 0 0 0,-1 1 0 0 0,-17-18 0 0 0,17 17 0 0 0,0 1 0 0 0,18-18 0 0 0,-17 35 0 0 0,17-17 0 0 0,-18 0 0 0 0,1-1-72 0 0,17 1 72 0 0,-18 0 0 0 0,18 17 0 0 0,-18-18 0 0 0,1 1 0 0 0,17 0 0 0 0,-18-1 0 0 0,18 19 64 0 0,0-19-64 0 0,0 1 0 0 0,-18 0 0 0 0,18-1-96 0 0,0 1 96 0 0,0 17 0 0 0,18-17 0 0 0,-18-1 0 0 0,0 19 0 0 0,18-19 0 0 0,-18 19 0 0 0,17-19 80 0 0,1 19-16 0 0,0-19-64 0 0,-18 18-96 0 0,17 1 32 0 0,1-19 0 0 0,-1 1 64 0 0,1 17 0 0 0,0 1 0 0 0,-18-19 0 0 0,35 1 0 0 0,-17-1 0 0 0,-1 19 0 0 0,1-19 0 0 0,0 19 0 0 0,17-19 0 0 0,-17 19 0 0 0,-1-19 0 0 0,18 18 0 0 0,-17-17 0 0 0,0 17 0 0 0,17-17 0 0 0,-17 0 0 0 0,17 17 64 0 0,-17-17-64 0 0,17-1 88 0 0,0 1-88 0 0,0 0 0 0 0,1-1 0 0 0,-1 1 0 0 0,0-1 0 0 0,18 1-88 0 0,-18-18 24 0 0,18 18 0 0 0,-17-18 64 0 0,17 17 0 0 0,-1 1 0 0 0,-16 0 0 0 0,17-18 0 0 0,0 17 0 0 0,-18 1 0 0 0,18-18 0 0 0,0 18 0 0 0,0-18 0 0 0,-1 17 0 0 0,-16-17 0 0 0,17 18 88 0 0,0-18-24 0 0,0 17 0 0 0,-1-17 0 0 0,1 0-64 0 0,0 18-88 0 0,0-18 24 0 0,-18 0 0 0 0,18 0 64 0 0,-17 18 0 0 0,17-18 0 0 0,-18 0 0 0 0,0 0 0 0 0,18 0 64 0 0,-18 0-64 0 0,18 0 64 0 0,-17 0-64 0 0,-1 0 0 0 0,0-18 0 0 0,0 18 0 0 0,1 0 0 0 0,-1 0 0 0 0,18-18 0 0 0,-36 18 0 0 0,19 0 0 0 0,-1-17 0 0 0,0 17 0 0 0,1-18 0 0 0,-19 18 0 0 0,18-17 0 0 0,1-1 0 0 0,-19 0 0 0 0,19 18 0 0 0,-1-17 0 0 0,0-1 0 0 0,1 0 0 0 0,-1 1 0 0 0,-18-1 0 0 0,19 0 0 0 0,-1 1 0 0 0,0-1 0 0 0,-17 1 0 0 0,17-1 0 0 0,0 0 0 0 0,1 1 0 0 0,-1-1-80 0 0,-17 0 80 0 0,17 1 0 0 0,0-1-104 0 0,-17 0 32 0 0,17 1 8 0 0,-17-1 0 0 0,17 0 64 0 0,0-17 0 0 0,-17 18 0 0 0,17-1-64 0 0,-17 0 64 0 0,0 18 0 0 0,17-17 0 0 0,-18-1-64 0 0,1 0 64 0 0,0 18-104 0 0,-1-17 40 0 0,19-1 64 0 0,-19 0-80 0 0,1 18 80 0 0,0-17 0 0 0,-1 17-72 0 0,1-18 72 0 0,-18 1 0 0 0,17 17 0 0 0,-17-18 0 0 0,18 0 0 0 0,0 1 0 0 0,-18-1 0 0 0,0 18 0 0 0,17-18 0 0 0,-17 1 0 0 0,18-1 0 0 0,-18 0 64 0 0,0 1-64 0 0,0-1 0 0 0,18 1-88 0 0,-18-1 88 0 0,0 0-72 0 0,0 1 72 0 0,0-1-64 0 0,0 0 64 0 0,0 1 0 0 0,0-1 0 0 0,0 0 0 0 0,-18 1 0 0 0,18 17 120 0 0,-18-36-16 0 0,18 19 0 0 0,-17-1 0 0 0,-1 1 56 0 0,0-1 0 0 0,1 18 8 0 0,-1-18 0 0 0,1 1-168 0 0,-1-1 0 0 0,0 0 0 0 0,1 1 0 0 0,-1-1 96 0 0,-17 0-8 0 0,17 18-8 0 0,0-17 0 0 0,1-1-16 0 0,-1 1-64 0 0,-17 17 96 0 0,17-18-32 0 0,-17 18 40 0 0,17-18 8 0 0,-17 1 0 0 0,17 17 0 0 0,-17-18-24 0 0,17 18-8 0 0,-17-18 0 0 0,0 18 0 0 0,0-17-80 0 0,17-1 64 0 0,-17 18-64 0 0,-1-18 64 0 0,1 18-64 0 0,18-17 0 0 0,-1 17 0 0 0,-17 0 64 0 0,-1-18 48 0 0,1 18 8 0 0,0-17 0 0 0,17 17 0 0 0,-17-18-120 0 0,0 18-120 0 0,-1 0 24 0 0,19-18 8 0 0,-19 18 88 0 0,19-17 0 0 0,-19 17 0 0 0,19 0 0 0 0,-18 0 0 0 0,17-18 0 0 0,-17 18 0 0 0,17 0 0 0 0,-17 0 0 0 0,17-18 0 0 0,-17 18 0 0 0,0 0 0 0 0,17-17 64 0 0,-17 17 32 0 0,17 0 8 0 0,-17-18 0 0 0,-1 18-104 0 0,19 0 0 0 0,-18 0 0 0 0,-1 0 0 0 0,1 0 0 0 0,0-18 0 0 0,-1 18 0 0 0,1 0 0 0 0,0 0 0 0 0,0 18 0 0 0,-18-18 0 0 0,0 0 0 0 0,17 0-88 0 0,-16 0-8 0 0,-1 18-8 0 0,0-18 0 0 0,0 17 104 0 0,18-17 0 0 0,-18 0 0 0 0,17 18 0 0 0,1-18 0 0 0,0 0 0 0 0,-1 0 0 0 0,1 0 0 0 0,18 0-216 0 0,-1 18-16 0 0,-17-18-8 0 0,17 0-9007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0T17:23:33.969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442 247 2760 0 0,'0'0'248'0'0,"0"0"-248"0"0,0 0 0 0 0,0 0 0 0 0,0 0 2672 0 0,0 0 488 0 0,0 0 96 0 0,0 0 16 0 0,0-17-2209 0 0,0 17-439 0 0,0 0-88 0 0,0 0-24 0 0,-18-18-288 0 0,18 18-56 0 0,-18 0-8 0 0,18-18-8 0 0,-17 18 176 0 0,-1 0 40 0 0,0 0 8 0 0,1 0 0 0 0,-1 0-24 0 0,0 18 0 0 0,1-18 0 0 0,-1 0 0 0 0,-17 18-224 0 0,17-18-40 0 0,-17 17-16 0 0,17 1 0 0 0,1-18-72 0 0,-1 18 0 0 0,-17-1 0 0 0,17 1 0 0 0,0-1 0 0 0,18 1 0 0 0,-17 0-72 0 0,-1-1 72 0 0,18 19 0 0 0,0-19 0 0 0,-17 1 0 0 0,17 0 0 0 0,0-1 0 0 0,0 1 0 0 0,17 0 0 0 0,-17-1 0 0 0,0 1 0 0 0,18-1 0 0 0,-1 1 0 0 0,-17 0 0 0 0,18-1 0 0 0,0 1 0 0 0,17-18 0 0 0,-17 18 0 0 0,17-1 136 0 0,-17-17 32 0 0,-1 18 8 0 0,19-18 0 0 0,-1 18-8 0 0,-18-18 0 0 0,19 0 0 0 0,-1 0 0 0 0,-17 17-104 0 0,17-17-64 0 0,-17 0 80 0 0,-1 0-80 0 0,1 0 0 0 0,-1 0 0 0 0,1 0 0 0 0,0-17-80 0 0,-18 17-144 0 0,17 0-24 0 0,-17-18-8 0 0,18 18-5808 0 0,-18-18-1167 0 0</inkml:trace>
  <inkml:trace contextRef="#ctx0" brushRef="#br0" timeOffset="246.914">1 582 12896 0 0,'0'0'1152'0'0,"0"0"-928"0"0,0 0-224 0 0,0-17 0 0 0,17 17 968 0 0,18-18 152 0 0,-17 1 23 0 0,0-1 9 0 0,17 0-640 0 0,0 18-128 0 0,-17-17-32 0 0,17-1 0 0 0,1 0 88 0 0,-19 18 8 0 0,18-17 8 0 0,1 17 0 0 0,-19 0 80 0 0,19 0 8 0 0,-19 0 8 0 0,1 0 0 0 0,17 0-312 0 0,-17 0-64 0 0,-1 0-16 0 0,1 17 0 0 0,0-17-656 0 0,17 0-136 0 0,-17 18-24 0 0,-1-18-5616 0 0,1 0-1127 0 0</inkml:trace>
  <inkml:trace contextRef="#ctx0" brushRef="#br0" timeOffset="684.484">1341 106 17503 0 0,'0'0'1560'0'0,"0"0"-1248"0"0,0 0-248 0 0,0-17-64 0 0,0-1 640 0 0,0 18 128 0 0,0-18 16 0 0,0 18 8 0 0,0-17-664 0 0,-18 17-128 0 0,18-18 0 0 0,-17 18-72 0 0,-1-18-24 0 0,1 18-8 0 0,-1 0 0 0 0,0 0 0 0 0,1 0 104 0 0,-19 18 80 0 0,1-18-16 0 0,17 0 0 0 0,-17 18 56 0 0,0-18 8 0 0,0 17 0 0 0,-1-17 0 0 0,1 18-128 0 0,0 0-104 0 0,0-1 16 0 0,-1 1 8 0 0,1-1-304 0 0,0 1-56 0 0,17 0-8 0 0,0-18-8 0 0,1 17 80 0 0,-1 1 24 0 0,0 0 0 0 0,18-18 0 0 0,0 17 184 0 0,0 1 40 0 0,0-18 0 0 0,0 18 8 0 0,18-18-80 0 0,-18 17-24 0 0,18-17 0 0 0,-1 18 0 0 0,1-18 80 0 0,0 17 16 0 0,17 1 0 0 0,0 0 0 0 0,-17-1 128 0 0,17 1-96 0 0,0 0 96 0 0,1-1-80 0 0,-1 1 80 0 0,0 0 0 0 0,1 17 0 0 0,-1-17 0 0 0,0-1 0 0 0,-17 1 0 0 0,17-1 0 0 0,-17 1 64 0 0,-1 0 160 0 0,1-1 32 0 0,0 1 0 0 0,-18 0 8 0 0,0-1 112 0 0,17 19 16 0 0,-34-19 8 0 0,17 1 0 0 0,0-1-104 0 0,-18 1-16 0 0,0 0-8 0 0,1-1 0 0 0,-1 1-96 0 0,0 0-16 0 0,-17-18-8 0 0,17 17 0 0 0,-17-17-56 0 0,18 18-16 0 0,-36 0 0 0 0,17-18 0 0 0,19 0-80 0 0,-19 0 0 0 0,1 0 0 0 0,0 0 64 0 0,17 0-192 0 0,-17-18-32 0 0,17 18-16 0 0,1-18 0 0 0,17 1-1072 0 0,-18 17-208 0 0</inkml:trace>
  <inkml:trace contextRef="#ctx0" brushRef="#br0" timeOffset="1269.678">1394 653 12064 0 0,'0'0'536'0'0,"0"0"104"0"0,0 0-512 0 0,0 0-128 0 0,0 0 0 0 0,0 0 0 0 0,0 0 1024 0 0,0 0 184 0 0,0 0 31 0 0,0 0 9 0 0,18 0-704 0 0,-18 0-128 0 0,0-18-32 0 0,0 18-8 0 0,17 0-128 0 0,-17 0-24 0 0,18-17-8 0 0,0 17 0 0 0,-1 0 40 0 0,1 0 0 0 0,0 0 8 0 0,-1 0 0 0 0,18 0-72 0 0,-17 0-8 0 0,0 17-8 0 0,-1-17 0 0 0,1 18-96 0 0,0 0-16 0 0,-1-18-64 0 0,1 17 96 0 0,0-17-96 0 0,-18 18 64 0 0,17 0-64 0 0,-17-18 0 0 0,0 17 80 0 0,0 1-80 0 0,0-1 80 0 0,0 1-80 0 0,-17-18 0 0 0,-1 18 0 0 0,0-1 0 0 0,1 1 0 0 0,-1 0-232 0 0,0-1 8 0 0,1-17 0 0 0,-19 18 0 0 0,19 0 8 0 0,-1-18 8 0 0,-17 17 0 0 0,35 1 0 0 0,-18-18 144 0 0,1 17 64 0 0,17-17-64 0 0,0 0 64 0 0,0 0 0 0 0,0 0 0 0 0,0 0 0 0 0,0 0 0 0 0,0 0 96 0 0,17 0-24 0 0,1 0 0 0 0,0 0 0 0 0,-1 0 160 0 0,18 0 32 0 0,-17 0 8 0 0,17 0 0 0 0,1 0 112 0 0,-1 0 32 0 0,-17 0 0 0 0,17 0 0 0 0,0 0-184 0 0,0 0-32 0 0,-17 0-8 0 0,0 0 0 0 0,17 0-768 0 0,-17 0-152 0 0,-1-17-32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0T19:18:45.844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33 17 10336 0 0,'0'0'456'0'0,"0"0"96"0"0,0 0-440 0 0,0 0-112 0 0,0 0 0 0 0,0 0 0 0 0,0 17 688 0 0,0-1 112 0 0,17 1 32 0 0,-17 0 0 0 0,0-1-32 0 0,0 1-8 0 0,0 16-1 0 0,0-16 1 0 0,0 16-144 0 0,0 0-24 0 0,0-16-8 0 0,0 16 0 0 0,0 0-160 0 0,-17 0-32 0 0,17-16-8 0 0,0 16 0 0 0,0-16-280 0 0,0 16-56 0 0,0-16-16 0 0,0-1 0 0 0,0 1-64 0 0,0-1 0 0 0,0 1 0 0 0,0 0 0 0 0,0-17 0 0 0,0 0 0 0 0,0 0 0 0 0,0 0 0 0 0,0 0 0 0 0,0 0 0 0 0,-16-17 0 0 0,16 17 0 0 0,0-17 0 0 0,0 1-88 0 0,0-1 24 0 0,0 1 0 0 0,0-18-80 0 0,0 18-16 0 0,-17-1 0 0 0,17-16 0 0 0,0 0-352 0 0,17 16-80 0 0,-17-16-16 0 0,0 0 0 0 0,16 16 80 0 0,-16-16 16 0 0,0 16 0 0 0,17 1 0 0 0,-17-17 376 0 0,0 16 136 0 0,17 0-96 0 0,-17-16 96 0 0,16 33 240 0 0,1-17 96 0 0,-1 1 16 0 0,-16-1 8 0 0,17 17-72 0 0,-17-16-8 0 0,17 16-8 0 0,-1 0 0 0 0,1 0-112 0 0,-17 16-16 0 0,16-16-8 0 0,1 17 0 0 0,-17-1-48 0 0,17-16-16 0 0,-1 17 0 0 0,-16 0 0 0 0,0 16-8 0 0,17-16 0 0 0,-17-1 0 0 0,16 1 0 0 0,-16-1-64 0 0,0 1 0 0 0,0 16 72 0 0,17-16-72 0 0,-17-1 96 0 0,0 1-24 0 0,0 0 0 0 0,17-1 0 0 0,-17 1 104 0 0,0-1 16 0 0,0 1 8 0 0,0 0 0 0 0,0-1-104 0 0,0 1-16 0 0,0-1-8 0 0,0-16 0 0 0,0 17 24 0 0,16 0 8 0 0,-16-17 0 0 0,17 16 0 0 0,-17-16-104 0 0,16 0 0 0 0,1 0-96 0 0,0 0 96 0 0,-17 0-72 0 0,16 0 72 0 0,17 0 0 0 0,-16-16-8887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0T19:18:45.156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0 349 2760 0 0,'0'0'248'0'0,"0"0"-248"0"0,0 0 0 0 0,0 0 0 0 0,0 0 1240 0 0,0 0 200 0 0,0 0 32 0 0,0 0 16 0 0,0-17-520 0 0,0 17-104 0 0,0-16-16 0 0,0 16-8 0 0,0 0-288 0 0,0-17-56 0 0,0 17-16 0 0,0-16 0 0 0,0 16-264 0 0,17-17-56 0 0,-17 17-16 0 0,0-17 0 0 0,0 17-80 0 0,0-16-64 0 0,0 16 72 0 0,0 0-72 0 0,0-17 216 0 0,0 17-8 0 0,17-16 0 0 0,-17-1 0 0 0,0 17-112 0 0,16-17-32 0 0,-16 17 0 0 0,0-16 0 0 0,17 16 16 0 0,-17-17 0 0 0,0 17 0 0 0,0 0-1 0 0,16 0-7 0 0,-16 0 0 0 0,0 0 0 0 0,0-16 0 0 0,17-1-8 0 0,-17 17 0 0 0,17 0 0 0 0,-17 0 0 0 0,16-17-64 0 0,-16 17 0 0 0,0 0 0 0 0,17 0 64 0 0,-17-16-64 0 0,0 16 0 0 0,0 0 72 0 0,16 0-72 0 0,-16 0 208 0 0,0 0 8 0 0,0 0 0 0 0,17 16 0 0 0,0-16-80 0 0,-17 0-8 0 0,0 0-8 0 0,0 0 0 0 0,16 0-24 0 0,-16 0-8 0 0,17 17 0 0 0,-17-17 0 0 0,0 0-88 0 0,16 0 0 0 0,-16 0 72 0 0,0 0-72 0 0,0 0 0 0 0,0 17 0 0 0,0-1 0 0 0,17-16 0 0 0,-17 17 0 0 0,0-17 72 0 0,17 16-72 0 0,-17-16 0 0 0,16 17 160 0 0,1-17-32 0 0,-17 0 0 0 0,0 17 0 0 0,16-17-40 0 0,-16 0-16 0 0,0 0 0 0 0,0 0 0 0 0,17 16-72 0 0,0-16 80 0 0,-1 0-80 0 0,-16 0 80 0 0,17 0-80 0 0,-1 0 0 0 0,-16 0 0 0 0,17 0 64 0 0,0 0 0 0 0,-17 0-64 0 0,16-16 96 0 0,1 16-32 0 0,-17 0-64 0 0,16 0 96 0 0,-16 0-96 0 0,17 0 96 0 0,0 0-96 0 0,-1 0 0 0 0,-16 0 72 0 0,17-17-72 0 0,-1 17 0 0 0,1 0 0 0 0,-17 0 0 0 0,0 0 0 0 0,17 0 0 0 0,-1 0 0 0 0,-16 0 0 0 0,17 0 0 0 0,-17 0 0 0 0,16 0 0 0 0,1 0 0 0 0,-17 0 0 0 0,17 17 0 0 0,-1-17 0 0 0,1 0 0 0 0,-17 0 0 0 0,16 0 0 0 0,18-17 64 0 0,-18 17-64 0 0,-16 0 0 0 0,17-17 0 0 0,-1 17 72 0 0,1 0-72 0 0,0 0 0 0 0,-1-16 0 0 0,1 16 0 0 0,-1 0 0 0 0,-16 0 0 0 0,17 0 0 0 0,0-17 0 0 0,-17 17 0 0 0,16 0 0 0 0,-16 0 64 0 0,17 0-64 0 0,-1-16 0 0 0,1 16 0 0 0,-17-17 0 0 0,17 17 0 0 0,-1 0 0 0 0,1-17-72 0 0,-17 17 72 0 0,16 0 0 0 0,-16 0-72 0 0,0-16 72 0 0,17 16 0 0 0,-17 0 0 0 0,17-17 0 0 0,-17 1 0 0 0,0 16 0 0 0,0 0 0 0 0,0 0 0 0 0,0-17 0 0 0,0 17 0 0 0,0 0 0 0 0,0 0 0 0 0,0 0 0 0 0,0-17 0 0 0,-17 17 0 0 0,17 0 0 0 0,0 0 0 0 0,-17 0 0 0 0,17 0 0 0 0,0 0 0 0 0,0 0 0 0 0,0 0 0 0 0,0 0 0 0 0,-16 0 0 0 0,16 0 0 0 0,0 0 0 0 0,0 0 0 0 0,0 0 0 0 0,0 0 0 0 0,-17 17 0 0 0,17-17 0 0 0,0 17-72 0 0,0-17 72 0 0,-16 16 0 0 0,16 1 0 0 0,0-1 0 0 0,0-16 0 0 0,0 0 0 0 0,0 0 0 0 0,16 0 0 0 0,-16 0 0 0 0,0 17 64 0 0,0-17-64 0 0,0 0 0 0 0,17 17 0 0 0,-17-1 0 0 0,16-16 0 0 0,-16 0 0 0 0,0 17 0 0 0,17-17 0 0 0,-17 16 0 0 0,17-16 0 0 0,-17 17 0 0 0,16-17 0 0 0,-16 17 0 0 0,17-17 0 0 0,-17 0 0 0 0,16 16 0 0 0,1-16 0 0 0,-17 0 0 0 0,17 0 0 0 0,-17 0 0 0 0,0 17 0 0 0,16-17 0 0 0,1 0 0 0 0,-17 0 0 0 0,16 0 0 0 0,-16 0 0 0 0,17 16 0 0 0,-17-16 0 0 0,17 0 64 0 0,-17 0-64 0 0,16 0 0 0 0,-16 0 0 0 0,17 0 0 0 0,-1 0 64 0 0,-16-16-64 0 0,17 16 0 0 0,0 0 0 0 0,-1 0 0 0 0,-16 0 0 0 0,17 0 0 0 0,-17 0 0 0 0,16 0 0 0 0,1 0 0 0 0,0 0 0 0 0,-17 0 0 0 0,16 0 0 0 0,1 0 0 0 0,-17 0 0 0 0,16-17 0 0 0,18 17 0 0 0,-34 0 0 0 0,16 0 0 0 0,1 0 0 0 0,-1 0 0 0 0,1 0 0 0 0,0 0 0 0 0,-1 0 0 0 0,1 0 0 0 0,-1 0 0 0 0,1 0 0 0 0,0 0 0 0 0,16 0 0 0 0,-16 0 0 0 0,-17 0 0 0 0,33 0 0 0 0,-17 0 0 0 0,-16 0 0 0 0,17 0 0 0 0,0 0 0 0 0,-17 0 0 0 0,16 0 0 0 0,1 0 0 0 0,-17 17 0 0 0,16-17 0 0 0,1 0 0 0 0,-17 0 0 0 0,17 16 0 0 0,-17-16 0 0 0,16 0 0 0 0,-16 0 0 0 0,17 0 0 0 0,-17 0 0 0 0,0 17 0 0 0,0-17 0 0 0,16 0 0 0 0,-16 0 0 0 0,0 0 0 0 0,0 0 0 0 0,17 0 0 0 0,0 0 0 0 0,-17 0 0 0 0,16 0 0 0 0,1 17 0 0 0,-17-17 0 0 0,16 0 0 0 0,1 0 0 0 0,-17 0 0 0 0,0 0 0 0 0,17 0 0 0 0,-17 0 0 0 0,16 0 0 0 0,1 0 0 0 0,-17 0 0 0 0,16 0 0 0 0,1 0 0 0 0,-17 0 0 0 0,17 16 0 0 0,-17-16 0 0 0,16 0 0 0 0,1 0 0 0 0,-17 0 0 0 0,16 0 0 0 0,1 0 72 0 0,0 0-72 0 0,-1 0 64 0 0,-16 0-64 0 0,17 0 96 0 0,-17 0-96 0 0,0 0 96 0 0,0 0 112 0 0,16 0 24 0 0,1 0 8 0 0,0 0 0 0 0,-17 0-160 0 0,16 0-80 0 0,-16 0 80 0 0,0 17-80 0 0,17-17 112 0 0,-1 0-24 0 0,-16 0-8 0 0,0 16 0 0 0,0-16-80 0 0,0 0 80 0 0,0 0-80 0 0,0 0 80 0 0,0 0-80 0 0,0 0 0 0 0,0 0 72 0 0,0 0-72 0 0,0 0-1056 0 0,0 0-240 0 0</inkml:trace>
  <inkml:trace contextRef="#ctx0" brushRef="#br0" timeOffset="2548.671">2922 482 1376 0 0,'0'0'128'0'0,"0"0"-128"0"0,0 0 0 0 0,0 0 0 0 0,0 0 1480 0 0,0 0 280 0 0,-16-17 48 0 0,16 17 16 0 0,0 0-752 0 0,0 0-144 0 0,0 0-32 0 0,0 0-8 0 0,0 0-128 0 0,0 0-24 0 0,0 0-8 0 0,-17 0 0 0 0,17-16-328 0 0,-17 16-64 0 0,17 0-16 0 0,0-17-1 0 0,0 17-207 0 0,0 0-48 0 0,0-17 0 0 0,0 1-64 0 0,0 16 120 0 0,0 0-32 0 0,0-17-8 0 0,0 17 0 0 0,0-16 32 0 0,0 16 8 0 0,17-17 0 0 0,-17 0 0 0 0,17 17 24 0 0,-17-16 8 0 0,0 16 0 0 0,0-17 0 0 0,16 17-152 0 0,-16-16 0 0 0,17-1 64 0 0,-17 17-64 0 0,0-17 0 0 0,16 17 0 0 0,1-16 0 0 0,0-1 0 0 0,-17 17 0 0 0,0-16-72 0 0,0 16 8 0 0,16-17 0 0 0,1 0 64 0 0,-1 17 112 0 0,-16 0-24 0 0,17 0-8 0 0,0-16 176 0 0,-17 16 32 0 0,0 0 0 0 0,0 0 8 0 0,16 0-80 0 0,-16-17-24 0 0,0 17 0 0 0,0 0 0 0 0,0 0-120 0 0,0 0-72 0 0,17 0 80 0 0,-17 0-80 0 0,0 0 0 0 0,0 0 64 0 0,0 0-64 0 0,0 0 0 0 0,0 0 0 0 0,0 17 0 0 0,16-17 0 0 0,1 0 0 0 0,-17 16 0 0 0,17-16 64 0 0,-17 17-64 0 0,16 0 0 0 0,-16-17 104 0 0,17 16-24 0 0,-17-16-8 0 0,0 0 0 0 0,16 17-72 0 0,1-17 0 0 0,-17 0 0 0 0,0 0 0 0 0,0 0 0 0 0,0 16 0 0 0,17-16 96 0 0,-1 0-32 0 0,-16 0-64 0 0,0 17 0 0 0,17-17 0 0 0,-1 0 0 0 0,-16 0 0 0 0,17 0 0 0 0,0 0 0 0 0,-17 17 0 0 0,16-17 80 0 0,-16 0-80 0 0,0 0 96 0 0,17 0-96 0 0,-1 16 0 0 0,1-16 0 0 0,-17 0 0 0 0,17 0-72 0 0,-17 17 72 0 0,16-17 112 0 0,1 0-24 0 0,-17 0-8 0 0,0 0-80 0 0,16 0-136 0 0,1 0 32 0 0,0 0 8 0 0,-1 0 176 0 0,1 0 40 0 0,-1 16 8 0 0,1-16 0 0 0,0 0 0 0 0,-1 0 8 0 0,1 0 0 0 0,-1 0 0 0 0,1 0-136 0 0,0 0 0 0 0,-1 0 0 0 0,1 0 0 0 0,-1 0 0 0 0,1 0 64 0 0,-17 0-64 0 0,17-16 0 0 0,-17 16 64 0 0,16 0-64 0 0,1 0 0 0 0,-1 0 0 0 0,-16 0 0 0 0,0-17 0 0 0,17 1 64 0 0,0 16-64 0 0,-17 0 80 0 0,16-17-16 0 0,1 17 0 0 0,-1 0 0 0 0,1-17-64 0 0,0 17 0 0 0,-17 0 72 0 0,16-16-72 0 0,1 16 0 0 0,-1 0 0 0 0,1-17 0 0 0,0 17 64 0 0,-1 0-64 0 0,-16 0 0 0 0,17-16 0 0 0,-1 16 0 0 0,1 0 0 0 0,0-17 0 0 0,-17 0 0 0 0,16 17 0 0 0,-16 0 0 0 0,17-16 0 0 0,-1 16 0 0 0,1-17 0 0 0,-17 17 0 0 0,0-16 0 0 0,17-1 0 0 0,-1 17 0 0 0,-16-17 0 0 0,17 17 0 0 0,-17-16 0 0 0,16 16 0 0 0,-16-17 0 0 0,0 17-80 0 0,0 0 80 0 0,0 0 0 0 0,0 0 0 0 0,0 0 0 0 0,0 0 0 0 0,0 0 0 0 0,0-16 0 0 0,0 16 0 0 0,0 0 0 0 0,0 0 0 0 0,-16 0 0 0 0,16-17 0 0 0,0 17 0 0 0,0 0 0 0 0,0 0 0 0 0,0 0 0 0 0,0-17 0 0 0,0 17 0 0 0,0 0-120 0 0,0 0 32 0 0,0 0 8 0 0,0 0 0 0 0,0 0 80 0 0,0 0 0 0 0,0 0 0 0 0,0 0-64 0 0,16 0-88 0 0,-16 17-8 0 0,0-17-8 0 0,-16 17 0 0 0,16-17 168 0 0,0 0 0 0 0,0 0 0 0 0,0 16 0 0 0,0-16 0 0 0,0 0 0 0 0,0 17 0 0 0,0-17 0 0 0,-17 16 0 0 0,17-16 0 0 0,17 17 0 0 0,-17-17 0 0 0,0 17 0 0 0,0-1 0 0 0,0-16 0 0 0,0 17 0 0 0,16-17-72 0 0,-16 0 72 0 0,0 0 0 0 0,0 16 0 0 0,0-16 0 0 0,17 17 0 0 0,-17-17 0 0 0,0 0 0 0 0,0 0 0 0 0,0 17 0 0 0,17-17 0 0 0,-17 0 0 0 0,0 0 0 0 0,0 0 0 0 0,16 16 0 0 0,-16-16 0 0 0,0 0 80 0 0,17 0-8 0 0,-17 0 0 0 0,0 17 0 0 0,17-17 8 0 0,-1 0 0 0 0,-16 0 0 0 0,17 0 0 0 0,-1 0-80 0 0,1 16 0 0 0,-17-16 0 0 0,0 0 64 0 0,0 0-64 0 0,17 0-88 0 0,-17 0 24 0 0,16 0 0 0 0,-16 17 64 0 0,17-17-64 0 0,-17 0 64 0 0,16 0-64 0 0,-16 0 64 0 0,0 0 0 0 0,17 17 0 0 0,0-17-64 0 0,-1 0 64 0 0,-16 0 0 0 0,0 0 0 0 0,17 0 0 0 0,-1 16 0 0 0,1-16 0 0 0,-17 0 0 0 0,0 0 0 0 0,17 0 0 0 0,-17 0 0 0 0,16 0 0 0 0,-16 0 0 0 0,17 0 0 0 0,-1 0 0 0 0,1 0 0 0 0,-17 0 0 0 0,0 0 0 0 0,17 0 0 0 0,-17 0 0 0 0,16 0 0 0 0,1 0 0 0 0,-17 17 0 0 0,16-17 0 0 0,1 0 0 0 0,0 0 112 0 0,-17 0-16 0 0,16 0 0 0 0,1 0 0 0 0,-17-17-160 0 0,16 17-40 0 0,1 0-8 0 0,0 0 0 0 0,-1 0 112 0 0,-16 0 0 0 0,17-16 0 0 0,-1 16 0 0 0,-16 0 0 0 0,17 0 128 0 0,0 0-24 0 0,-17 0-8 0 0,16-17-96 0 0,1 17-128 0 0,-17 0 24 0 0,16 0 8 0 0,1 0 96 0 0,0 0 128 0 0,-17 0-24 0 0,16 0-8 0 0,1 0-96 0 0,-17 0-120 0 0,16 0 24 0 0,1 17 8 0 0,-17-17 152 0 0,17 16 24 0 0,-1-16 8 0 0,-16 17 0 0 0,17-17-184 0 0,-17 16-32 0 0,0-16-8 0 0,16 17 0 0 0,-16-17 128 0 0,17 17 0 0 0,0-17 0 0 0,-17 16 0 0 0,16 1 0 0 0,1-17 0 0 0,-17 16 0 0 0,16 1 0 0 0,1-17 0 0 0,-17 17 0 0 0,17-1 0 0 0,-1-16 0 0 0,-16 17 0 0 0,17-1 0 0 0,-1 1 0 0 0,1-17 80 0 0,-17 17-8 0 0,17-17 0 0 0,-17 0 0 0 0,0 16 0 0 0,0-16 88 0 0,16 0 24 0 0,-16 0 0 0 0,0 0 0 0 0,0 0-48 0 0,0 0-8 0 0,0 0 0 0 0,0 0 0 0 0,0 0-128 0 0,0 0-128 0 0,0 0 32 0 0,0 0-6048 0 0,0 0-1199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1-10T19:18:48.537"/>
    </inkml:context>
    <inkml:brush xml:id="br0">
      <inkml:brushProperty name="width" value="0.05" units="cm"/>
      <inkml:brushProperty name="height" value="0.05" units="cm"/>
      <inkml:brushProperty name="color" value="#1F5FFE"/>
    </inkml:brush>
  </inkml:definitions>
  <inkml:trace contextRef="#ctx0" brushRef="#br0">0 0 6912 0 0,'0'0'304'0'0,"0"0"64"0"0,17 0-296 0 0,-17 0-72 0 0,0 0 0 0 0,0 0 0 0 0,0 17 1728 0 0,0 0 320 0 0,16-1 72 0 0,-16 1 16 0 0,-16-1-1017 0 0,16 1-191 0 0,16 16-48 0 0,-16-16-8 0 0,0 16-208 0 0,0-16-48 0 0,-16 16-8 0 0,32-16 0 0 0,-16-1-320 0 0,0 1-64 0 0,-16 16-8 0 0,16-16-8 0 0,16-1-144 0 0,-16 1-64 0 0,-16-1 64 0 0,16 1-64 0 0,0 0 0 0 0,0-1 0 0 0,0-16 0 0 0,0 0 0 0 0,-17 17-152 0 0,17-17 32 0 0,0 0 8 0 0,0 0 0 0 0,0 0 24 0 0,0 0 8 0 0,0-17 0 0 0,17 1 0 0 0,-17-1 16 0 0,0 0 0 0 0,0 1 0 0 0,16-17 0 0 0,-16 16 64 0 0,17-16 0 0 0,-17 0 0 0 0,16-1 0 0 0,-16 1-200 0 0,17 17-80 0 0,0-18-8 0 0,-17 18-8 0 0,16-18 216 0 0,-16 34 80 0 0,17-16 0 0 0,-1-1-72 0 0,-16 17 176 0 0,0 0 40 0 0,17 0 8 0 0,-17 17 0 0 0,17-17-8 0 0,-17 16 0 0 0,0 1 0 0 0,0 0 0 0 0,16 16-80 0 0,-16-16-64 0 0,0-1 72 0 0,17 1-72 0 0,-1-1 0 0 0,-16 1 0 0 0,0 16 0 0 0,0-16 0 0 0,0-17 64 0 0,0 33-64 0 0,0-33 0 0 0,0 17 0 0 0,0-17 0 0 0,0 0 0 0 0,0 0 0 0 0,0 0 0 0 0,-16 16-224 0 0,16-16-72 0 0,0 0-16 0 0,0 0 0 0 0,0-16-168 0 0,-17 16-32 0 0,17-17 0 0 0,17 17-8 0 0,-1-33 56 0 0,-16 33 16 0 0,0-33 0 0 0,17 16 0 0 0,0 0 192 0 0,-17 1 48 0 0,16-17 8 0 0,-16 16 1 0 0,17 0 199 0 0,-1 1 128 0 0,-16-1-25 0 0,17 0 1 0 0,-17 17 168 0 0,0-16 32 0 0,17 16 8 0 0,-17 0 0 0 0,0 0-16 0 0,16 0 0 0 0,1 16 0 0 0,-1-16 0 0 0,-16 17 64 0 0,0 0 16 0 0,17-1 0 0 0,-17 1 0 0 0,17 0 24 0 0,-1-1 8 0 0,-16 1 0 0 0,0-1 0 0 0,0 1-104 0 0,0 0-16 0 0,0-1-8 0 0,0 1 0 0 0,0-1-192 0 0,0 1-88 0 0,0 0 80 0 0,0-17-80 0 0,0 16-648 0 0,0 1-184 0 0,0-17-32 0 0,-16 0-7647 0 0</inkml:trace>
  <inkml:trace contextRef="#ctx0" brushRef="#br0" timeOffset="247.185">498 216 4608 0 0,'17'0'408'0'0,"-17"-16"-328"0"0,0 16-80 0 0,16 0 0 0 0,-16 0 2216 0 0,17-17 432 0 0,-17 17 80 0 0,16 0 24 0 0,-16 0-1409 0 0,17 0-287 0 0,-17 0-48 0 0,0 0-16 0 0,0 0-408 0 0,17 0-80 0 0,-1 0-24 0 0,-16 0 0 0 0,0 0-360 0 0,17 17-120 0 0,-1-17 64 0 0,-16 16-64 0 0,17-16-264 0 0,-17 0-88 0 0,17 0-8 0 0,-1 0-8 0 0,1 17-1248 0 0,-1-17-248 0 0</inkml:trace>
  <inkml:trace contextRef="#ctx0" brushRef="#br0" timeOffset="647.56">897 34 11056 0 0,'0'0'984'0'0,"0"0"-792"0"0,0 0-192 0 0,0 0 0 0 0,0 0 904 0 0,0 0 144 0 0,0 0 24 0 0,0 0 8 0 0,0 0-329 0 0,0 0-63 0 0,16 16-16 0 0,-16 1 0 0 0,0-1-184 0 0,0 1-40 0 0,0 16 0 0 0,17-16-8 0 0,-17 16-72 0 0,0 0-16 0 0,0-16 0 0 0,0 16 0 0 0,0 0-128 0 0,0-16-32 0 0,0 16-8 0 0,-17 0 0 0 0,34-16-120 0 0,-17 0-64 0 0,0 16 64 0 0,-17-17-64 0 0,34-16 0 0 0,-17 17 0 0 0,-17 0 0 0 0,17-1 0 0 0,-16-16 0 0 0,16 0 0 0 0,0 0 0 0 0,0 0 0 0 0,0 0-144 0 0,0 0 16 0 0,0 0 0 0 0,0-16 0 0 0,0-1-24 0 0,0 0 0 0 0,-17 1 0 0 0,17-1 0 0 0,17 1-232 0 0,-17-18-40 0 0,0 18-16 0 0,0-17 0 0 0,16 16 152 0 0,-16-16 32 0 0,0 16 8 0 0,17-16 0 0 0,-17 16 320 0 0,0-16 64 0 0,16 17 16 0 0,1-1 0 0 0,-17 0-40 0 0,17 1-8 0 0,-1-1 0 0 0,1 0 0 0 0,-1 1 56 0 0,-16-1 0 0 0,17 17 8 0 0,0 0 0 0 0,-1-16 56 0 0,-16 16 16 0 0,17 16 0 0 0,-1-16 0 0 0,-16 17-144 0 0,0-1-24 0 0,17 1-8 0 0,-17 0 0 0 0,0 16 24 0 0,17-16 0 0 0,-17 16 0 0 0,0-17 0 0 0,0 18-24 0 0,0-18 0 0 0,0 17 0 0 0,0-16 0 0 0,0 16 64 0 0,0-16 0 0 0,0-1 8 0 0,0 18 0 0 0,16-18 32 0 0,-16 1 8 0 0,17-1 0 0 0,-17-16 0 0 0,16 17-176 0 0,-16-17-64 0 0,17 0 0 0 0,0 0 0 0 0,-17 0-736 0 0,16-17-136 0 0,-16 17-32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B2AD-F598-694C-A374-6639BEFA4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60702-0845-C04C-B8F0-A7D43564D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388A-E330-2D41-8C0C-F77A4CD0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D27-6E97-4A7B-B8D9-194379DC083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D0A28-3374-1A46-904B-70C18920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A01E3-8D20-1D40-9DD0-6B947A63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CC37-ED18-4FBD-866F-40111E9C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1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2BD9-A546-E040-B578-5D976E87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D7B38-3022-0D41-A215-918036454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DC5A6-4E15-6047-B399-AFAC1854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D27-6E97-4A7B-B8D9-194379DC083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FC680-4E3C-E34A-9D58-49A3F065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AAEB7-FC0D-784A-A1E9-8C08574A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CC37-ED18-4FBD-866F-40111E9C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8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52198-620A-9842-9380-AB13FAF4F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6E4E0-D26E-3248-ADF2-D592795F0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1E479-D078-EB4D-9409-800C7D85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D27-6E97-4A7B-B8D9-194379DC083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A0047-C254-3E4F-926F-B2D3F62B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46B3C-49C0-244D-8F55-35F509B3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CC37-ED18-4FBD-866F-40111E9C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DFCB-673D-8F4A-8163-3A1FEA49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B73A7-EC81-AE4F-9853-099601075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164"/>
            <a:ext cx="10515600" cy="49027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4C2A4-0528-1F47-9D38-6158828E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D27-6E97-4A7B-B8D9-194379DC083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E9ED4-D2D3-7C48-8768-BF6CCCB5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6C5AE-4654-1A4B-B6F3-C93A6FCC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CC37-ED18-4FBD-866F-40111E9C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5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A88F-05CA-0848-B506-1696EAD1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C0DA4-E507-5447-9DB2-E5593C702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14D6F-BFBD-294B-95AC-4EF1D853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D27-6E97-4A7B-B8D9-194379DC083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B0353-B8D5-924F-8EE8-014FBA56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FF58D-D693-B242-8BA3-21EAC453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CC37-ED18-4FBD-866F-40111E9C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BCC6-FCCB-1E45-858F-86FD3E9A9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7D90-92C7-1C4A-9D4C-1029B9F37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450"/>
            <a:ext cx="5181600" cy="4989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77472-4CFC-4A4E-821B-687C5D61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7450"/>
            <a:ext cx="5181600" cy="4989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54B67-1D18-3F46-90EF-FDF9D957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D27-6E97-4A7B-B8D9-194379DC083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50047-DE5A-884C-8FAC-8B23107B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2673F-A0ED-B24B-81DB-640CCC4A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CC37-ED18-4FBD-866F-40111E9C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3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0F09-5BA0-B243-8881-E997FFD1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F55D1-2D0D-5B4E-A20E-BB5BEBFD0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BB439-FCC3-9546-B04C-7D2D97BF2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24D6B-B754-DE46-A099-87EB1399D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0E84C9-B0DA-E243-A31E-D7D977BA0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4A5EC-E76F-7947-918E-DCA85D7D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D27-6E97-4A7B-B8D9-194379DC083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EC83B1-34BB-714B-A37A-4879AA30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03336-AF3B-6741-8EED-7ECFD498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CC37-ED18-4FBD-866F-40111E9C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3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6A60-E490-904E-BFB0-B5908441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2DCA4-6FC6-6C44-BE3C-036A5FEF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D27-6E97-4A7B-B8D9-194379DC083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BFAE4-B0BF-5746-AE80-C128EC10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FA311-8C2A-DD47-8D8B-B924AD5E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CC37-ED18-4FBD-866F-40111E9C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4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23493-3E1E-1B44-AC5E-1BC27603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D27-6E97-4A7B-B8D9-194379DC083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63343-4638-8345-A59B-D64AEE1F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332AC-9612-6F44-8050-7CDC3D7D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CC37-ED18-4FBD-866F-40111E9C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6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EF39-DD41-E748-95FE-63CCD674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6DDF-6446-344E-AD4A-1A089070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AA1F3-95E4-184A-A73A-2EECF72F8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FBB45-FDFA-6F42-941F-BE5783D1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D27-6E97-4A7B-B8D9-194379DC083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EA8F7-3579-D646-8CE8-E7A1602C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B0B0F-5C65-2649-8B0B-1F188351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CC37-ED18-4FBD-866F-40111E9C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7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3DAC-DD40-A442-87CB-B391006E1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31BEB-CE4C-8546-B05A-948C0D9D7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5263A-7392-544C-9701-704D15A41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2C6D0-EFD6-A547-A738-F74BD3F4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D27-6E97-4A7B-B8D9-194379DC083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7C97A-3248-C944-9F1C-EB92405C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ED569-A260-F34B-A529-5D3F6A15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4CC37-ED18-4FBD-866F-40111E9C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35DB5-A4D9-5740-86FB-BC41ABC8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CBFD6-A213-E540-800E-42998FB99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C81B5-398E-BA4C-8FFA-AA15D1E75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CDD27-6E97-4A7B-B8D9-194379DC083E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4291B-9E19-824F-BEE6-C223A4CEB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4CC37-ED18-4FBD-866F-40111E9CC86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D80014E-1FC5-5D4C-AD94-AF9B05749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5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63CC-0471-4436-AB92-1FEBF548E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COSC6464</a:t>
            </a:r>
            <a:br>
              <a:rPr lang="en-US" dirty="0"/>
            </a:br>
            <a:r>
              <a:rPr lang="en-US" dirty="0"/>
              <a:t>Lecture 4 Projection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FFBBE-13BC-49F4-BD79-B00979734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NLA Chapter 6</a:t>
            </a:r>
          </a:p>
        </p:txBody>
      </p:sp>
    </p:spTree>
    <p:extLst>
      <p:ext uri="{BB962C8B-B14F-4D97-AF65-F5344CB8AC3E}">
        <p14:creationId xmlns:p14="http://schemas.microsoft.com/office/powerpoint/2010/main" val="122718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8A50-E1B1-4206-B3EA-01840AC9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with Orthogonal Basis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1D177-64DB-4A2B-961E-074A9A26E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From last slide, we see that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1,…,1,0,…,0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drop the “silent”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and get the skinny hat Q: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columns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b="0" dirty="0"/>
                  <a:t> are orthonormal. This formula is very important! In fact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b="0" dirty="0"/>
                  <a:t> does not have to come from SVD.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For </a:t>
                </a:r>
                <a:r>
                  <a:rPr lang="en-US" b="1" dirty="0"/>
                  <a:t>any</a:t>
                </a:r>
                <a:r>
                  <a:rPr lang="en-US" b="0" dirty="0"/>
                  <a:t> orthonormal 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is an orthogonal projector onto range(Q). (Why?)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The complement,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/>
                  <a:t> is also an orthogonal projector (onto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range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US" b="0" dirty="0"/>
                  <a:t>).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1D177-64DB-4A2B-961E-074A9A26E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483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EE2BC73-78C3-4C7B-BFFA-3BF6DF873603}"/>
                  </a:ext>
                </a:extLst>
              </p14:cNvPr>
              <p14:cNvContentPartPr/>
              <p14:nvPr/>
            </p14:nvContentPartPr>
            <p14:xfrm>
              <a:off x="6346927" y="1260786"/>
              <a:ext cx="167760" cy="197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EE2BC73-78C3-4C7B-BFFA-3BF6DF8736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7927" y="1252146"/>
                <a:ext cx="1854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76E00A3-3A50-4800-90B4-2E3513DC91F9}"/>
                  </a:ext>
                </a:extLst>
              </p14:cNvPr>
              <p14:cNvContentPartPr/>
              <p14:nvPr/>
            </p14:nvContentPartPr>
            <p14:xfrm>
              <a:off x="6030127" y="1505946"/>
              <a:ext cx="1906920" cy="197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76E00A3-3A50-4800-90B4-2E3513DC91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21127" y="1496946"/>
                <a:ext cx="19245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041007-2F85-495E-A421-A98997F358BA}"/>
                  </a:ext>
                </a:extLst>
              </p14:cNvPr>
              <p14:cNvContentPartPr/>
              <p14:nvPr/>
            </p14:nvContentPartPr>
            <p14:xfrm>
              <a:off x="7279327" y="1248906"/>
              <a:ext cx="448200" cy="185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041007-2F85-495E-A421-A98997F358B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70334" y="1239923"/>
                <a:ext cx="465826" cy="2030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253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8290-0B50-4833-9BF5-25A48256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rank-1 orthogonal projector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6CC5B3-F865-45C2-B26D-AC39FB51B3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 does this matrix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Do? Is it a projector? If so, what’s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range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unit vector). And it maps any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 Thus,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range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not a unit vector, normalizing it gives us orthogonal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Quiz: what does the complement project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 do?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6CC5B3-F865-45C2-B26D-AC39FB51B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289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2EAD-73E6-4D28-A0C2-7A67A0A5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Orthogonal Projection From Arbitrary Basis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1E00F2-E2C3-4035-9119-675B5D229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If we want the orthogonal projector onto a subspace spanned by an orthogonal basis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it’s easy; just construct: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if we have a subspace spanned by (non-orthonormal) arbitrary basis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? What’s the orthogonal projector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range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a given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denote the image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range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So there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As the projector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orthogonal, we must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or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thus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𝑃𝑣</m:t>
                      </m:r>
                    </m:oMath>
                  </m:oMathPara>
                </a14:m>
                <a:br>
                  <a:rPr lang="en-US" b="0" dirty="0"/>
                </a:br>
                <a:r>
                  <a:rPr lang="en-US" b="0" dirty="0"/>
                  <a:t>So the orthogonal projector we seek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(does it look familiar?)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1E00F2-E2C3-4035-9119-675B5D229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974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A671-1E14-4CEE-926B-59F6064C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5DCF6-D3BA-4857-AA39-65FDCBC97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2d space, can we have an example of oblique (non-orthogonal projector)?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example of orthogonal projector?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the eigenvalues/eigenvectors of a projector?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about singular values/vectors of a projector?</a:t>
            </a:r>
          </a:p>
        </p:txBody>
      </p:sp>
    </p:spTree>
    <p:extLst>
      <p:ext uri="{BB962C8B-B14F-4D97-AF65-F5344CB8AC3E}">
        <p14:creationId xmlns:p14="http://schemas.microsoft.com/office/powerpoint/2010/main" val="95261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EAD1-0D3C-4B30-9169-6433EA06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BF77F-1932-4059-B485-E4B3AE32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lecture and the next few, we are going to study the QR factorization and related orthogonal transformation and its use in least square problem.</a:t>
            </a:r>
          </a:p>
          <a:p>
            <a:r>
              <a:rPr lang="en-US" dirty="0"/>
              <a:t>This is kind of unusual approach (usually LU factorization comes first) but I’m convinced that QR factorization (and orthogonality) is the more important and should be taught first.</a:t>
            </a:r>
          </a:p>
          <a:p>
            <a:r>
              <a:rPr lang="en-US" dirty="0"/>
              <a:t>In this lecture we are focusing on a specific class of linear transformations (represented by a matrix) called </a:t>
            </a:r>
            <a:r>
              <a:rPr lang="en-US" u="sng" dirty="0"/>
              <a:t>projectors</a:t>
            </a:r>
          </a:p>
          <a:p>
            <a:r>
              <a:rPr lang="en-US" u="sng" dirty="0"/>
              <a:t>Projector</a:t>
            </a:r>
            <a:r>
              <a:rPr lang="en-US" dirty="0"/>
              <a:t> can be either </a:t>
            </a:r>
            <a:r>
              <a:rPr lang="en-US" i="1" dirty="0"/>
              <a:t>orthogonal</a:t>
            </a:r>
            <a:r>
              <a:rPr lang="en-US" dirty="0"/>
              <a:t> or </a:t>
            </a:r>
            <a:r>
              <a:rPr lang="en-US" i="1" dirty="0"/>
              <a:t>oblique (non-orthogonal)</a:t>
            </a:r>
            <a:r>
              <a:rPr lang="en-US" dirty="0"/>
              <a:t>; for now orthogonal projection is more important.</a:t>
            </a:r>
          </a:p>
        </p:txBody>
      </p:sp>
    </p:spTree>
    <p:extLst>
      <p:ext uri="{BB962C8B-B14F-4D97-AF65-F5344CB8AC3E}">
        <p14:creationId xmlns:p14="http://schemas.microsoft.com/office/powerpoint/2010/main" val="209304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0EE7-C042-4444-B8EB-A43E99796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Projector (projection 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24EB6-2D2E-4CB2-AC37-161E6014DF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Definition: a projector is square matrix that satisfies: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Geometrically, a projector P maps a vector v to </a:t>
                </a:r>
                <a:r>
                  <a:rPr lang="en-US" dirty="0" err="1"/>
                  <a:t>Pv</a:t>
                </a:r>
                <a:r>
                  <a:rPr lang="en-US" dirty="0"/>
                  <a:t> in range(P).</a:t>
                </a:r>
              </a:p>
              <a:p>
                <a:pPr marL="0" indent="0">
                  <a:buNone/>
                </a:pPr>
                <a:r>
                  <a:rPr lang="en-US" dirty="0"/>
                  <a:t>What if v is already in range(P)?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P maps v to v. Why?</a:t>
                </a:r>
                <a:br>
                  <a:rPr lang="en-US" dirty="0"/>
                </a:b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𝜈𝜖</m:t>
                    </m:r>
                  </m:oMath>
                </a14:m>
                <a:r>
                  <a:rPr lang="en-US" dirty="0"/>
                  <a:t>range(P), there exists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𝑃𝑥</m:t>
                    </m:r>
                  </m:oMath>
                </a14:m>
                <a:r>
                  <a:rPr lang="en-US" dirty="0"/>
                  <a:t>. So the map of v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𝑃𝑥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24EB6-2D2E-4CB2-AC37-161E6014DF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114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79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5AF2-8F13-4E60-857A-EA6C1850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2925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Projector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686E4-CD14-4C05-9990-07957BD83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35050"/>
            <a:ext cx="5181600" cy="51419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you were to shine a light at the “right” direction (which is </a:t>
            </a:r>
            <a:r>
              <a:rPr lang="en-US" dirty="0" err="1"/>
              <a:t>Pv</a:t>
            </a:r>
            <a:r>
              <a:rPr lang="en-US" dirty="0"/>
              <a:t>-v) then </a:t>
            </a:r>
            <a:r>
              <a:rPr lang="en-US" dirty="0" err="1"/>
              <a:t>Pv</a:t>
            </a:r>
            <a:r>
              <a:rPr lang="en-US" dirty="0"/>
              <a:t> is the shadow of v.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6DEA492-D169-4A5A-B22B-FC34BA25C33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143000"/>
                <a:ext cx="5181600" cy="5033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“right” direction </a:t>
                </a:r>
                <a:r>
                  <a:rPr lang="en-US" b="1" dirty="0"/>
                  <a:t>depends</a:t>
                </a:r>
                <a:r>
                  <a:rPr lang="en-US" dirty="0"/>
                  <a:t> on v. </a:t>
                </a:r>
              </a:p>
              <a:p>
                <a:r>
                  <a:rPr lang="en-US" dirty="0"/>
                  <a:t>The “right” direction is a vector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𝑃𝑣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is the image of this direction under P?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𝑃𝑣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𝑃𝑣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direction is within the null space of P!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𝑃𝑣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null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Take-way: the direction of light is different for different v, but it’s always described by a vector in null(P).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6DEA492-D169-4A5A-B22B-FC34BA25C3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143000"/>
                <a:ext cx="5181600" cy="5033963"/>
              </a:xfrm>
              <a:blipFill>
                <a:blip r:embed="rId2"/>
                <a:stretch>
                  <a:fillRect l="-1882" t="-3515" r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ECC86A4-D8DD-45E8-8A9C-1602FF937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2205061"/>
            <a:ext cx="5644098" cy="418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7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68A31-0AAA-4781-B239-2388BEBF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Projector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E45CB1-05EE-4D1C-9E21-0A16695B6D9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60400" y="1187450"/>
                <a:ext cx="5359400" cy="4989513"/>
              </a:xfrm>
            </p:spPr>
            <p:txBody>
              <a:bodyPr/>
              <a:lstStyle/>
              <a:p>
                <a:r>
                  <a:rPr lang="en-US" dirty="0"/>
                  <a:t>If P is a projector, (I-P) is also a projector. Why?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u="sng" dirty="0"/>
                  <a:t>complementary projector</a:t>
                </a:r>
              </a:p>
              <a:p>
                <a:r>
                  <a:rPr lang="en-US" dirty="0"/>
                  <a:t>Now, what does this complementary projector project to (range(I-P))?</a:t>
                </a:r>
              </a:p>
              <a:p>
                <a:r>
                  <a:rPr lang="en-US" dirty="0"/>
                  <a:t>It’s exactly the null(P)!!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range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null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u="sn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E45CB1-05EE-4D1C-9E21-0A16695B6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60400" y="1187450"/>
                <a:ext cx="5359400" cy="4989513"/>
              </a:xfrm>
              <a:blipFill>
                <a:blip r:embed="rId2"/>
                <a:stretch>
                  <a:fillRect l="-2045" t="-2200" r="-3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409AB56-2308-4008-9E50-1EBD9EEBF96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187450"/>
                <a:ext cx="5530850" cy="49895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have seen in previous slide that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𝑃𝑣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null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range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null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reverse is also true: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null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range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Why?</a:t>
                </a:r>
                <a:br>
                  <a:rPr lang="en-US" dirty="0"/>
                </a:b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null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so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range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.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409AB56-2308-4008-9E50-1EBD9EEBF9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187450"/>
                <a:ext cx="5530850" cy="4989513"/>
              </a:xfrm>
              <a:blipFill>
                <a:blip r:embed="rId3"/>
                <a:stretch>
                  <a:fillRect l="-2315" t="-2200" b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66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3A90-9597-4A76-A76D-75961022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Projector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9B5CE7-102B-42A6-96B7-B340D6AEB50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Following last slide,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range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null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some magic (how?) we claim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range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null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Now, what’s the relationship between range(I-P) and range(P) </a:t>
                </a:r>
              </a:p>
              <a:p>
                <a:pPr marL="0" indent="0">
                  <a:buNone/>
                </a:pPr>
                <a:r>
                  <a:rPr lang="en-US" dirty="0"/>
                  <a:t>Or, the relationship between range of projector and its complementary?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9B5CE7-102B-42A6-96B7-B340D6AEB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DD79E39-E351-4116-96C1-BF576A338F7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187450"/>
                <a:ext cx="5416550" cy="49895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Let’s denote: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range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range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dirty="0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Basically subspace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complementary subspaces. </a:t>
                </a:r>
                <a:br>
                  <a:rPr lang="en-US" dirty="0"/>
                </a:br>
                <a:r>
                  <a:rPr lang="en-US" dirty="0"/>
                  <a:t>I.e., for any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we can uniquely write it as a sum of two vectors from these two </a:t>
                </a:r>
                <a:r>
                  <a:rPr lang="en-US" u="sng" dirty="0"/>
                  <a:t>complementary subspaces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DD79E39-E351-4116-96C1-BF576A338F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187450"/>
                <a:ext cx="5416550" cy="4989513"/>
              </a:xfrm>
              <a:blipFill>
                <a:blip r:embed="rId3"/>
                <a:stretch>
                  <a:fillRect l="-2365" t="-2200" r="-3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F78B5B-8B16-4EA6-BE6A-33F6F5E8AC9B}"/>
                  </a:ext>
                </a:extLst>
              </p14:cNvPr>
              <p14:cNvContentPartPr/>
              <p14:nvPr/>
            </p14:nvContentPartPr>
            <p14:xfrm>
              <a:off x="7880210" y="5638600"/>
              <a:ext cx="578160" cy="584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F78B5B-8B16-4EA6-BE6A-33F6F5E8AC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1210" y="5629960"/>
                <a:ext cx="59580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A2BEF1-5B3D-4F09-8D48-21B209D32F63}"/>
                  </a:ext>
                </a:extLst>
              </p14:cNvPr>
              <p14:cNvContentPartPr/>
              <p14:nvPr/>
            </p14:nvContentPartPr>
            <p14:xfrm>
              <a:off x="7899290" y="6400720"/>
              <a:ext cx="336960" cy="393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A2BEF1-5B3D-4F09-8D48-21B209D32F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90290" y="6391728"/>
                <a:ext cx="354600" cy="411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D12F4D-2E3C-4999-A975-52C3E984BC95}"/>
                  </a:ext>
                </a:extLst>
              </p14:cNvPr>
              <p14:cNvContentPartPr/>
              <p14:nvPr/>
            </p14:nvContentPartPr>
            <p14:xfrm>
              <a:off x="7505450" y="6425920"/>
              <a:ext cx="254520" cy="184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D12F4D-2E3C-4999-A975-52C3E984BC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96810" y="6417280"/>
                <a:ext cx="2721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CBB350D-5007-444E-BE56-70742068D120}"/>
                  </a:ext>
                </a:extLst>
              </p14:cNvPr>
              <p14:cNvContentPartPr/>
              <p14:nvPr/>
            </p14:nvContentPartPr>
            <p14:xfrm>
              <a:off x="8724770" y="5670280"/>
              <a:ext cx="1384560" cy="616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CBB350D-5007-444E-BE56-70742068D1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15770" y="5661640"/>
                <a:ext cx="140220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265598B-006F-4A39-A8A0-DF5077B057A4}"/>
                  </a:ext>
                </a:extLst>
              </p14:cNvPr>
              <p14:cNvContentPartPr/>
              <p14:nvPr/>
            </p14:nvContentPartPr>
            <p14:xfrm>
              <a:off x="9213650" y="6451480"/>
              <a:ext cx="692640" cy="349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265598B-006F-4A39-A8A0-DF5077B057A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05010" y="6442480"/>
                <a:ext cx="710280" cy="3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266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8ED7-7F55-4527-9118-712C33C4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Complementary Projector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0DC66E-71CF-45F5-AE27-8F1E091406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say that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4000" dirty="0"/>
                  <a:t> is the projector </a:t>
                </a:r>
                <a:r>
                  <a:rPr lang="en-US" sz="4000" i="1" dirty="0"/>
                  <a:t>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/>
                  <a:t> </a:t>
                </a:r>
                <a:r>
                  <a:rPr lang="en-US" sz="4000" i="1" dirty="0"/>
                  <a:t>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4000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Quiz:</a:t>
                </a:r>
              </a:p>
              <a:p>
                <a:pPr marL="0" indent="0">
                  <a:buNone/>
                </a:pPr>
                <a:r>
                  <a:rPr lang="en-US" dirty="0"/>
                  <a:t>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 vector. When is the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a projector?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2)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1;2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=[−3;2]</m:t>
                    </m:r>
                  </m:oMath>
                </a14:m>
                <a:r>
                  <a:rPr lang="en-US" dirty="0"/>
                  <a:t>,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range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range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3) P is an </a:t>
                </a:r>
                <a:r>
                  <a:rPr lang="en-US" u="sng" dirty="0"/>
                  <a:t>orthogonal projection</a:t>
                </a:r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Is the above projector orthogonal? 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0DC66E-71CF-45F5-AE27-8F1E09140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9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6909-716C-4B07-ADEF-BF875C76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projector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250A-29C0-4211-B2B9-3AB497C28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As we said earlier, a projector P is orthogonal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i.e.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range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range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 i.e. “the light direction” is always perpendicular to the range of P.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Algebraically, orthogonal projector is defined as a project that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two definitions are equivalent. Why? (hint: SVD for the rescue)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Warning: orthogonal projector is NOT orthogonal matrix!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36250A-29C0-4211-B2B9-3AB497C28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38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C86EBD-4B80-4C7A-A062-9B771984B5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Orthogonal Projector,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C86EBD-4B80-4C7A-A062-9B771984B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27826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122D6-CB48-40B3-B721-35539BCAE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Prove: If a projector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, is orthogonal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), then it’s symmetric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has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an orthogonal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are the orthogonal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(Why can we do this?)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Denote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,0,…,0]</m:t>
                    </m:r>
                  </m:oMath>
                </a14:m>
                <a:r>
                  <a:rPr lang="en-US" b="0" dirty="0"/>
                  <a:t>. 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𝑃𝑄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{1,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…,1,0,…,0]</m:t>
                    </m:r>
                  </m:oMath>
                </a14:m>
                <a:r>
                  <a:rPr lang="en-US" b="0" dirty="0"/>
                  <a:t>. We get a SVD (also a EVD)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It follows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122D6-CB48-40B3-B721-35539BCAE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985" r="-1101" b="-2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222690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">
  <a:themeElements>
    <a:clrScheme name="Red Violet">
      <a:dk1>
        <a:sysClr val="windowText" lastClr="FFFFFF"/>
      </a:dk1>
      <a:lt1>
        <a:sysClr val="window" lastClr="000000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" id="{7CDFC915-D882-42F4-AB6F-AD98BB466DD1}" vid="{750A6131-7ED9-48DE-AF23-C01E8526B4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395</TotalTime>
  <Words>627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Cambria Math</vt:lpstr>
      <vt:lpstr>lecture</vt:lpstr>
      <vt:lpstr>COSC6464 Lecture 4 Projection</vt:lpstr>
      <vt:lpstr>Orthogonality</vt:lpstr>
      <vt:lpstr>Projector (projection matrix)</vt:lpstr>
      <vt:lpstr>Projector Geometry</vt:lpstr>
      <vt:lpstr>Complementary Projector</vt:lpstr>
      <vt:lpstr>Complementary Projector (cont’d)</vt:lpstr>
      <vt:lpstr>Complementary Projector (cont’d)</vt:lpstr>
      <vt:lpstr>Orthogonal projector</vt:lpstr>
      <vt:lpstr>Orthogonal Projector, P^T=P</vt:lpstr>
      <vt:lpstr>Projection with Orthogonal Basis</vt:lpstr>
      <vt:lpstr>Example: rank-1 orthogonal projector</vt:lpstr>
      <vt:lpstr>Orthogonal Projection From Arbitrary Basis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COSC6464 Lecture 4 Projection</dc:title>
  <dc:creator>Panruo Wu</dc:creator>
  <cp:lastModifiedBy>Panruo Wu</cp:lastModifiedBy>
  <cp:revision>70</cp:revision>
  <dcterms:created xsi:type="dcterms:W3CDTF">2019-01-10T16:24:50Z</dcterms:created>
  <dcterms:modified xsi:type="dcterms:W3CDTF">2019-01-29T23:27:27Z</dcterms:modified>
</cp:coreProperties>
</file>