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1"/>
    <p:restoredTop sz="94626"/>
  </p:normalViewPr>
  <p:slideViewPr>
    <p:cSldViewPr snapToGrid="0">
      <p:cViewPr varScale="1">
        <p:scale>
          <a:sx n="129" d="100"/>
          <a:sy n="129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08:11.24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1 177 7368 0 0,'17'-36'320'0'0,"-17"36"80"0"0,18-17-320 0 0,-18-1-80 0 0,17 0 0 0 0,-17 1 0 0 0,18-1 816 0 0,0 1 144 0 0,-18-1 32 0 0,17 18 8 0 0,1-18-448 0 0,0 18-88 0 0,-18 0-16 0 0,17 0-8 0 0,1 0-96 0 0,-18 0-24 0 0,18 18 0 0 0,-18-18 0 0 0,0 35 64 0 0,17-17 16 0 0,-17-1 0 0 0,18 19-1 0 0,-18-19-207 0 0,0 19-32 0 0,0-1-16 0 0,0 0 0 0 0,0 0 80 0 0,0-17 24 0 0,0 17 0 0 0,0 1 0 0 0,0-19-184 0 0,0 19-64 0 0,17-19 0 0 0,-17 1 72 0 0,0 17-72 0 0,-17-35 0 0 0,17 18 72 0 0,0-1-72 0 0,0 1 0 0 0,0-18 72 0 0,0 0-72 0 0,0 0 0 0 0,0 0 0 0 0,0 0 0 0 0,0-18 0 0 0,17 1 0 0 0,-17-1-88 0 0,0-17 8 0 0,0 17 0 0 0,0 1 0 0 0,0-19 16 0 0,18 1 0 0 0,-18 17 0 0 0,18-17 0 0 0,-18 17 64 0 0,17-17-80 0 0,-17 18 80 0 0,18-19-80 0 0,-18 19 80 0 0,18-1 0 0 0,-18 0 0 0 0,17 1 0 0 0,-17-1-104 0 0,18 18-8 0 0,-18 0 0 0 0,18 0 0 0 0,-18 0 360 0 0,0 0 72 0 0,17 18 8 0 0,1-1 8 0 0,-18 1-216 0 0,18 0-48 0 0,-18-1-8 0 0,0 1 0 0 0,0 0-64 0 0,17-1 80 0 0,-17 18-80 0 0,0-17 80 0 0,0 0-80 0 0,18-1 0 0 0,-18 1 0 0 0,-18-18 0 0 0,18 18 64 0 0,0-1-64 0 0,0-17 0 0 0,0 0 64 0 0,0 0-64 0 0,0 0 0 0 0,0 0 0 0 0,0 0-88 0 0,0 0-88 0 0,0-17-16 0 0,18 17-8 0 0,-18-18 0 0 0,17 0-32 0 0,-17 1-8 0 0,0-1 0 0 0,18 0 0 0 0,-18-17 88 0 0,18 18 24 0 0,-18-1 0 0 0,17 0 0 0 0,-17 1 128 0 0,18 17-64 0 0,-18-18 64 0 0,18 0 0 0 0,-18 18 72 0 0,0 0 72 0 0,17 0 16 0 0,1 0 0 0 0,-18 0 64 0 0,18 18 24 0 0,-18 0 0 0 0,17-18 0 0 0,1 17 8 0 0,-18 1 0 0 0,0 0 0 0 0,17-1 0 0 0,-17 18 16 0 0,18-17 8 0 0,-18 0 0 0 0,0 17 0 0 0,0-17-136 0 0,18-1-24 0 0,-18 1-8 0 0,0 0 0 0 0,0-1-112 0 0,0-17 72 0 0,0 18-72 0 0,0 0 64 0 0,0-18-800 0 0,0 0-168 0 0,0 0-32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4:14.87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1438 238 6448 0 0,'0'0'576'0'0,"0"-16"-464"0"0,0 16-112 0 0,0 0 0 0 0,0-16 968 0 0,0 16 176 0 0,0-16 32 0 0,16 1 8 0 0,-16-1-296 0 0,0 16-56 0 0,0-16-16 0 0,0 0 0 0 0,0 0-208 0 0,0 0-48 0 0,0 1-9 0 0,-16 15 1 0 0,0-16-24 0 0,16 0-8 0 0,-17 16 0 0 0,1-16 0 0 0,0 16-120 0 0,-1-16-24 0 0,1 0-8 0 0,0 16 0 0 0,-1 0-128 0 0,-15 0-24 0 0,15 16-8 0 0,-15 0 0 0 0,15-16-64 0 0,1 16-16 0 0,-17 0 0 0 0,1 15 0 0 0,15-15-128 0 0,1 16 80 0 0,-17 0-80 0 0,1-1 64 0 0,15 1-64 0 0,1 0 96 0 0,0 15-96 0 0,16-15 96 0 0,-33 15-32 0 0,33-15 0 0 0,0 0 0 0 0,0 15 0 0 0,-16-15-64 0 0,16 0 64 0 0,0-1-64 0 0,0-15 64 0 0,16 16-64 0 0,-16-16 0 0 0,0 0 0 0 0,16-1 0 0 0,1 1 64 0 0,-1 0-64 0 0,-16-16 0 0 0,16 0 64 0 0,17 0 0 0 0,-17-16-64 0 0,17 16 96 0 0,-17-31-32 0 0,1 15-64 0 0,15 0 0 0 0,1-16 0 0 0,0 1 0 0 0,-1-1 0 0 0,-15 0-160 0 0,32 0 24 0 0,-33 1 8 0 0,0-17 32 0 0,17 17 0 0 0,-17 15 8 0 0,1-32 0 0 0,-1 32 88 0 0,0-15 0 0 0,-16 15 0 0 0,17 16 0 0 0,-17-16 0 0 0,0 16 0 0 0,0 0 0 0 0,0 0 0 0 0,0 0 0 0 0,0 16 0 0 0,-17 0 64 0 0,17 0-64 0 0,-16-1 144 0 0,0 1-8 0 0,16 16 0 0 0,0 0 0 0 0,0-17 80 0 0,0 17 8 0 0,0-16 8 0 0,0 16 0 0 0,0-1-232 0 0,0-15-104 0 0,16 0 8 0 0,0 0 0 0 0,-16 0 96 0 0,17 0 0 0 0,-1-16 0 0 0,0 15 0 0 0,1-15-64 0 0,-1 16 64 0 0,-16-32-104 0 0,16 16 40 0 0,1 0-264 0 0,-1-15-56 0 0,0 15 0 0 0,1-16-8 0 0,-1 0-672 0 0,-16 0-136 0 0,33-16-24 0 0,-33 16-8 0 0,16 1 504 0 0,0-1 105 0 0,1-16 15 0 0,-17 16 8 0 0,16 0 328 0 0,-16 1 64 0 0,16-1 16 0 0,-16-16 0 0 0,0 16 192 0 0,17 0 88 0 0,-17 1-8 0 0,0 15 0 0 0,0-16 432 0 0,0 16 80 0 0,0 0 16 0 0,0 0 7 0 0,0 0-7 0 0,0 0 0 0 0,0 0 0 0 0,0 0 0 0 0,0 0-224 0 0,0 0-40 0 0,-17 0-16 0 0,17 16 0 0 0,0-1-24 0 0,0 1-8 0 0,0 0 0 0 0,0 0 0 0 0,0 0 32 0 0,0 15 8 0 0,-16 1 0 0 0,16-16 0 0 0,0 16-80 0 0,0-17-8 0 0,-16 17-8 0 0,16-16 0 0 0,0 16-80 0 0,0-16-8 0 0,-17 15-8 0 0,17-15 0 0 0,-16 0-144 0 0,16 0-72 0 0,0 0 8 0 0,0-16 0 0 0,0 15-288 0 0,0 1-64 0 0,0-16 0 0 0,0 0-8 0 0,0 0-1368 0 0,0 0-264 0 0</inkml:trace>
  <inkml:trace contextRef="#ctx0" brushRef="#br0" timeOffset="493.89">49 808 3680 0 0,'0'0'328'0'0,"-16"0"-264"0"0,0 0-64 0 0,16 0 0 0 0,0 0 1648 0 0,0 0 312 0 0,-17 0 64 0 0,17 0 16 0 0,0 0-1144 0 0,0 0-224 0 0,0 0-40 0 0,0 0-16 0 0,17 0-328 0 0,-1 0-72 0 0,0 0-16 0 0,1-15 0 0 0,-1 15 8 0 0,0 0 0 0 0,17 0 0 0 0,-17 0 0 0 0,17 15 79 0 0,0-15 25 0 0,0 0 0 0 0,-1 0 0 0 0,1 0-72 0 0,16 16-16 0 0,0-16 0 0 0,0 0 0 0 0,16 0-64 0 0,-16 0-24 0 0,17 16 0 0 0,-17-16 0 0 0,16 0-8 0 0,0 16 0 0 0,1-16 0 0 0,-17 0 0 0 0,16 16 48 0 0,0-16 8 0 0,1 0 0 0 0,15 16 0 0 0,-15-16-96 0 0,-1 0-24 0 0,0 15 0 0 0,1-15 0 0 0,-17 0-64 0 0,16 0 96 0 0,17 0-96 0 0,-17 0 96 0 0,0 16-96 0 0,1-16 96 0 0,-1 0-96 0 0,-16 16 96 0 0,16-16-32 0 0,-16 0-64 0 0,0 0 96 0 0,0 0-32 0 0,0 0 56 0 0,0 0 8 0 0,-16 0 0 0 0,16 0 0 0 0,-16-16 8 0 0,0 16 8 0 0,-1 16 0 0 0,1-16 0 0 0,0 0-144 0 0,-17 0 80 0 0,0-16-80 0 0,1 16 64 0 0,-1 0 8 0 0,0 0 0 0 0,-16 0 0 0 0,0 0 0 0 0,0 0-152 0 0,0 0-32 0 0,0 0-8 0 0,0 0-8823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24.24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35 4144 0 0,'0'0'184'0'0,"0"0"40"0"0,0 0-224 0 0,0 0 0 0 0,0 0 0 0 0,0 0 0 0 0,0 0 2688 0 0,17 0 504 0 0,-17 0 96 0 0,18 0 15 0 0,0 0-2319 0 0,-1 0-472 0 0,1 0-88 0 0,0 0-16 0 0,-1 0 488 0 0,1 0 104 0 0,17 0 24 0 0,-17-17 0 0 0,17 17-824 0 0,-17-18-200 0 0,17 18 0 0 0,-17 0 0 0 0,17 0 344 0 0,0 0 24 0 0,-17 0 8 0 0,17 0 0 0 0,-17 0-272 0 0,-1 0-104 0 0,1 0 88 0 0,0 18-88 0 0,-1-18 0 0 0,1 0 0 0 0,-18 17 0 0 0,17-17-80 0 0,-17 0-784 0 0,0 0-152 0 0,0 0-32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24.47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15864 0 0,'0'0'703'0'0,"0"0"145"0"0,0 0-680 0 0,0 0-168 0 0,0 0 0 0 0,0 0 0 0 0,0 0 896 0 0,0 0 152 0 0,0 0 24 0 0,0 0 8 0 0,0 0-440 0 0,17 18-80 0 0,-17-18-16 0 0,18 0-8 0 0,0 0-96 0 0,-1 0-24 0 0,18 0 0 0 0,1 0 0 0 0,-19 0-144 0 0,19-18-32 0 0,-1 18-8 0 0,0 0 0 0 0,0 0-152 0 0,1 0-80 0 0,-1 0 80 0 0,-17 0-80 0 0,17 0-448 0 0,0 0-128 0 0,-17 0-32 0 0,17 0-6184 0 0,-17 0-1239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25.42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389 247 2760 0 0,'0'0'248'0'0,"0"0"-248"0"0,0 0 0 0 0,0-18 0 0 0,0 18 2504 0 0,0-17 456 0 0,0-1 88 0 0,0 18 24 0 0,0-18-1800 0 0,0 18-361 0 0,0-17-71 0 0,18-1-8 0 0,-36 1-208 0 0,18 17-40 0 0,0-18-8 0 0,0 0 0 0 0,-18 18 56 0 0,18-17 8 0 0,-17 17 0 0 0,17 0 0 0 0,-18-18-224 0 0,18 18-32 0 0,-18 0-16 0 0,1 0 0 0 0,-1 0-176 0 0,0 18-32 0 0,1-18 0 0 0,-1 17-8 0 0,-17 1-88 0 0,17 0-64 0 0,1-1 72 0 0,-1 18-72 0 0,0-17 0 0 0,1 0 64 0 0,-1-1-64 0 0,0 19 0 0 0,1-1 0 0 0,-1-17 0 0 0,18 17 0 0 0,-18 0 0 0 0,18-17 0 0 0,0 17 0 0 0,-17-17 0 0 0,34-1 0 0 0,-17 1 0 0 0,0 0 0 0 0,0-1 0 0 0,18-17 0 0 0,0 18-64 0 0,-1-18 64 0 0,1-18-96 0 0,-18 18 96 0 0,18-17-152 0 0,-1 17 24 0 0,1-18 8 0 0,0-17 0 0 0,-1 17-88 0 0,1 0-16 0 0,0-17-8 0 0,-1 17 0 0 0,1-17-40 0 0,-1 18-8 0 0,1-19 0 0 0,0 19 0 0 0,-18-1 152 0 0,17 0 24 0 0,-17 1 8 0 0,0-1 0 0 0,18 0 96 0 0,-18 18 0 0 0,0-17 0 0 0,0-1 0 0 0,0 18 168 0 0,0 0-16 0 0,0 0-8 0 0,0 0 0 0 0,-18 0 32 0 0,18 0 8 0 0,0 0 0 0 0,0 0 0 0 0,-17 0-40 0 0,17 18-8 0 0,-18-18 0 0 0,18 17 0 0 0,0-17-8 0 0,-18 18-8 0 0,18 0 0 0 0,0-1 0 0 0,0 19 16 0 0,0-1 8 0 0,0-17 0 0 0,-17 34 0 0 0,17-16 16 0 0,0 17 0 0 0,0 0 0 0 0,0-18 0 0 0,0 18 24 0 0,0 0 8 0 0,0 0 0 0 0,0-18 0 0 0,0 18-96 0 0,0-18-8 0 0,0 0-8 0 0,0 1 0 0 0,0-1-16 0 0,0 18-64 0 0,17-18 96 0 0,-17 0-32 0 0,0-17-64 0 0,0 17 0 0 0,0-17 0 0 0,18 0 64 0 0,-18-1-64 0 0,0-17 0 0 0,0 0 0 0 0,0 0 0 0 0,0 0 0 0 0,18-17 0 0 0,-18-1 0 0 0,0 0 0 0 0,0-17-64 0 0,0 17 64 0 0,17 1 0 0 0,-17-19 0 0 0,-17 19 0 0 0,17-1 0 0 0,0 1 0 0 0,0-1 0 0 0,-18 0 0 0 0,18 18-72 0 0,-18-17 72 0 0,18 17 0 0 0,0 0-88 0 0,0 0 88 0 0,-17 0-80 0 0,17 0 80 0 0,0 0-192 0 0,0 0 0 0 0,0 0 8 0 0,0 0-6976 0 0,0 0-1391 0 0</inkml:trace>
  <inkml:trace contextRef="#ctx0" brushRef="#br0" timeOffset="531.34">459 935 1840 0 0,'0'0'80'0'0,"0"0"16"0"0,0 0-96 0 0,0 0 0 0 0,18-18 0 0 0,-18 18 0 0 0,0 0 2272 0 0,18 0 440 0 0,-1 0 80 0 0,-17-17 24 0 0,18 17-1296 0 0,0 0-256 0 0,-18 0-49 0 0,17 0-15 0 0,1 0-504 0 0,0 0-104 0 0,-18 0-16 0 0,17 17-8 0 0,1-17-248 0 0,-1 18-56 0 0,-17-18-8 0 0,18 18 0 0 0,-18-18-128 0 0,18 35-32 0 0,-18-35-8 0 0,0 17 0 0 0,0 1-8 0 0,0 0 0 0 0,-18-1 0 0 0,18 1 0 0 0,0 0 232 0 0,-18-1 40 0 0,1 1 16 0 0,-1 0 0 0 0,1-1-480 0 0,-1 1-96 0 0,0-18-16 0 0,1 17-8 0 0,-1 1 232 0 0,0 0 0 0 0,1-18 64 0 0,-1 0-64 0 0,18 0 200 0 0,-18 17-8 0 0,18-17-8 0 0,0 0 0 0 0,0 0-184 0 0,0 0 0 0 0,0 0 0 0 0,0 0 0 0 0,0 0 0 0 0,0 0 0 0 0,0 0 0 0 0,0 0 0 0 0,18-17-80 0 0,0 17-48 0 0,-1 0-16 0 0,1 0 0 0 0,0 0 240 0 0,-1 0 56 0 0,1 0 8 0 0,0 0 0 0 0,-1 0-88 0 0,1 0-8 0 0,-1 0-64 0 0,1 0 96 0 0,0 0-96 0 0,-18 0-120 0 0,17 0 24 0 0,1 0 8 0 0,-18 0-1096 0 0,0 0-224 0 0,0 0-48 0 0,0 0-8 0 0</inkml:trace>
  <inkml:trace contextRef="#ctx0" brushRef="#br0" timeOffset="1142.82">583 0 5528 0 0,'0'0'240'0'0,"0"0"56"0"0,0 0-232 0 0,0 0-64 0 0,0 0 0 0 0,0 0 0 0 0,0 0 1800 0 0,18 0 352 0 0,-1 0 72 0 0,-17 0 16 0 0,35 0-1120 0 0,-17 0-217 0 0,0 0-39 0 0,-1 0-16 0 0,1 0-184 0 0,0 0-40 0 0,17 0-8 0 0,-17 0 0 0 0,-1 0-264 0 0,1 0-64 0 0,17 0 0 0 0,-17 0-8 0 0,-1 0-160 0 0,1 0-32 0 0,0 0-8 0 0,-1 0 0 0 0,1 0-16 0 0,-18 0-64 0 0,18 0 96 0 0,-18 0-32 0 0,0 0 136 0 0,0 0 24 0 0,0 0 8 0 0,0 0 0 0 0,0 0-360 0 0,0 0-80 0 0,0 0-16 0 0,0 0 0 0 0,0 0-288 0 0,0 0-64 0 0,0 0-16 0 0,0 0 0 0 0,0 0-328 0 0,0 0-64 0 0,0 0-8 0 0,-18 0-8 0 0,18 0 137 0 0,-18 18 31 0 0,18-18 8 0 0,-17 0 0 0 0,17 0 504 0 0,-18 0 96 0 0,0 0 16 0 0,18 0 8 0 0,-17 0 536 0 0,-1 17 112 0 0,18-17 16 0 0,-17 0 8 0 0,17-17 168 0 0,0 17 32 0 0,0 0 0 0 0,-18 0 7 0 0,18 0-199 0 0,0 0-48 0 0,0 0-8 0 0,0 0 0 0 0,0 0-40 0 0,0 0-16 0 0,0 0 0 0 0,0 0 0 0 0,0 0 16 0 0,0 0 8 0 0,0 17 0 0 0,0 1 0 0 0,0 0-72 0 0,0-18-24 0 0,0 17 0 0 0,0 1 0 0 0,0 0-32 0 0,18-1-8 0 0,-18 18 0 0 0,0-17 0 0 0,0 0 32 0 0,0-1 0 0 0,0 1 0 0 0,0 17 0 0 0,0-17-96 0 0,0 0-8 0 0,0-1-8 0 0,0 18 0 0 0,0-17-176 0 0,17-18 0 0 0,-17 18 0 0 0,0-18 64 0 0,0 0-992 0 0,0 0-192 0 0,0 0-32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27.66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283 160 5528 0 0,'0'0'488'0'0,"0"0"-392"0"0,0-18-96 0 0,0 18 0 0 0,18-18 1736 0 0,-18 1 328 0 0,-18 17 64 0 0,18-18 16 0 0,0 18-1008 0 0,0-17-200 0 0,0 17-41 0 0,0 0 1 0 0,-18-18-304 0 0,18 18-56 0 0,-17 0-16 0 0,17-18 0 0 0,-18 18-112 0 0,0 0-24 0 0,18 18-8 0 0,-17-18 0 0 0,-1 0-56 0 0,18 18 0 0 0,-18-18-8 0 0,1 17 0 0 0,-1 1-56 0 0,0-1 0 0 0,1 1-8 0 0,17 0 0 0 0,-18 17 104 0 0,1-17 16 0 0,17 17 8 0 0,-18-17 0 0 0,0 17-376 0 0,18-18 0 0 0,-17 1-80 0 0,17 17 16 0 0,0-17 64 0 0,0 0 128 0 0,0 17-32 0 0,0-17-8 0 0,0-1-88 0 0,0 1 0 0 0,0 0 0 0 0,0-1 0 0 0,17 1 0 0 0,-17-1 0 0 0,18-17 0 0 0,-18 18 0 0 0,18-18 0 0 0,-18 18 0 0 0,17-18 0 0 0,-17 0 0 0 0,18 0 0 0 0,-1 0 0 0 0,1 0 0 0 0,-18 0 0 0 0,18-18-264 0 0,-1 18 8 0 0,1-18 0 0 0,0 1 0 0 0,-1-1-56 0 0,1 1-8 0 0,0-1 0 0 0,-1-17 0 0 0,1 17 56 0 0,-18 0 8 0 0,18-17 0 0 0,-1 0 0 0 0,-17 17 160 0 0,0-17 96 0 0,0 17-96 0 0,0-17 96 0 0,0 17 0 0 0,0 1 152 0 0,0-1-24 0 0,0 18 0 0 0,0 0 144 0 0,0 0 24 0 0,0 0 8 0 0,-17 0 0 0 0,-1 18-96 0 0,18-1-16 0 0,0 1-8 0 0,-18 0 0 0 0,18 17-72 0 0,0-18-16 0 0,0 19 0 0 0,0-19 0 0 0,0 19-32 0 0,0-19 0 0 0,0 1-64 0 0,0 17 96 0 0,18-17-96 0 0,-18 0 0 0 0,18-1 0 0 0,-18 1 0 0 0,17-18 0 0 0,1 17 0 0 0,-18-17 0 0 0,17 18 0 0 0,-17-18-224 0 0,18 0-24 0 0,0 0 0 0 0,-1 0 0 0 0,-17-18-320 0 0,18 18-64 0 0,0-17-8 0 0,-18-1-8 0 0,17 1 288 0 0,1-1 56 0 0,-18 0 16 0 0,0 1 0 0 0,18-1 120 0 0,-18-17 24 0 0,0 17 8 0 0,17 0 0 0 0,-17 1 136 0 0,0-1 0 0 0,0 18 0 0 0,0-18 0 0 0,0 1 144 0 0,0 17-16 0 0,0 0-8 0 0,0-18 0 0 0,0 18 104 0 0,0 0 16 0 0,0 0 8 0 0,0 0 0 0 0,0 0-176 0 0,0 0-72 0 0,0 0 64 0 0,0 0-64 0 0,0 0 0 0 0,0 0 0 0 0,0 0 0 0 0,0 0 0 0 0,0 0 448 0 0,0 0 56 0 0,0 18 8 0 0,0-18 0 0 0,0 17-600 0 0,0 1-112 0 0,0 0-24 0 0,18-1-8 0 0,-18 1 296 0 0,0 0 64 0 0,0-1 16 0 0,0 19 0 0 0,0-1-48 0 0,0-17 0 0 0,17 17-8 0 0,-17-18 0 0 0,0 19 168 0 0,0-1 32 0 0,18 0 0 0 0,-18 1 8 0 0,0-1-144 0 0,18 0-32 0 0,-18 18-8 0 0,17-18 0 0 0,-17 18-8 0 0,0-18 0 0 0,0 1 0 0 0,0-1 0 0 0,0 0 328 0 0,-17 1 64 0 0,17-19 16 0 0,0 1 0 0 0,-18 0-416 0 0,18-1-96 0 0,-18 1 0 0 0,18-1 0 0 0,-17-17 0 0 0,17 0 0 0 0,-18 0 0 0 0,1 18 0 0 0,-1-36 0 0 0,0 18 0 0 0,1 0 0 0 0,-1 0 0 0 0,0-17-384 0 0,1 17-104 0 0,-1-35-24 0 0,0 17 0 0 0,-17 0-992 0 0,18 1-192 0 0,-1-19-48 0 0,0 1-8 0 0</inkml:trace>
  <inkml:trace contextRef="#ctx0" brushRef="#br0" timeOffset="304.41">495 54 17503 0 0,'0'0'384'0'0,"0"0"88"0"0,0 0 8 0 0,0 0 8 0 0,0 0-392 0 0,0 0-96 0 0,17 0 0 0 0,-17 0 0 0 0,0 0 416 0 0,0 0 64 0 0,0 0 16 0 0,0 0 0 0 0,0 0-384 0 0,18 0-112 0 0,-18 0 0 0 0,0 0 64 0 0,0 0 352 0 0,17-18 64 0 0,-17 18 24 0 0,0 0 0 0 0,0 0-400 0 0,0 0-104 0 0,0 0 0 0 0,0-17 0 0 0,0 17 0 0 0,0 0 0 0 0,-17 0 0 0 0,17-18 0 0 0,-18 18 0 0 0,18 0 0 0 0,0 0 0 0 0,0 0 0 0 0,0 0 0 0 0,0 0 0 0 0,0 0 0 0 0,0 0-9375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28.49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88 0 15664 0 0,'0'0'696'0'0,"0"0"135"0"0,0 18-663 0 0,18 0-168 0 0,-18-18 0 0 0,18 35 0 0 0,-18-35 1256 0 0,17 17 216 0 0,1 1 48 0 0,-18 0 8 0 0,0-1-864 0 0,18 1-176 0 0,-18-18-32 0 0,0 18-8 0 0,0-1-304 0 0,-18 1-64 0 0,18-18-16 0 0,-18 18 0 0 0,1-18 24 0 0,17 17 0 0 0,-18-17 0 0 0,0 0 0 0 0,-17 0-952 0 0,17 0-192 0 0,1 0-40 0 0,-1-17-8167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28.97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17247 0 0,'0'0'384'0'0,"0"0"72"0"0,0 0 24 0 0,0 0 0 0 0,0 18-384 0 0,18-18-96 0 0,-18 0 0 0 0,0 18 0 0 0,17-18 640 0 0,-17 0 104 0 0,0 17 24 0 0,18-17 8 0 0,-18 0-528 0 0,0 0-112 0 0,0 0-16 0 0,18 0-8 0 0,-18 18-48 0 0,0-18 0 0 0,17-18-64 0 0,-17 18 96 0 0,0 0 32 0 0,0 0 0 0 0,0 0 0 0 0,0 0 0 0 0,18-17-24 0 0,-18 17 0 0 0,0 0 0 0 0,0 0 0 0 0,-18-18-104 0 0,18 18 88 0 0,0 0-88 0 0,0 0 80 0 0,0 0-80 0 0,0 0 96 0 0,-17 0-96 0 0,17 0 96 0 0,0 0-32 0 0,0 0-64 0 0,0 0 96 0 0,0 0-32 0 0,0 0-64 0 0,0 0 0 0 0,0 0 0 0 0,0 0 64 0 0,0 0-64 0 0,0 0-128 0 0,0 0 32 0 0,0 0 8 0 0,0 0-256 0 0,0 0-48 0 0,0 0-16 0 0,0 0 0 0 0,0 0-936 0 0,0 0-192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29.2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53 14944 0 0,'0'0'328'0'0,"0"0"72"0"0,0 0 16 0 0,0 0-1 0 0,0 0-335 0 0,0 0-80 0 0,17 0 0 0 0,-17 0 0 0 0,0 0 584 0 0,18-18 104 0 0,0 18 16 0 0,-18 0 8 0 0,0-17-648 0 0,17 17-136 0 0,-17-18-24 0 0,18 18-8 0 0,-18 0 168 0 0,0 0 32 0 0,0 0 0 0 0,0 0 8 0 0,18 0 160 0 0,-18 0 32 0 0,0 0 8 0 0,0 0 0 0 0,0 0-32 0 0,0 0-8 0 0,0 0 0 0 0,0 0 0 0 0,0 0 152 0 0,0 0 32 0 0,-18 0 8 0 0,18 0 0 0 0,-18 18-360 0 0,18-18-96 0 0,0 0 0 0 0,-17 0 0 0 0,17 17 0 0 0,-18-17 0 0 0,18 0 0 0 0,0 0 0 0 0,0 0-864 0 0,0 0-192 0 0,0 0-40 0 0,0 0-7223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29.54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36 106 7368 0 0,'0'0'656'0'0,"0"0"-528"0"0,0 0-128 0 0,0 0 0 0 0,0 0 2088 0 0,0 0 392 0 0,0 0 80 0 0,17-17 7 0 0,-17 17-1447 0 0,0-18-288 0 0,18 18-56 0 0,-18-18-8 0 0,0 18-280 0 0,0-17-48 0 0,0 17-16 0 0,0-18 0 0 0,0 18-40 0 0,0 0 0 0 0,0-18-8 0 0,0 18 0 0 0,0 0-56 0 0,0 0-16 0 0,-18 0 0 0 0,18 18 0 0 0,-17-18-192 0 0,-1 0-40 0 0,18 18-8 0 0,-18-1 0 0 0,18-17-568 0 0,0 0-112 0 0,0 0-24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30.28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11520 0 0,'0'0'1024'0'0,"0"0"-824"0"0,0 0-200 0 0,18 0 0 0 0,-1 0 1152 0 0,-17 18 192 0 0,18-18 39 0 0,-1 0 9 0 0,1 0-328 0 0,0 17-64 0 0,-1-17-8 0 0,1 18-8 0 0,-18 0-512 0 0,18-1-104 0 0,-1-17-16 0 0,1 18-8 0 0,-18-18-208 0 0,0 18-40 0 0,0-18 0 0 0,0 17-8 0 0,-18 1-88 0 0,18-18 64 0 0,-17 17-64 0 0,-1 1 64 0 0,0-18-1512 0 0,-17 18-312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31.05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11256 0 0,'0'0'496'0'0,"0"0"112"0"0,0 0-488 0 0,0 0-120 0 0,0 0 0 0 0,0 0 0 0 0,18 18 704 0 0,-18-18 128 0 0,17 17 16 0 0,1 19 8 0 0,-18-19-216 0 0,18 18-49 0 0,-18 1-7 0 0,17-1 0 0 0,-17 0 48 0 0,18 1 8 0 0,-18 16 0 0 0,0 1 0 0 0,0-17-112 0 0,0 17-16 0 0,0-18-8 0 0,0 18 0 0 0,0-18-352 0 0,0 0-72 0 0,0 1-16 0 0,0-19 0 0 0,0 1 160 0 0,0 0 32 0 0,0-1 8 0 0,0 1 0 0 0,-18-18-160 0 0,18 0-32 0 0,0 0-8 0 0,0-18 0 0 0,0 1-64 0 0,0-1 0 0 0,0 0 0 0 0,0 1 0 0 0,0-1 0 0 0,0 0-88 0 0,0-17 24 0 0,0 0 0 0 0,0 17 64 0 0,18-17 0 0 0,-18-18 0 0 0,18 18-64 0 0,-18-1-56 0 0,17 1-8 0 0,1 0 0 0 0,-1 0 0 0 0,19 17 128 0 0,-19-17-72 0 0,1-1 72 0 0,17 19-64 0 0,-17-1 64 0 0,17 0 0 0 0,-17 1 64 0 0,-1-1-64 0 0,19 1 144 0 0,-19 17-8 0 0,1 0 0 0 0,0-18 0 0 0,-18 18-216 0 0,17 18-48 0 0,1-18 0 0 0,0 0-6224 0 0,-18 0-1239 0 0</inkml:trace>
  <inkml:trace contextRef="#ctx0" brushRef="#br0" timeOffset="1622.11">476 618 9936 0 0,'0'0'440'0'0,"0"0"88"0"0,0 0-424 0 0,0 0-104 0 0,0 0 0 0 0,0 0 0 0 0,0 0 560 0 0,0 0 88 0 0,0 0 24 0 0,0 0 0 0 0,0 0-224 0 0,0 0-32 0 0,0 0-16 0 0,0 0 0 0 0,0 0 56 0 0,0 0 16 0 0,0 0-1 0 0,0 0 1 0 0,0 0-136 0 0,0 0-24 0 0,0-17-8 0 0,0 17 0 0 0,18 0-88 0 0,-18-18-24 0 0,0 18 0 0 0,0 0 0 0 0,0 0-64 0 0,0 0-8 0 0,0 0-8 0 0,0 0 0 0 0,0 0-8 0 0,0 0 0 0 0,0 0 0 0 0,0 0 0 0 0,0 0 16 0 0,0 0 0 0 0,0 0 0 0 0,0 0 0 0 0,0 0-24 0 0,0 0 0 0 0,0 0 0 0 0,0 0 0 0 0,0 0 32 0 0,0 0 0 0 0,0 0 0 0 0,0 0 0 0 0,0 0-32 0 0,0 0 0 0 0,0 0 0 0 0,0 0 0 0 0,0 18-24 0 0,0-1-8 0 0,18-17 0 0 0,-18 18 0 0 0,0 0 112 0 0,0 17 16 0 0,17-17 8 0 0,-17 17 0 0 0,0-18 24 0 0,18 19 8 0 0,-18-1 0 0 0,0 0 0 0 0,0 1-8 0 0,18-1 0 0 0,-18 0 0 0 0,0 0 0 0 0,0 1-32 0 0,-18-1-16 0 0,18 0 0 0 0,0-17 0 0 0,-18 17 16 0 0,18-17 8 0 0,0 17 0 0 0,-17-17 0 0 0,17-1-200 0 0,-18 1 0 0 0,0 0 0 0 0,1-1 0 0 0,17-17 0 0 0,-18 18 0 0 0,0-18 0 0 0,1 18 64 0 0,-1-18-64 0 0,0 0 80 0 0,1 0-80 0 0,17 0 80 0 0,-18-18-80 0 0,1 18 0 0 0,17 0 0 0 0,-18-18 0 0 0,18 1-256 0 0,-18 17-8 0 0,1-18-8 0 0,17 0 0 0 0,-18 1-720 0 0,18-1-136 0 0,-18 0-32 0 0,18 1-4871 0 0,0-18-977 0 0</inkml:trace>
  <inkml:trace contextRef="#ctx0" brushRef="#br0" timeOffset="1913.78">494 266 8288 0 0,'0'0'736'0'0,"0"0"-584"0"0,18-18-152 0 0,-18 18 0 0 0,0 0 1712 0 0,0 0 312 0 0,0-18 64 0 0,0 18 15 0 0,0 0-1215 0 0,17 0-248 0 0,1 0-40 0 0,-18 0-16 0 0,0 0-496 0 0,18 0-88 0 0,-18 18 0 0 0,0-18-80 0 0,17 18-920 0 0,-17-18-184 0 0,18 17-39 0 0</inkml:trace>
  <inkml:trace contextRef="#ctx0" brushRef="#br0" timeOffset="2198.17">617 689 9216 0 0,'0'0'408'0'0,"0"0"80"0"0,0 0-392 0 0,0 0-96 0 0,0 0 0 0 0,0 0 0 0 0,0 0 1384 0 0,18 18 256 0 0,0-18 56 0 0,-1 0-1 0 0,-17 0-887 0 0,18 0-176 0 0,0 0-40 0 0,-1 0-8 0 0,1 0-168 0 0,0 0-40 0 0,-1-18-8 0 0,1 18 0 0 0,-1 0-144 0 0,1 0-24 0 0,0-18-8 0 0,-1 18 0 0 0,1 0-104 0 0,-18 0-24 0 0,18 0-64 0 0,-18 0 96 0 0,0 0-232 0 0,0 0-56 0 0,17 0 0 0 0,-17 0-5519 0 0,0 0-1105 0 0</inkml:trace>
  <inkml:trace contextRef="#ctx0" brushRef="#br0" timeOffset="2731.38">1005 477 3680 0 0,'0'0'328'0'0,"0"0"-264"0"0,0 0-64 0 0,0 0 0 0 0,0 18 2056 0 0,0-18 400 0 0,0 0 72 0 0,0 18 24 0 0,0-1-1408 0 0,0 1-280 0 0,0-18-65 0 0,0 17 1 0 0,0 1-176 0 0,0 17-32 0 0,0-17-8 0 0,0 0 0 0 0,0 17-40 0 0,0-17 0 0 0,0 17-8 0 0,0-18 0 0 0,0 19-112 0 0,0-19-16 0 0,0 1-8 0 0,0 17 0 0 0,18-17-208 0 0,-18 0-32 0 0,0-1-16 0 0,0-17 0 0 0,0 18-144 0 0,0-18 0 0 0,0 0 0 0 0,0 0 0 0 0,0 0-800 0 0,0 0-192 0 0,0 0-40 0 0</inkml:trace>
  <inkml:trace contextRef="#ctx0" brushRef="#br0" timeOffset="3155.03">1252 795 7832 0 0,'0'0'696'0'0,"0"0"-560"0"0,0 0-136 0 0,0 17 0 0 0,0-17 1528 0 0,0 18 272 0 0,18 0 56 0 0,-18-18 16 0 0,0 17-601 0 0,0 1-119 0 0,0-18-32 0 0,18 0 0 0 0,-18 18-616 0 0,0-18-128 0 0,0 17-24 0 0,0-17-8 0 0,0 0-184 0 0,0 18-32 0 0,0-18 0 0 0,-18 17-8 0 0,0 1-56 0 0,18-18 0 0 0,-17 18-64 0 0,-1-18 96 0 0,1 17-1168 0 0,-1-17-240 0 0,18 0-40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4:15.93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66 0 7832 0 0,'-17'16'696'0'0,"17"-16"-560"0"0,0 0-136 0 0,0 16 0 0 0,0-16 816 0 0,0 32 136 0 0,0-16 24 0 0,0-1 8 0 0,0 17-32 0 0,0-16-8 0 0,0 16 0 0 0,0-1 0 0 0,0 17-169 0 0,0-1-31 0 0,0 1-8 0 0,-16-16 0 0 0,16 15-176 0 0,0 1-40 0 0,0 15-8 0 0,-16-31 0 0 0,16 15-224 0 0,-17 1-56 0 0,34-17-8 0 0,-17 17 0 0 0,-17-16-128 0 0,17-1-32 0 0,0-15-64 0 0,0 16 96 0 0,0-16-96 0 0,0 0 72 0 0,0 15-72 0 0,0-31 64 0 0,17 16-208 0 0,-17-16-48 0 0,0 0 0 0 0,0 0-8 0 0,0-16-1000 0 0,16 16-200 0 0,0-31-40 0 0,-16 15-5855 0 0</inkml:trace>
  <inkml:trace contextRef="#ctx0" brushRef="#br0" timeOffset="294.34">360 16 5528 0 0,'-17'0'488'0'0,"17"0"-392"0"0,0 0-96 0 0,0 0 0 0 0,0 0 1352 0 0,0 0 248 0 0,0 0 56 0 0,0 16 8 0 0,0 0-544 0 0,0 0-112 0 0,0 0-16 0 0,0 15-9 0 0,0-15-231 0 0,0 16-48 0 0,-16-1 0 0 0,16 1-8 0 0,0 0-112 0 0,0 0-16 0 0,0-1-8 0 0,0 1 0 0 0,0 0-208 0 0,0-1-32 0 0,0 1-16 0 0,-16 0 0 0 0,16 15-232 0 0,0-31-72 0 0,0 16 0 0 0,0-1 0 0 0,0 1 160 0 0,-17 0-32 0 0,17-1 0 0 0,0-15 0 0 0,0 16-128 0 0,0-16 0 0 0,0 0 0 0 0,17 0-72 0 0,-17-1-848 0 0,0-15-168 0 0,16 16-32 0 0,0-16-7119 0 0</inkml:trace>
  <inkml:trace contextRef="#ctx0" brushRef="#br0" timeOffset="750.9">1127 238 920 0 0,'0'0'80'0'0,"0"0"-80"0"0,0-16 0 0 0,0 0 0 0 0,17 16 1864 0 0,-17-16 360 0 0,0 16 72 0 0,-17-15 8 0 0,17 15-1320 0 0,0-16-272 0 0,-16 0-48 0 0,16 16-16 0 0,-16-16 152 0 0,-1 16 32 0 0,17 0 8 0 0,-16 0 0 0 0,0-16 7 0 0,-1 32 1 0 0,1-16 0 0 0,0 0 0 0 0,-1 0-368 0 0,1 16-80 0 0,-17 0-16 0 0,17 0 0 0 0,0-1-184 0 0,-1 1-40 0 0,-15 16 0 0 0,-1-16-8 0 0,17 16 56 0 0,-1-1 16 0 0,1 1 0 0 0,-17-16 0 0 0,17 15 72 0 0,0 1 24 0 0,-1 0 0 0 0,17-1 0 0 0,-16 1-192 0 0,0 0-32 0 0,16 0 0 0 0,0-17-8 0 0,0 17-88 0 0,0-16 0 0 0,0 0 0 0 0,0 0 0 0 0,16-1 0 0 0,0-15 64 0 0,1 16-64 0 0,-1-16 0 0 0,17 0 0 0 0,-17 16-72 0 0,0-32 0 0 0,1 16 0 0 0,15 0-16 0 0,-15-16 0 0 0,15 1 0 0 0,-15-1 0 0 0,-17 0 24 0 0,32 0 0 0 0,-15-16 0 0 0,-1 17 0 0 0,0-17-8 0 0,17 0 0 0 0,-17 0 0 0 0,1 1 0 0 0,-17-1 72 0 0,16 16 0 0 0,0-15-72 0 0,1-1 72 0 0,-1 0 0 0 0,-16 16 0 0 0,16 1 0 0 0,-16-17 0 0 0,0 16 0 0 0,17 0 0 0 0,-34 16 0 0 0,17-16 0 0 0,0 16 0 0 0,0 0 0 0 0,0 0 96 0 0,0 0-32 0 0,-16-16 32 0 0,16 16 8 0 0,0 0 0 0 0,0 16 0 0 0,-16 0-40 0 0,-1 0 0 0 0,17 0-64 0 0,0 0 96 0 0,-16 15-24 0 0,16 1-8 0 0,0 0 0 0 0,-16-16 0 0 0,16 31 8 0 0,0-15 0 0 0,0-1 0 0 0,0 1 0 0 0,16 0-72 0 0,-16 0 0 0 0,0-17 72 0 0,16 17-72 0 0,-16-16 0 0 0,17 16 0 0 0,-1-17 0 0 0,0 1 0 0 0,1-16 0 0 0,-1 16 0 0 0,0 0-64 0 0,1-16 64 0 0,-1 0-512 0 0,17 0-64 0 0,-17 0-16 0 0,17 0-5576 0 0,-1-16-1111 0 0</inkml:trace>
  <inkml:trace contextRef="#ctx0" brushRef="#br0" timeOffset="1174.6">1421 476 8288 0 0,'0'15'736'0'0,"0"-15"-584"0"0,0 0-152 0 0,0 0 0 0 0,-16 0 1072 0 0,16 0 184 0 0,0 16 40 0 0,16 0 8 0 0,-16 0-488 0 0,-16-16-96 0 0,16 32-16 0 0,0-16-9 0 0,16-1-143 0 0,-16 1-24 0 0,0 0-8 0 0,-16 0 0 0 0,16 16-32 0 0,0-17-8 0 0,0 1 0 0 0,0 0 0 0 0,0 0-144 0 0,-16 0-32 0 0,32 0-8 0 0,-32 15 0 0 0,16-15-168 0 0,0-16-40 0 0,0 16-8 0 0,0 0 0 0 0,0 0-80 0 0,0-16 0 0 0,0 0 0 0 0,0 0 0 0 0,16 0-768 0 0,-16 0-112 0 0,0 0-24 0 0,0 0-7247 0 0</inkml:trace>
  <inkml:trace contextRef="#ctx0" brushRef="#br0" timeOffset="1504.79">1666 254 8752 0 0,'0'0'776'0'0,"0"0"-616"0"0,0 0-160 0 0,0 0 0 0 0,0 0 832 0 0,0 0 128 0 0,17 16 32 0 0,-17 0 8 0 0,0-16-120 0 0,0 15-24 0 0,16 1-8 0 0,-16 0-1 0 0,0 0-175 0 0,0 0-40 0 0,0 0-8 0 0,0-1 0 0 0,0 17-56 0 0,-16-16-16 0 0,16 16 0 0 0,0-1 0 0 0,0 1-88 0 0,0 0-16 0 0,-17-1-8 0 0,17 1 0 0 0,0 0-168 0 0,0-1-32 0 0,-16 1-8 0 0,16 0 0 0 0,0-16-144 0 0,0 15-88 0 0,0-15 96 0 0,-16 16-96 0 0,16-16 64 0 0,0 0-64 0 0,0 15 0 0 0,0-15 0 0 0,0 0 0 0 0,0-16-88 0 0,0 0 16 0 0,0 0 0 0 0,0 0-360 0 0,0 0-72 0 0,0 0-8 0 0,0 0-5696 0 0,16-16-1143 0 0</inkml:trace>
  <inkml:trace contextRef="#ctx0" brushRef="#br0" timeOffset="1820.46">1830 127 13248 0 0,'0'0'584'0'0,"0"0"120"0"0,0 0-560 0 0,0 0-144 0 0,0 0 0 0 0,0 0 0 0 0,0 0 408 0 0,0 16 48 0 0,0 0 16 0 0,0 0-1 0 0,0-16-87 0 0,0 15-8 0 0,0 1-8 0 0,0 16 0 0 0,0-16 104 0 0,0 0 16 0 0,0 15 8 0 0,0-15 0 0 0,0 16-16 0 0,0 0-8 0 0,0-1 0 0 0,0 1 0 0 0,0 0-192 0 0,0 15-40 0 0,0-31-8 0 0,0 32 0 0 0,0-17-72 0 0,0 1-24 0 0,0 0 0 0 0,0-1 0 0 0,-17 1-8 0 0,17 0 0 0 0,0-1 0 0 0,0-15 0 0 0,0 16 16 0 0,0 0 0 0 0,0-1 0 0 0,0-15 0 0 0,0 0-80 0 0,0 0-64 0 0,0 0 72 0 0,0-1-72 0 0,0 1 80 0 0,0 0-80 0 0,0 0 80 0 0,0-16-80 0 0,0 0 0 0 0,0 0 0 0 0,0 0-88 0 0,0 0 88 0 0,0 0-944 0 0,0 0-128 0 0,0 0-24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34.68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72 107 3224 0 0,'0'0'288'0'0,"0"0"-288"0"0,0 0 0 0 0,0 0 0 0 0,0 0 1992 0 0,0 0 344 0 0,17 0 72 0 0,-17 0 16 0 0,18 0-1584 0 0,-18-18-312 0 0,17 1-64 0 0,-17 17-16 0 0,0-18-176 0 0,18 18-40 0 0,-18 0-8 0 0,0-18 0 0 0,0 18-72 0 0,18-17-24 0 0,-18 17 0 0 0,0-18-1 0 0,0 18 257 0 0,0 0 40 0 0,0 0 16 0 0,0 0 0 0 0,0 0-216 0 0,0 0-32 0 0,0 0-16 0 0,0 0 0 0 0,0 0 80 0 0,0 0 8 0 0,0 0 8 0 0,0 0 0 0 0,0 0-48 0 0,0 0-16 0 0,0 18 0 0 0,17-1 0 0 0,-17 1 80 0 0,0 0 24 0 0,0-1 0 0 0,0 18 0 0 0,18-17-216 0 0,-18 17-32 0 0,0 1-64 0 0,18-19 88 0 0,-18 19 40 0 0,0-1 0 0 0,17 18 8 0 0,-17-36 0 0 0,0 19 152 0 0,0 17 32 0 0,0-36 8 0 0,0 19 0 0 0,0-1-216 0 0,0 0-48 0 0,0-17 0 0 0,0-1-64 0 0,-17 19 128 0 0,-1-19-32 0 0,18 1-8 0 0,-18 0 0 0 0,1-18-88 0 0,-1 17 96 0 0,18-17-96 0 0,-18 18 96 0 0,1-18-96 0 0,-1 0 0 0 0,1 0 0 0 0,17 0 0 0 0,-18 0-344 0 0,0 0-80 0 0,18 0-24 0 0,-17-18-5928 0 0,-1 18-1191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34.92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36 18 16527 0 0,'0'0'360'0'0,"0"0"80"0"0,0 0 8 0 0,0 0 24 0 0,0 0-376 0 0,18 0-96 0 0,-18-17 0 0 0,17 17 0 0 0,-17 0 176 0 0,0 0 16 0 0,0 0 8 0 0,0 0 0 0 0,0 0 16 0 0,0 0 0 0 0,0 0 0 0 0,0 0 0 0 0,0 0 88 0 0,0 0 16 0 0,-17 0 8 0 0,17 17 0 0 0,-18-17-56 0 0,18 0-16 0 0,0 18 0 0 0,-18-18 0 0 0,18 18-256 0 0,0-1 0 0 0,-17-17 0 0 0,17 18 0 0 0,0-18-1120 0 0,0 0-288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35.34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89 5064 0 0,'0'0'448'0'0,"0"0"-352"0"0,0 0-96 0 0,0 0 0 0 0,0 0 2048 0 0,0 0 384 0 0,18 0 88 0 0,-1 0 8 0 0,1 0-1504 0 0,-18 0-297 0 0,35-18-63 0 0,-17 18-16 0 0,0 0-144 0 0,-1 0-32 0 0,1 0-8 0 0,-1-18 0 0 0,19 18-104 0 0,-19 0-16 0 0,19 0-8 0 0,-1 0 0 0 0,-17-17-88 0 0,17 17-24 0 0,-18-18 0 0 0,19 18 0 0 0,-19 0-104 0 0,1 0-24 0 0,0 0-8 0 0,-1 0 0 0 0,1-18-176 0 0,-18 36-32 0 0,0-18-8 0 0,18 0 0 0 0,-18 0-1504 0 0,0 0-312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35.66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54 36 2304 0 0,'0'0'200'0'0,"-18"0"-200"0"0,0 0 0 0 0,18 0 0 0 0,-17 18 2944 0 0,17-18 544 0 0,0 0 104 0 0,0 0 24 0 0,0 0-1969 0 0,0 0-399 0 0,0 0-72 0 0,0 0-24 0 0,17 0-544 0 0,-17 0-104 0 0,18 0-24 0 0,17 0-8 0 0,-17 0-56 0 0,17 0 0 0 0,-17-18-8 0 0,17 18 0 0 0,0 0-200 0 0,1 0-40 0 0,-1-17-8 0 0,18 17 0 0 0,-35 0-160 0 0,17-18 0 0 0,18 18 0 0 0,-36 0-6912 0 0,19 0-1327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36.46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318 265 5064 0 0,'0'0'448'0'0,"0"0"-352"0"0,18 0-96 0 0,-18-17 0 0 0,0-1 1712 0 0,0 18 328 0 0,0-18 64 0 0,18 1 8 0 0,-18-1-792 0 0,0 0-160 0 0,0 18-33 0 0,0-35-7 0 0,0 35-552 0 0,0-18-120 0 0,0 1-16 0 0,-18-1-8 0 0,18 1-208 0 0,0 17-48 0 0,-18-18-8 0 0,1 18 0 0 0,-1 0 96 0 0,0 0 8 0 0,1 0 8 0 0,-1 18 0 0 0,-17-1-120 0 0,17 1-24 0 0,1-1-8 0 0,-19 1 0 0 0,19 17 0 0 0,-1-17 0 0 0,0 17 0 0 0,1-17 0 0 0,-1 17-32 0 0,18 0-8 0 0,-18-17 0 0 0,18 17 0 0 0,0-17-80 0 0,0 17 0 0 0,-17-17 0 0 0,17 0 0 0 0,0-1 0 0 0,0 1 0 0 0,0 0 0 0 0,0-1 0 0 0,0 1 0 0 0,17-1 0 0 0,-17-17 64 0 0,0 0-64 0 0,0 0 0 0 0,18 0 0 0 0,-18 18 0 0 0,18-18 0 0 0,-18-18-192 0 0,17 18 0 0 0,1 0 0 0 0,0-17 0 0 0,-1-1-64 0 0,-17 1-8 0 0,18-1-8 0 0,0 18 0 0 0,-1-35 16 0 0,1 17 8 0 0,-1 0 0 0 0,1 1 0 0 0,-18-1 128 0 0,18-17 24 0 0,-1 17 8 0 0,-17 0 0 0 0,18 1 88 0 0,-18-1 0 0 0,18 1 0 0 0,-18 17 0 0 0,0-18 72 0 0,0 18 56 0 0,0 0 16 0 0,0 0 0 0 0,0 0 80 0 0,0 0 24 0 0,0 0 0 0 0,0 0 0 0 0,0 0-120 0 0,0 0-16 0 0,0 0-8 0 0,0 0 0 0 0,0 0-8 0 0,-18 18 0 0 0,18-18 0 0 0,-18 17 0 0 0,18 1-16 0 0,0 17-8 0 0,-17-17 0 0 0,17 17 0 0 0,-18 0 40 0 0,18-17 8 0 0,-18 17 0 0 0,18 1 0 0 0,-17-1 48 0 0,-1 0 16 0 0,18 18 0 0 0,0-18 0 0 0,-17 18-16 0 0,17-18 0 0 0,0 18 0 0 0,-18-17 0 0 0,18-1-40 0 0,0 18-16 0 0,0-18 0 0 0,0 0 0 0 0,0 1-112 0 0,18 17 64 0 0,-18-36-64 0 0,0 19 0 0 0,0-19 0 0 0,17 1 0 0 0,-17-1 0 0 0,0 1 0 0 0,18 0 0 0 0,-18-18 0 0 0,0 0 0 0 0,17 0 0 0 0,-17-18 0 0 0,18 0-64 0 0,0 18 64 0 0,-18-17-104 0 0,0-1 40 0 0,0 1 64 0 0,0-1-104 0 0,0 18 40 0 0,-18-18 64 0 0,18 1 0 0 0,-18-1 0 0 0,18 0 0 0 0,-17 1 0 0 0,-1 17 0 0 0,1-18 0 0 0,-1 18 0 0 0,0 0 0 0 0,1 0 0 0 0,17 0 0 0 0,-18 0-64 0 0,18 0 64 0 0,0 0-104 0 0,0 0 40 0 0,0 0 64 0 0,0 0-1528 0 0,0 0-240 0 0</inkml:trace>
  <inkml:trace contextRef="#ctx0" brushRef="#br0" timeOffset="439.62">371 1094 11144 0 0,'0'0'488'0'0,"0"0"112"0"0,0 0-480 0 0,0 0-120 0 0,0 0 0 0 0,0 0 0 0 0,0 0 496 0 0,0 0 80 0 0,0-17 8 0 0,0-1 8 0 0,0 18-432 0 0,18 0-96 0 0,-18-18-64 0 0,0 18 96 0 0,0 0 240 0 0,0 0 48 0 0,0 0 16 0 0,0 0-1 0 0,0 0 161 0 0,0 0 32 0 0,0 0 8 0 0,0 0 0 0 0,0 0-192 0 0,18 0-40 0 0,-18 18-8 0 0,17 0 0 0 0,-17-1-32 0 0,18 1-8 0 0,-18 0 0 0 0,0-1 0 0 0,17 1-64 0 0,-17-1-8 0 0,0 19-8 0 0,18-19 0 0 0,-18 19 112 0 0,0-1 32 0 0,0 0 0 0 0,18 0 0 0 0,-18-17-192 0 0,0 17-40 0 0,0 1-8 0 0,-18-19 0 0 0,18 19 24 0 0,0-1 8 0 0,-18-18 0 0 0,18 1 0 0 0,0 0 16 0 0,-17-1 0 0 0,-1 1 0 0 0,1 0 0 0 0,17-18-192 0 0,-18 17 0 0 0,0-17 0 0 0,1 18 0 0 0,-1-18 88 0 0,0 0-24 0 0,1 0 0 0 0,-1 0 0 0 0,0 0-64 0 0,1 0 0 0 0,17 0 0 0 0,-18-18 0 0 0,0 18-640 0 0,18-17-128 0 0,-17-1-16 0 0,-1 0-8 0 0,18-17-824 0 0,-17 0-168 0 0,-1-36-32 0 0,0 18-7 0 0</inkml:trace>
  <inkml:trace contextRef="#ctx0" brushRef="#br0" timeOffset="676.28">442 618 16439 0 0,'0'0'728'0'0,"0"0"152"0"0,0 0-704 0 0,17 0-176 0 0,-17 0 0 0 0,18 0 0 0 0,0 0 584 0 0,-18 0 88 0 0,17 0 8 0 0,-17 0 8 0 0,18 0-488 0 0,-18 0-96 0 0,0 0-16 0 0,18 0-8 0 0,-18 0-80 0 0,0 0 0 0 0,0 0 0 0 0,17 18-88 0 0,-17-18-760 0 0,0 17-152 0 0</inkml:trace>
  <inkml:trace contextRef="#ctx0" brushRef="#br0" timeOffset="972.16">601 1041 9216 0 0,'0'0'816'0'0,"0"0"-656"0"0,0 0-160 0 0,0 0 0 0 0,0 0 1232 0 0,0 0 208 0 0,0 0 48 0 0,0 0 8 0 0,0 0-809 0 0,0 0-159 0 0,17 0-32 0 0,1 0-8 0 0,-18-17-192 0 0,17 17-40 0 0,1 0 0 0 0,-18 0-8 0 0,18 0 200 0 0,-1 0 32 0 0,-17 0 16 0 0,18-18 0 0 0,0 18-128 0 0,-1 0-24 0 0,-17 0-8 0 0,18 0 0 0 0,0 0-208 0 0,-1 0-32 0 0,-17-18-16 0 0,18 18 0 0 0,-1 0-152 0 0,-17 0-32 0 0,18 0-8 0 0,-18 0 0 0 0,0 0-1088 0 0,0 0-216 0 0,0 0-48 0 0,0 0-8 0 0</inkml:trace>
  <inkml:trace contextRef="#ctx0" brushRef="#br0" timeOffset="1300.04">953 724 3224 0 0,'0'0'136'0'0,"0"0"40"0"0,0 0-176 0 0,0 0 0 0 0,0 0 0 0 0,0 17 0 0 0,0-17 2816 0 0,0 18 536 0 0,0 0 104 0 0,0-1 15 0 0,0 1-2207 0 0,0 0-440 0 0,0-1-88 0 0,0 1-24 0 0,0 17-232 0 0,0-17-40 0 0,0 17-16 0 0,18 0 0 0 0,-18-17-136 0 0,0 17-32 0 0,0 1-8 0 0,0-19 0 0 0,0 19-96 0 0,0-19-24 0 0,0 1 0 0 0,0 17 0 0 0,0-17-128 0 0,0-1 0 0 0,18 1 0 0 0,-18 0 0 0 0,0-18-1120 0 0,0 0-192 0 0,0 0-48 0 0</inkml:trace>
  <inkml:trace contextRef="#ctx0" brushRef="#br0" timeOffset="1947.1">636 1 2760 0 0,'0'0'248'0'0,"0"0"-248"0"0,0 0 0 0 0,0 0 0 0 0,0 0 2272 0 0,0 0 400 0 0,0 0 80 0 0,0 0 24 0 0,0 0-1456 0 0,0 0-288 0 0,0 0-57 0 0,17 0-15 0 0,1 0-512 0 0,-18 0-112 0 0,18 0-16 0 0,-1 0-8 0 0,1 0 64 0 0,0 0 8 0 0,-1 0 8 0 0,1 17 0 0 0,17-17-16 0 0,-17 0-8 0 0,-1 0 0 0 0,1 0 0 0 0,0 18-248 0 0,17-18-56 0 0,-17 0 0 0 0,-1 0-64 0 0,-17 0 112 0 0,18 0-32 0 0,0 0-8 0 0,-1 18 0 0 0,-17-18-8 0 0,0 0 0 0 0,0 0 0 0 0,0 0 0 0 0,0 0-64 0 0,0 0 0 0 0,0 0 0 0 0,0 0 0 0 0,0 0-392 0 0,0 0-24 0 0,0 0 0 0 0,0 0 0 0 0,-17 0-328 0 0,-1 0-72 0 0,18 0-16 0 0,-18 0 0 0 0,1 0-112 0 0,17 0-23 0 0,-18 0-9 0 0,18 17 0 0 0,-18-17 336 0 0,18 0 64 0 0,-17 0 8 0 0,17 0 8 0 0,-18 0 360 0 0,0 0 72 0 0,18 0 8 0 0,0 0 8 0 0,-17 18 584 0 0,17-18 112 0 0,0 0 24 0 0,-18 0 8 0 0,18 0 24 0 0,0 0 0 0 0,0 0 0 0 0,0 0 0 0 0,0 0 103 0 0,0 0 25 0 0,-17 17 8 0 0,17-17 0 0 0,0 18-136 0 0,0 0-32 0 0,0-1-8 0 0,0 1 0 0 0,0 0-152 0 0,0 17-24 0 0,0-17-8 0 0,0-1 0 0 0,0 18-160 0 0,0-17-40 0 0,0 17-8 0 0,0-17 0 0 0,0 0-136 0 0,0-1-72 0 0,0 1 80 0 0,0 0-80 0 0,17-1 0 0 0,-17-17-96 0 0,0 0 8 0 0,0 0-6408 0 0,0 0-1287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39.77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388 89 6912 0 0,'18'0'304'0'0,"-18"0"64"0"0,0 0-296 0 0,0-18-72 0 0,18 18 0 0 0,-18 0 0 0 0,0-18 1328 0 0,0 18 248 0 0,0-17 56 0 0,0 17 0 0 0,0 0-1024 0 0,-18-18-216 0 0,18 18-40 0 0,0 0 0 0 0,-18 0 0 0 0,18-18 8 0 0,-17 18-1 0 0,-1 0 1 0 0,1 0 56 0 0,-1 18 0 0 0,0-18 8 0 0,1 0 0 0 0,-1 0-72 0 0,0 18-8 0 0,1-18-8 0 0,-1 17 0 0 0,0 1-104 0 0,1 0-16 0 0,-1-1-8 0 0,0 1 0 0 0,1-1 16 0 0,-1 1 8 0 0,1 0 0 0 0,-1 17 0 0 0,18-17-8 0 0,-18-1 0 0 0,1 1 0 0 0,17 0 0 0 0,-18 17-16 0 0,18 0-8 0 0,-18-17 0 0 0,18 17 0 0 0,0-17-64 0 0,0-1-8 0 0,0 19-8 0 0,0-19 0 0 0,18 1-56 0 0,-18-1-64 0 0,0 19 88 0 0,18-36-88 0 0,-18 17 0 0 0,17 1 0 0 0,1-18 0 0 0,-18 18 0 0 0,18-18 0 0 0,-1-18 0 0 0,1 18 0 0 0,-1-18 0 0 0,1 1-232 0 0,0-1 0 0 0,17-17 0 0 0,-17 17 0 0 0,-1 1 8 0 0,1-19 8 0 0,0 19 0 0 0,-1-19 0 0 0,1 1 0 0 0,0 0 0 0 0,-1 0 0 0 0,1-1 0 0 0,-18 1 216 0 0,0 17 0 0 0,17-17 0 0 0,-17 17 64 0 0,0 1 88 0 0,18-18 16 0 0,-36 17 8 0 0,18 18 0 0 0,18-18 64 0 0,-18 1 16 0 0,0 17 0 0 0,0 0 0 0 0,0 0-40 0 0,0 0-8 0 0,-18 17 0 0 0,18 1 0 0 0,-17 0-48 0 0,17-1 0 0 0,-18 1-8 0 0,18 17 0 0 0,-17 0-24 0 0,17-17 0 0 0,0 17 0 0 0,0 1 0 0 0,0-1-16 0 0,0 0-8 0 0,0 0 0 0 0,17 1 0 0 0,-17-19-104 0 0,18 1 0 0 0,-18 17 0 0 0,17-17 0 0 0,-17-1 128 0 0,18 1 0 0 0,0 0 0 0 0,-1-18 0 0 0,-17 17-256 0 0,18-17-40 0 0,0-17-16 0 0,-1 17 0 0 0,1 0-48 0 0,0-18-16 0 0,-1 0 0 0 0,1 1 0 0 0,-1-1-72 0 0,-17 1-24 0 0,18-1 0 0 0,-18 0 0 0 0,18-17 232 0 0,-18 17 48 0 0,0 1 64 0 0,17-1-104 0 0,-17 0 104 0 0,0 1 0 0 0,-17 17 0 0 0,17-18 0 0 0,0 1 0 0 0,0 17 0 0 0,0 0 0 0 0,0 0 0 0 0,0 0 64 0 0,0 0-64 0 0,0 0 0 0 0,0 0 0 0 0,0 0 0 0 0,0 0 0 0 0,-18 17 0 0 0,18 1 0 0 0,0-1 0 0 0,18 1 96 0 0,-18 0-32 0 0,0-1-64 0 0,0 19 192 0 0,17-1-24 0 0,-17-17 0 0 0,0 17 0 0 0,18 18-24 0 0,-18-18-8 0 0,0 0 0 0 0,0 18 0 0 0,0-17-64 0 0,18-1-8 0 0,-18 18-64 0 0,0-18 96 0 0,0 0-96 0 0,-18 18 64 0 0,18-18-64 0 0,0 1 0 0 0,0-1 104 0 0,-18 0-24 0 0,1 1-8 0 0,17-1 0 0 0,-18-18 16 0 0,18 19 0 0 0,-18-19 0 0 0,1 1 0 0 0,17 17-88 0 0,-18-35 96 0 0,1 18-96 0 0,-1 0 96 0 0,0-18-96 0 0,1 0 0 0 0,-1 0-96 0 0,0 0 96 0 0,1 0-256 0 0,17-18 16 0 0,-36 18 0 0 0,36-18 0 0 0,-17 1-880 0 0,-1-1-168 0 0,18 0-40 0 0,-17-17-4367 0 0,17 17-881 0 0</inkml:trace>
  <inkml:trace contextRef="#ctx0" brushRef="#br0" timeOffset="373.74">653 89 10136 0 0,'0'0'448'0'0,"0"0"96"0"0,0 0-440 0 0,0 0-104 0 0,0 0 0 0 0,0 0 0 0 0,0 0 1768 0 0,0 0 336 0 0,0 0 63 0 0,0 0 9 0 0,0 0-1280 0 0,0 0-256 0 0,0 0-48 0 0,0 0-16 0 0,0 0-392 0 0,0 0-88 0 0,0 0-8 0 0,0 0-8 0 0,0 0-16 0 0,0 0-64 0 0,0 0 96 0 0,0 0-32 0 0,0-18-64 0 0,18 18 64 0 0,-18 0-64 0 0,0 0 64 0 0,0 0-64 0 0,0 0 0 0 0,0 0 72 0 0,0 0-72 0 0,0 0 96 0 0,0 0-24 0 0,0 0 0 0 0,-18 0 0 0 0,18 0 120 0 0,-18 18 16 0 0,1-18 8 0 0,17 17 0 0 0,-18 1-104 0 0,18-18-16 0 0,-18 17-8 0 0,18-17 0 0 0,-17 18-88 0 0,17-18 0 0 0,-18 0 72 0 0,18 18-72 0 0,0-18-80 0 0,0 0-48 0 0,0 0-16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43.04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18 10568 0 0,'0'0'464'0'0,"0"0"104"0"0,17 0-456 0 0,-17 0-112 0 0,0-18 0 0 0,18 18 0 0 0,-18 0 744 0 0,18 0 128 0 0,-18 0 24 0 0,17 18 8 0 0,1-18-312 0 0,0 35-64 0 0,-1-17-17 0 0,1 17 1 0 0,-18 1 0 0 0,17-1 0 0 0,1 0 0 0 0,0 18 0 0 0,-1 0 0 0 0,-17 0 0 0 0,18-18 0 0 0,0 18 0 0 0,-18-18 0 0 0,0 18 0 0 0,17-17 0 0 0,-17-1 0 0 0,0 0-352 0 0,0 0-64 0 0,0 1-24 0 0,0-19 0 0 0,18 1-72 0 0,-36 0-96 0 0,18-18 16 0 0,0 0 8 0 0,0 0 232 0 0,0-18 56 0 0,0 18 8 0 0,-17-35 0 0 0,17 17-224 0 0,0-17 0 0 0,0-1 0 0 0,0 1 0 0 0,0-18 0 0 0,0-17 0 0 0,0 34 0 0 0,0-34 0 0 0,0 35 0 0 0,17-18 0 0 0,-17 17-64 0 0,18 1 64 0 0,-18 0 0 0 0,18 0 0 0 0,-18-1-72 0 0,17 19 72 0 0,1-19-64 0 0,-1 19 64 0 0,1-1-96 0 0,0 18 96 0 0,-1-18-744 0 0,1 18-96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43.53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248 106 1376 0 0,'0'0'128'0'0,"0"0"-128"0"0,0 0 0 0 0,-18-18 0 0 0,18 1 2368 0 0,0 17 456 0 0,18 0 88 0 0,-18-18 24 0 0,0 18-1936 0 0,0-17-384 0 0,0-1-72 0 0,0 18-24 0 0,0 0-520 0 0,0 0 0 0 0,0 0-104 0 0,0 0 8 0 0,18-18 560 0 0,-18 18 112 0 0,0 0 15 0 0,0 0 9 0 0,0 18-72 0 0,0-18-16 0 0,17 18 0 0 0,-17-1 0 0 0,18 1-408 0 0,-18-1-104 0 0,17 19 0 0 0,-17-19 0 0 0,0 19 432 0 0,18-19 64 0 0,-18 19 16 0 0,0-1 0 0 0,0 0-184 0 0,0-17-32 0 0,0-1-8 0 0,0 19 0 0 0,-18-1 40 0 0,18 0 8 0 0,-17 0 0 0 0,17 1 0 0 0,-18-19-32 0 0,18 19-8 0 0,-17-19 0 0 0,-1 19 0 0 0,0-19-120 0 0,1 1-24 0 0,-1 0-8 0 0,0-18 0 0 0,1 0-144 0 0,-1 0 0 0 0,0 0-64 0 0,1 0 64 0 0,-1 0 0 0 0,0-18 0 0 0,18 0 0 0 0,-17 1 0 0 0,-1-1-800 0 0,1 0-120 0 0,17 1-16 0 0,-18-19-5328 0 0,18 19-1063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43.73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13792 0 0,'0'17'608'0'0,"0"-17"128"0"0,0 0-584 0 0,0 0-152 0 0,18 18 0 0 0,0-18 0 0 0,-18 0 824 0 0,0 18 135 0 0,17-18 25 0 0,1 17 8 0 0,0-17-608 0 0,-1 0-112 0 0,-17 0-24 0 0,18-17-8 0 0,-1 17-152 0 0,-17 0-88 0 0,0 0 96 0 0,0-18-96 0 0,18 18 136 0 0,-18 0-24 0 0,0 0-8 0 0,0 0 0 0 0,0 0 96 0 0,-18-18 24 0 0,18 18 0 0 0,-17 0 0 0 0,17 0-32 0 0,-18 0-8 0 0,1 0 0 0 0,17 0 0 0 0,-18 18-96 0 0,0-18-24 0 0,18 0 0 0 0,0 0 0 0 0,0 18-448 0 0,0-1-96 0 0,0-17-24 0 0,0 0-8095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44.24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124 195 13016 0 0,'0'0'576'0'0,"0"0"120"0"0,0 0-560 0 0,0 0-136 0 0,0 0 0 0 0,0 0 0 0 0,0-18 600 0 0,0 18 88 0 0,17-18 16 0 0,-17 1 7 0 0,0-1-455 0 0,18 18-96 0 0,-18-35-24 0 0,18 17 0 0 0,-18 18 24 0 0,17-17 8 0 0,-17-1 0 0 0,0 0 0 0 0,0 1 104 0 0,0 17 16 0 0,18 0 8 0 0,-18 0 0 0 0,0 0-128 0 0,0 0-24 0 0,0 0-8 0 0,0 0 0 0 0,0 0 24 0 0,0 0 8 0 0,0 0 0 0 0,0 0 0 0 0,0 17-72 0 0,-18 19-8 0 0,18-19-8 0 0,18 1 0 0 0,-18 17 16 0 0,0 0 8 0 0,0 1 0 0 0,0-1 0 0 0,18 0 56 0 0,-18 1 16 0 0,0-1 0 0 0,17 18 0 0 0,-17-18-48 0 0,18 0 0 0 0,-18 1-8 0 0,0 16 0 0 0,17-16-8 0 0,-17-1 0 0 0,0 0 0 0 0,0 18 0 0 0,-17-17 16 0 0,17-19 8 0 0,-18 1 0 0 0,18 17 0 0 0,-17-35 0 0 0,17 18 0 0 0,-18-18 0 0 0,0 17 0 0 0,1-17-64 0 0,-1 0-8 0 0,0 0-64 0 0,1-17 96 0 0,-1 17-96 0 0,0-18-120 0 0,1-17 24 0 0,-1 17 8 0 0,18 1-592 0 0,-17-19-120 0 0,-1 1-32 0 0,0 0-5135 0 0,18-1-1033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4:18.07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164 1 17247 0 0,'-17'15'768'0'0,"17"-15"152"0"0,0 16-736 0 0,17 0-184 0 0,-17 0 0 0 0,16 0 0 0 0,-16 0 576 0 0,0 0 72 0 0,0-1 24 0 0,0 1 0 0 0,0 0-296 0 0,-16 16-56 0 0,-1-16-16 0 0,1-1 0 0 0,0 17-24 0 0,-17-16-8 0 0,0 16 0 0 0,17-17-6584 0 0,-17 1-1319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44.53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18 7368 0 0,'0'0'656'0'0,"0"0"-528"0"0,0 0-128 0 0,0 0 0 0 0,0 0 2144 0 0,0 17 392 0 0,0-17 88 0 0,0 0 7 0 0,18 18-1583 0 0,-18-18-320 0 0,0 0-64 0 0,0 0-16 0 0,0 0-432 0 0,0 0-88 0 0,0 0-24 0 0,0 0 0 0 0,0 0 8 0 0,0 0 0 0 0,0-18 0 0 0,17 18 0 0 0,-17 0-32 0 0,0-17-8 0 0,0-1 0 0 0,0 18 0 0 0,0 0-72 0 0,0 0 80 0 0,0 0-80 0 0,0 0 80 0 0,0 0-80 0 0,0 0 96 0 0,0 0-96 0 0,-17 18 96 0 0,17-18-96 0 0,0 0 0 0 0,0 0 0 0 0,0 17 0 0 0,0-17-1160 0 0,0 0-224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44.87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54 12872 0 0,'0'0'568'0'0,"0"0"120"0"0,0 0-552 0 0,18 0-136 0 0,0 0 0 0 0,-18 0 0 0 0,17 0 936 0 0,1 0 160 0 0,-18 0 31 0 0,35 0 9 0 0,-17 0-456 0 0,0 0-88 0 0,17 0-16 0 0,-18-18-8 0 0,1 18-152 0 0,17 0-32 0 0,-17-18-8 0 0,17 18 0 0 0,-17 0-120 0 0,17 0-32 0 0,-17 0 0 0 0,0 0 0 0 0,17-17-224 0 0,-18 17 64 0 0,1 0-64 0 0,0 17 0 0 0,-18-17-160 0 0,0 0-48 0 0,0 0-16 0 0,17 0 0 0 0,1 0-1304 0 0,-18 0-264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45.12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71 1376 0 0,'0'0'128'0'0,"0"0"-128"0"0,0 0 0 0 0,0 0 0 0 0,0 0 3304 0 0,0 0 640 0 0,18 0 128 0 0,-1 0 23 0 0,1 0-2599 0 0,-1 18-528 0 0,1-18-104 0 0,0 0-16 0 0,17 0-304 0 0,-17 0-64 0 0,17 0-16 0 0,-17 0 0 0 0,17 0-40 0 0,0 0-8 0 0,0-18 0 0 0,1 18 0 0 0,17 0-184 0 0,-18-17-40 0 0,0-1 0 0 0,0 18-8 0 0,1-18-184 0 0,17 18 0 0 0,-36-17 0 0 0,19 17-6848 0 0,-19 0-1303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45.97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36 4608 0 0,'0'0'408'0'0,"0"0"-328"0"0,18-17-80 0 0,-18 17 0 0 0,0-18 1496 0 0,0 18 280 0 0,0 0 56 0 0,0 0 16 0 0,18 0-632 0 0,-18 0-128 0 0,0 18-32 0 0,0-1-1 0 0,17 1-319 0 0,-17-18-64 0 0,0 35-8 0 0,0-17-8 0 0,0 17-144 0 0,0 0-32 0 0,18-17-8 0 0,-18 17 0 0 0,0 1-152 0 0,0-1-32 0 0,0 0-8 0 0,0 0 0 0 0,0 1-88 0 0,0 17-8 0 0,0-18-8 0 0,0 0 0 0 0,0 0-80 0 0,0 1-24 0 0,0-19 0 0 0,0 19 0 0 0,0-19-72 0 0,0 1 0 0 0,0 0 0 0 0,0-1 0 0 0,0-17-384 0 0,0 18-32 0 0,0-18-16 0 0,0 0 0 0 0,0 0-1424 0 0,0 0-288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46.24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6912 0 0,'0'0'304'0'0,"0"0"64"0"0,0 0-296 0 0,0 0-72 0 0,0 0 0 0 0,0 0 0 0 0,0 0 1504 0 0,0 0 280 0 0,0 0 56 0 0,18 0 16 0 0,-18 18-864 0 0,0-18-161 0 0,18 18-39 0 0,-18-1-8 0 0,0 1-144 0 0,0-1-24 0 0,0 19-8 0 0,0-1 0 0 0,0 0-48 0 0,0 1-16 0 0,0-1 0 0 0,0 0 0 0 0,0 0-136 0 0,0 1-32 0 0,0 17-8 0 0,17-18 0 0 0,-17 0-184 0 0,0 0-40 0 0,0 1-8 0 0,0-19 0 0 0,0 1-136 0 0,0 0 0 0 0,18 17 0 0 0,-18-17 0 0 0,0-18-72 0 0,0 17-72 0 0,0 1-16 0 0,17-18 0 0 0,-17 0-1480 0 0,0 0-304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46.7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1 141 13248 0 0,'0'0'288'0'0,"0"0"64"0"0,0 0 16 0 0,0 0 0 0 0,18 0-296 0 0,-1 0-72 0 0,-17 0 0 0 0,18 0 0 0 0,-1 18 568 0 0,-17-1 96 0 0,18 1 15 0 0,-18 0 9 0 0,18-1-80 0 0,-1 19-24 0 0,-17-19 0 0 0,0 19 0 0 0,18-1-232 0 0,-18 0-56 0 0,0 0-8 0 0,18 1 0 0 0,-18-19-120 0 0,0 19-24 0 0,0-1-8 0 0,0 0 0 0 0,0 0-136 0 0,0-17 80 0 0,0 17-80 0 0,-18 1 64 0 0,18-1-64 0 0,0-17 64 0 0,0-1-64 0 0,0 1 64 0 0,0-1-64 0 0,0 1 0 0 0,0-18 0 0 0,0 0 0 0 0,18 0 0 0 0,-1 0 0 0 0,-17-18 0 0 0,18 1 0 0 0,0-1 0 0 0,-1 1 0 0 0,1-1 0 0 0,-1-17 64 0 0,1 17-64 0 0,0-17 0 0 0,-1-1 0 0 0,1 1 0 0 0,0 0 0 0 0,-1 0-96 0 0,1-18 0 0 0,0 35 8 0 0,-1-35 232 0 0,-17 35 48 0 0,18-17 0 0 0,-18 0 8 0 0,18 17-48 0 0,-18-17-16 0 0,0 17 0 0 0,0 1 0 0 0,17-19 80 0 0,-17 19 8 0 0,-17-18 8 0 0,17 17 0 0 0,0 0-232 0 0,-18 1 0 0 0,18-1-88 0 0,0 0 88 0 0,-18 18 192 0 0,18-17 104 0 0,0-1 24 0 0,0 18 0 0 0,-17 0-320 0 0,17 0-64 0 0,0 0-16 0 0,0 0 0 0 0,0 0-1360 0 0,0 0-264 0 0,0 0-56 0 0</inkml:trace>
  <inkml:trace contextRef="#ctx0" brushRef="#br0" timeOffset="441.22">636 794 8752 0 0,'0'0'776'0'0,"0"0"-616"0"0,0 0-160 0 0,0-18 0 0 0,0 18 744 0 0,0-17 120 0 0,18 17 32 0 0,-18-18 0 0 0,0 0-272 0 0,17 1-48 0 0,1-1-16 0 0,-18 0 0 0 0,0 1 248 0 0,17-1 55 0 0,-17 0 1 0 0,18 1 8 0 0,-18-1-264 0 0,0 1-48 0 0,18-1-16 0 0,-18 0 0 0 0,0 18-376 0 0,0-17-72 0 0,0 17-24 0 0,0 0 0 0 0,0 0-72 0 0,0 0 0 0 0,0 0 0 0 0,0 0 0 0 0,0 0 224 0 0,0 17 24 0 0,0-17 8 0 0,0 18 0 0 0,-18 0-120 0 0,18-1-16 0 0,0 1-8 0 0,0-1 0 0 0,0 1 24 0 0,0 0 8 0 0,0 17 0 0 0,18-17 0 0 0,-18 17 24 0 0,0-17 8 0 0,0 17 0 0 0,0 0 0 0 0,17-17-16 0 0,-17-1-8 0 0,0 19 0 0 0,0-1 0 0 0,0 0-48 0 0,0 0-8 0 0,0 1 0 0 0,0-1 0 0 0,0 0 16 0 0,0 18 0 0 0,-17-17 0 0 0,17-1 0 0 0,0 0-16 0 0,-18-17-8 0 0,0 17 0 0 0,18-17 0 0 0,-17-1-24 0 0,-1 1 0 0 0,1 0 0 0 0,17-1 0 0 0,-18-17-64 0 0,0 0 0 0 0,18 0 0 0 0,-17 0 0 0 0,-1 0-144 0 0,0 0-48 0 0,1-17 0 0 0,17-1-8 0 0,-18 0-864 0 0,0 1-176 0 0,1-1-32 0 0,17-17-7647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47.4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11056 0 0,'0'0'488'0'0,"0"0"104"0"0,0 0-472 0 0,0 0-120 0 0,0 0 0 0 0,0 0 0 0 0,0 0 1528 0 0,17 0 280 0 0,-17 0 55 0 0,0 0 17 0 0,0 0-1256 0 0,0 0-248 0 0,0 0-56 0 0,0 0 0 0 0,0 0-224 0 0,0 0-32 0 0,0 0-64 0 0,0 0 88 0 0,0 0-24 0 0,0 0 0 0 0,0 0 0 0 0,0 0 0 0 0,0 0 96 0 0,0 0 8 0 0,0 0 8 0 0,0 0 0 0 0,0 0 48 0 0,0 0 16 0 0,0 0 0 0 0,0 18 0 0 0,0-18-112 0 0,0 18-32 0 0,0-1 0 0 0,0-17 0 0 0,0 18-96 0 0,0-18 0 0 0,0 0 0 0 0,0 0 0 0 0,0 17 0 0 0,0-17 88 0 0,0 0-88 0 0,0 0 80 0 0,0 0-80 0 0,0 0 0 0 0,0 0 0 0 0,0 0 0 0 0,0 0-128 0 0,0 0 40 0 0,0 0 8 0 0,0 0 0 0 0,0 0-944 0 0,0 0-192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47.81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1 159 11808 0 0,'0'0'520'0'0,"0"0"112"0"0,0 0-504 0 0,0-18-128 0 0,18 18 0 0 0,-18 0 0 0 0,0 0 1232 0 0,0 0 224 0 0,0 0 47 0 0,17 0 1 0 0,-17 0-544 0 0,18 0-104 0 0,-18 18-24 0 0,0-18-8 0 0,17 18-184 0 0,-17-1-40 0 0,0 1-8 0 0,0 0 0 0 0,0-1-152 0 0,0 18-32 0 0,18 1-8 0 0,-18-19 0 0 0,0 36-168 0 0,0-17-32 0 0,0-1-8 0 0,0 0 0 0 0,0 18-96 0 0,0-18-32 0 0,18 1 0 0 0,-18-1 0 0 0,0 0-64 0 0,0-17 0 0 0,0 17 0 0 0,0-17 0 0 0,0-18-136 0 0,0 17-24 0 0,0-17 0 0 0,0 0 0 0 0,0 0-704 0 0,0 0-152 0 0,0 0-24 0 0,0 0-8623 0 0</inkml:trace>
  <inkml:trace contextRef="#ctx0" brushRef="#br0" timeOffset="620.47">248 0 3224 0 0,'0'0'288'0'0,"0"0"-288"0"0,0 0 0 0 0,0 0 0 0 0,0 0 1480 0 0,0 0 248 0 0,17 0 40 0 0,-17 0 16 0 0,0 0-480 0 0,0 0-96 0 0,0 18-24 0 0,18-18 0 0 0,-18 18-256 0 0,0-18-65 0 0,0 0 1 0 0,18 17-8 0 0,-18 1-424 0 0,0-18-80 0 0,0 17-24 0 0,0 1 0 0 0,17-18-88 0 0,-17 18-16 0 0,0-1-8 0 0,0 1 0 0 0,-17 17 0 0 0,17-35 0 0 0,0 18 0 0 0,0 0 0 0 0,0-1 152 0 0,0 18 32 0 0,0-17 8 0 0,0 17 0 0 0,0-17-264 0 0,0 17-48 0 0,0 1-16 0 0,0-1 0 0 0,0 18 160 0 0,0 0 32 0 0,0-18 8 0 0,0 18 0 0 0,0 0-32 0 0,0-18-8 0 0,0 0 0 0 0,0 1 0 0 0,0-1-128 0 0,0-17-24 0 0,0 17-8 0 0,0-18 0 0 0,17 1-200 0 0,-17 0-40 0 0,0-1 0 0 0,0-17-10183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4:19.09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33 10824 0 0,'0'0'480'0'0,"0"0"96"0"0,0 0-456 0 0,0-16-120 0 0,0 16 0 0 0,16 0 0 0 0,-16 0 664 0 0,0-16 104 0 0,0 16 32 0 0,17 0 0 0 0,-17 0-184 0 0,0 0-32 0 0,16 16-9 0 0,0 0 1 0 0,-16-1-96 0 0,17 17-16 0 0,-17-16-8 0 0,16 31 0 0 0,0-15 32 0 0,-16 16 8 0 0,0-17 0 0 0,17 17 0 0 0,-17-1-112 0 0,16-15-32 0 0,-16 16 0 0 0,16-1 0 0 0,-16 1-192 0 0,0-17-32 0 0,17 17-16 0 0,-17-16 0 0 0,0-1-40 0 0,-17 1-8 0 0,17-16 0 0 0,0 0 0 0 0,0-1 88 0 0,-16 1 8 0 0,16-16 8 0 0,-16 0 0 0 0,16 0-80 0 0,-17 0-24 0 0,17-16 0 0 0,0 1 0 0 0,0-1 0 0 0,-16 0-64 0 0,16-16 96 0 0,0 1-32 0 0,0-1-64 0 0,0 0 0 0 0,0-15 0 0 0,0 15 0 0 0,0 0 0 0 0,0-15 0 0 0,16-1 0 0 0,-16 17 0 0 0,17-17-104 0 0,-1 16 40 0 0,0-15 64 0 0,1 15-104 0 0,-1 0 104 0 0,17 17 0 0 0,-17-17 0 0 0,17 16 0 0 0,0-16 0 0 0,-1 17 64 0 0,-15 15 8 0 0,15-16 0 0 0,1 0-8 0 0,-17 16 0 0 0,17 0 0 0 0,-17 0 0 0 0,17 0-64 0 0,-17 16 0 0 0,-16-16 0 0 0,17 16 0 0 0,-1-16-96 0 0,-16 15 96 0 0,16 1-96 0 0,-16 0 96 0 0,0-16-1256 0 0,0 16-192 0 0,0 0-40 0 0</inkml:trace>
  <inkml:trace contextRef="#ctx0" brushRef="#br0" timeOffset="510.09">719 413 10624 0 0,'0'0'472'0'0,"0"0"96"0"0,0 0-456 0 0,0 0-112 0 0,0 0 0 0 0,0 16 0 0 0,16-16 672 0 0,-16 0 104 0 0,17 15 24 0 0,-17 1 8 0 0,0-16-72 0 0,16 16-8 0 0,-16 0-9 0 0,0 0 1 0 0,0 15-96 0 0,0-15-16 0 0,0 0-8 0 0,0 0 0 0 0,0 16-264 0 0,-16-16-48 0 0,16 15-16 0 0,0-15 0 0 0,0 16-104 0 0,-17-16-16 0 0,17 15-8 0 0,0-15 0 0 0,0 0-72 0 0,-16 0-8 0 0,16 0-64 0 0,0-1 96 0 0,0 1-288 0 0,-16-16-64 0 0,16 16-16 0 0,0-16 0 0 0,0 0-1272 0 0,0 0-256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4:20.06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 1 2304 0 0,'0'0'96'0'0,"0"0"32"0"0,0 0-128 0 0,0 0 0 0 0,0 0 0 0 0,0 0 0 0 0,0 0 2456 0 0,0 0 464 0 0,0 0 96 0 0,0 0 24 0 0,0 0-1728 0 0,0 15-336 0 0,16-15-73 0 0,-16 16-7 0 0,0 0-304 0 0,0 0-56 0 0,0 16-16 0 0,0-16 0 0 0,0 15-216 0 0,0-15-48 0 0,-16 16 0 0 0,16-1-8 0 0,0-15-72 0 0,0 16-16 0 0,0 0 0 0 0,0-16 0 0 0,-17 15-64 0 0,17-15-8 0 0,0 0-8 0 0,0 0 0 0 0,0 0-80 0 0,0-1 80 0 0,0 1-80 0 0,0-16 80 0 0,0 0-632 0 0,0 0-128 0 0,0 0-24 0 0,0 0-4863 0 0,17 0-961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4:20.3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12384 0 0,'0'0'544'0'0,"0"0"120"0"0,16 0-536 0 0,1 0-128 0 0,-1 0 0 0 0,0 0 0 0 0,17 0 624 0 0,-17 0 96 0 0,1 0 16 0 0,15 0 7 0 0,-15 0-303 0 0,-1 0-64 0 0,17 0-16 0 0,-17 0 0 0 0,17 0 16 0 0,-17 0 0 0 0,17 0 0 0 0,-17 0 0 0 0,0 0 24 0 0,17 0 8 0 0,-17 0 0 0 0,1 15 0 0 0,-1-15-120 0 0,0 0-16 0 0,1 0-8 0 0,-1 0 0 0 0,-16 0-264 0 0,16 0 0 0 0,1 0 0 0 0,-17 0 0 0 0,0 0-744 0 0,0 0-208 0 0,0 0-40 0 0,0 0-4367 0 0,0 0-881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4:20.73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10592 0 0,'0'0'944'0'0,"0"0"-752"0"0,0 0-192 0 0,0 0 0 0 0,0 0 1064 0 0,0 0 184 0 0,0 0 32 0 0,0 0-1 0 0,0 0-479 0 0,16 16-104 0 0,-16-16-24 0 0,16 0 0 0 0,17 0-176 0 0,-17 16-40 0 0,1-16-8 0 0,-1 0 0 0 0,0 0 32 0 0,17 0 0 0 0,-17 16 0 0 0,17-16 0 0 0,-17 0-136 0 0,17 0-24 0 0,-17 0-8 0 0,17 0 0 0 0,0 0-184 0 0,-17 0-40 0 0,17 0-8 0 0,-1 0 0 0 0,-15 0-544 0 0,15-16-112 0 0,-15 16-16 0 0,-1 0-5680 0 0,0 0-1143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4:21.12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66 318 12440 0 0,'-33'0'544'0'0,"33"0"128"0"0,0 0-544 0 0,0 0-128 0 0,-16 0 0 0 0,16 0 0 0 0,0 0 960 0 0,0 0 168 0 0,0 0 31 0 0,0 15 9 0 0,0 1-640 0 0,0 0-128 0 0,0 0-24 0 0,0 0-8 0 0,0 15-120 0 0,0 1-24 0 0,0 0-8 0 0,0-16 0 0 0,0 15 200 0 0,0 1 48 0 0,0 0 8 0 0,0-1 0 0 0,0 1-96 0 0,0 0-24 0 0,0-1 0 0 0,0 1 0 0 0,0 0-280 0 0,0-1-72 0 0,0 1 0 0 0,0 0 0 0 0,-16-16 0 0 0,16-16 0 0 0,0 31 0 0 0,0-31-88 0 0,0 0-288 0 0,0 0-56 0 0,0 0-16 0 0,0 0-5680 0 0,16 0-1135 0 0</inkml:trace>
  <inkml:trace contextRef="#ctx0" brushRef="#br0" timeOffset="285.41">262 1 13824 0 0,'0'0'1224'0'0,"0"0"-976"0"0,0 0-248 0 0,0 15 0 0 0,0 1 232 0 0,0 0 0 0 0,0 0 0 0 0,0 0 0 0 0,0 0-136 0 0,0 15-32 0 0,0-15-64 0 0,0 16 95 0 0,0-16 273 0 0,0 15 48 0 0,0-15 16 0 0,0 16 0 0 0,0 0 288 0 0,0-1 56 0 0,0 1 16 0 0,0 0 0 0 0,0-1-88 0 0,0 17-8 0 0,0-16-8 0 0,0 15 0 0 0,0-15-424 0 0,0 15-80 0 0,0-15-24 0 0,0 16 0 0 0,0-17-56 0 0,0 17-8 0 0,16-17-8 0 0,-16 1 0 0 0,0 16-88 0 0,0-32 80 0 0,0 15-80 0 0,0-15 80 0 0,0 16-80 0 0,0-16 0 0 0,0-16 0 0 0,0 15-88 0 0,0-15-104 0 0,0 0-16 0 0,0 0-8 0 0,0 0 0 0 0,0 0-1448 0 0,17 0-296 0 0,15-15-56 0 0,-15-1-16 0 0</inkml:trace>
  <inkml:trace contextRef="#ctx0" brushRef="#br0" timeOffset="925.06">33 1 2304 0 0,'0'0'200'0'0,"17"0"-200"0"0,-17 0 0 0 0,0 0 0 0 0,0 0 1232 0 0,0 0 208 0 0,0 0 32 0 0,0 0 16 0 0,0 0-728 0 0,0 0-152 0 0,0 0-24 0 0,0 0-8 0 0,0 0 144 0 0,0 0 24 0 0,0 0 8 0 0,0 15 0 0 0,0-15-384 0 0,0 16-80 0 0,0 0-8 0 0,0-16-8 0 0,0 16 176 0 0,16 0 32 0 0,-32 0 0 0 0,16 0 7 0 0,16 15-103 0 0,-16-15-32 0 0,0 0 0 0 0,0 16 0 0 0,0-1-176 0 0,0 1-40 0 0,0-16-8 0 0,0 16 0 0 0,0-1-32 0 0,0 1-16 0 0,0-16 0 0 0,0 15 0 0 0,0 1 80 0 0,0 0 24 0 0,0-16 0 0 0,0 15 0 0 0,0 1-8 0 0,0-16 0 0 0,0 16 0 0 0,0-17 0 0 0,0 17-80 0 0,0-16-24 0 0,0 0 0 0 0,-16 0 0 0 0,16-1 0 0 0,0 1 0 0 0,0-16 0 0 0,-17 16 0 0 0,17-16-72 0 0,0 0 0 0 0,0 0 0 0 0,0 0 0 0 0,0 0-136 0 0,0 0-24 0 0,0 0 0 0 0,0 0-5367 0 0,0 0-1073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4:22.73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441 111 6912 0 0,'0'0'304'0'0,"0"0"64"0"0,0 0-296 0 0,0 0-72 0 0,0 0 0 0 0,17-16 0 0 0,-17 16 2000 0 0,0-15 384 0 0,0 15 80 0 0,0-16 7 0 0,0 16-1743 0 0,0-16-352 0 0,0 16-72 0 0,0-16-16 0 0,0 16-128 0 0,-17-16-24 0 0,17 16-8 0 0,-16 0 0 0 0,16-16 144 0 0,-16 16 24 0 0,-1 0 8 0 0,1 0 0 0 0,0 0-8 0 0,-1 0 0 0 0,1 0 0 0 0,-17 16 0 0 0,17-16-136 0 0,0 16-24 0 0,-17-16-8 0 0,17 16 0 0 0,-17 0 32 0 0,17 0 0 0 0,-17-1 0 0 0,17 17 0 0 0,-17-16 136 0 0,17 0 32 0 0,-1 0 8 0 0,1 15 0 0 0,0-15-192 0 0,-1 16-40 0 0,17-16-8 0 0,0 0 0 0 0,0 15-32 0 0,0-15 0 0 0,0 0-64 0 0,0 0 96 0 0,17 0-96 0 0,-17-1 0 0 0,16 1 64 0 0,0 0-64 0 0,1-16 0 0 0,-1 0 64 0 0,0 0-64 0 0,1 0 0 0 0,-1 0 64 0 0,0 0-64 0 0,17 0 0 0 0,-17-16 0 0 0,1 0 0 0 0,15 1-120 0 0,-15-1 16 0 0,-1 0 0 0 0,17 0-8 0 0,-17 0 0 0 0,0 0 0 0 0,1-15 0 0 0,-1 15 112 0 0,0-16-88 0 0,1 16 88 0 0,-17 0-80 0 0,16-15 80 0 0,0 15 0 0 0,-16 0 0 0 0,0 0 0 0 0,0 0 0 0 0,0 1 0 0 0,0-1 0 0 0,0 16 0 0 0,0 0 128 0 0,0 0 0 0 0,0 16-8 0 0,-16-16 0 0 0,16 15-16 0 0,-16 1 0 0 0,16 0 0 0 0,-17 0 0 0 0,17 0 24 0 0,-16 15 0 0 0,16 1 0 0 0,-16-16 0 0 0,16 16 40 0 0,0-1 16 0 0,0-15 0 0 0,16 16 0 0 0,-16-16-184 0 0,0 0 0 0 0,16 15 0 0 0,1-15 0 0 0,-17 0 80 0 0,16 0-16 0 0,0-16-64 0 0,1 16 96 0 0,-17-16-96 0 0,16 0 0 0 0,0 0-96 0 0,1 0 96 0 0,-1 0-792 0 0,0 0-104 0 0,-16-16-16 0 0,17 0-5520 0 0,-1 16-1111 0 0</inkml:trace>
  <inkml:trace contextRef="#ctx0" brushRef="#br0" timeOffset="252.48">703 222 6448 0 0,'0'0'576'0'0,"0"0"-464"0"0,0 0-112 0 0,0 0 0 0 0,0 0 960 0 0,16 16 176 0 0,-16-16 32 0 0,0 0 8 0 0,16 0-256 0 0,-16 0-56 0 0,0 0 0 0 0,0 16-8 0 0,0-16 72 0 0,0 0 23 0 0,0 16 1 0 0,0 0 0 0 0,0-1-48 0 0,0 1-8 0 0,0 0 0 0 0,0 0 0 0 0,0 0-352 0 0,0 0-64 0 0,-16-16-24 0 0,16 31 0 0 0,0-31-296 0 0,0 16-56 0 0,0 0-8 0 0,0 0-8 0 0,0 0-88 0 0,0-1 0 0 0,-16-15 0 0 0,16 16 64 0 0,0 0-64 0 0,0-16 0 0 0,0 0 0 0 0,0 0-88 0 0,0 0-792 0 0,0 0-160 0 0,0 0-32 0 0,0 0-7767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4:23.3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66 128 1840 0 0,'0'0'160'0'0,"0"0"-160"0"0,0 0 0 0 0,0 0 0 0 0,0 0 2184 0 0,0 0 408 0 0,0 0 72 0 0,0 0 24 0 0,0 0-1520 0 0,-16 0-304 0 0,16 0-56 0 0,0 0-8 0 0,0 15-296 0 0,0-15-57 0 0,-16 16-15 0 0,16 0 0 0 0,0 0-24 0 0,0 0-8 0 0,0 0 0 0 0,0 15 0 0 0,0-15 16 0 0,0 0 0 0 0,0 16 0 0 0,-17-1 0 0 0,17 1-96 0 0,0 0-8 0 0,0-1-8 0 0,0 1 0 0 0,0 0-184 0 0,0 15-40 0 0,-16-15-8 0 0,16 16 0 0 0,0-17-72 0 0,0 17 0 0 0,0-17 0 0 0,0 17 64 0 0,0-16-64 0 0,0-1 0 0 0,0-15 72 0 0,0 16-72 0 0,0-16 0 0 0,0 0 72 0 0,0-1-72 0 0,0-15 0 0 0,0 0-136 0 0,0 0-88 0 0,0 0-8 0 0,0 0-5687 0 0,0 0-1129 0 0</inkml:trace>
  <inkml:trace contextRef="#ctx0" brushRef="#br0" timeOffset="354.27">213 1 7368 0 0,'0'0'656'0'0,"0"0"-528"0"0,0 0-128 0 0,0 0 0 0 0,0 0 760 0 0,0 0 120 0 0,17 0 24 0 0,-17 0 8 0 0,0 0-280 0 0,16 0-56 0 0,-16 16-16 0 0,0 0 0 0 0,0-16 208 0 0,0 15 48 0 0,0 1 8 0 0,0 0-1 0 0,0 16-47 0 0,0-16-8 0 0,0 15 0 0 0,0 1 0 0 0,0 0-240 0 0,0-1-48 0 0,0 1-16 0 0,0 0 0 0 0,0-1-192 0 0,0 1-40 0 0,-16 16-8 0 0,16-17 0 0 0,0 1-72 0 0,0 15-24 0 0,0-15 0 0 0,-17 16 0 0 0,17-17 48 0 0,0 17 8 0 0,0-16 0 0 0,0-1 0 0 0,-16 17-32 0 0,16-32-8 0 0,0 15 0 0 0,0-15 0 0 0,0 16-80 0 0,0-16-64 0 0,0 0 96 0 0,-16-1-96 0 0,16 1 0 0 0,16-16 0 0 0,-16 0 0 0 0,0 16 0 0 0,0-16-832 0 0,0 0-176 0 0,16 0-32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08:05.01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459 1077 2304 0 0,'0'0'200'0'0,"0"0"-200"0"0,0 0 0 0 0,0 0 0 0 0,0 18 1504 0 0,0-18 264 0 0,0 17 56 0 0,0 1 0 0 0,0-18-1016 0 0,0 18-200 0 0,0-1-48 0 0,0-17-8 0 0,0 18-40 0 0,0-1-16 0 0,0-17 0 0 0,-18 18 0 0 0,18 0-104 0 0,0-1-16 0 0,0 1-8 0 0,0 0 0 0 0,0-1-88 0 0,0 19-24 0 0,0-19 0 0 0,-18 1-1 0 0,18 17-31 0 0,0 0 0 0 0,0-17-8 0 0,0 17 0 0 0,-17 1-80 0 0,17-19-8 0 0,0 18-8 0 0,0 1 0 0 0,0-1-24 0 0,-18-17-8 0 0,18 17 0 0 0,0 0 0 0 0,0 1-88 0 0,0-1 0 0 0,0 0-96 0 0,0 0 96 0 0,0-17 0 0 0,-17 17 0 0 0,17 1 96 0 0,0-1-32 0 0,0 0 16 0 0,0 0 0 0 0,-18 1 0 0 0,18-1 0 0 0,0 0-80 0 0,0 0 96 0 0,0 1-96 0 0,0-1 96 0 0,0 0-96 0 0,0 1 80 0 0,0-1-80 0 0,0-17 80 0 0,0 17-8 0 0,0 0 0 0 0,0 0 0 0 0,0-17 0 0 0,0 17-8 0 0,0 1 0 0 0,0-1 0 0 0,0-18 0 0 0,0 19-64 0 0,0-1 0 0 0,0 0 72 0 0,0-17-72 0 0,0 17 0 0 0,0 0 0 0 0,0-17 0 0 0,0 17 0 0 0,0-17 0 0 0,0 17 0 0 0,0 1-80 0 0,-18-1 80 0 0,18-17 0 0 0,0 17 96 0 0,0 0 0 0 0,0 0 0 0 0,0-17-96 0 0,0 17 88 0 0,0 1-88 0 0,0-1 80 0 0,0-18-80 0 0,0 19 0 0 0,0-19 0 0 0,0 19 0 0 0,0-1 0 0 0,0-17 0 0 0,0 17 0 0 0,0-18 0 0 0,0 19 0 0 0,0-1 0 0 0,0-17 0 0 0,0 17 0 0 0,0 0 0 0 0,0-17 0 0 0,0 17 0 0 0,0-17 64 0 0,0 17-64 0 0,0 0 0 0 0,0 1 0 0 0,0-19 0 0 0,0 19-104 0 0,0-1-40 0 0,0-18-8 0 0,0 19 0 0 0,-17-19 248 0 0,17 19 40 0 0,0-19 16 0 0,0 19 0 0 0,0-1-152 0 0,0 0 0 0 0,0-17 0 0 0,0 17 0 0 0,0 0 0 0 0,0 1 0 0 0,-18-1 0 0 0,18 0 0 0 0,0-17 0 0 0,-18 17 0 0 0,18 0 0 0 0,0 1 0 0 0,0-19 0 0 0,0 19 0 0 0,-17-1 0 0 0,17 0 0 0 0,0-17-72 0 0,0 17-72 0 0,0-17-16 0 0,-18 35 0 0 0,18-36 256 0 0,0 18 56 0 0,0 1 8 0 0,-18-1 0 0 0,18 0-160 0 0,0 1 0 0 0,0-1 0 0 0,0 0 0 0 0,-17 18 0 0 0,17-18 0 0 0,0 1 0 0 0,0 17 0 0 0,0-18 0 0 0,0 0 0 0 0,0 0 0 0 0,0 1 0 0 0,0 17 0 0 0,0-18 0 0 0,0 0 0 0 0,0-17 0 0 0,0 17-64 0 0,0-17 64 0 0,0 17 0 0 0,0 0-72 0 0,0 1 72 0 0,0-1 0 0 0,-18 0 0 0 0,18 18 0 0 0,0-35 0 0 0,0 35 0 0 0,0-18 0 0 0,0 0-64 0 0,0 18 64 0 0,0-35 0 0 0,-17 17 0 0 0,17 0 0 0 0,0 0 0 0 0,0 1 0 0 0,0-19 0 0 0,0 19 0 0 0,0-19 0 0 0,0 19 0 0 0,-18-19 0 0 0,18 19 0 0 0,0-19 0 0 0,0 18 0 0 0,0 1 0 0 0,0-19 0 0 0,0 19 0 0 0,0-1 0 0 0,0 0 0 0 0,-18 0 0 0 0,18 1 0 0 0,0-1 0 0 0,0 0 0 0 0,0 1 0 0 0,0-19 0 0 0,0 18 0 0 0,0-17 0 0 0,0 17 0 0 0,-17-17 0 0 0,17 17 0 0 0,0-17 0 0 0,0 0 0 0 0,0-1 0 0 0,0 19 0 0 0,0-19 0 0 0,0 1 0 0 0,0-1 0 0 0,0 1 0 0 0,-18 17 0 0 0,18-17 0 0 0,18 0 0 0 0,-18-1 0 0 0,-18 1 0 0 0,18 0 0 0 0,0 17 0 0 0,0-18 0 0 0,0 1 0 0 0,0 0 0 0 0,-18-1 0 0 0,18 1 0 0 0,0 0 0 0 0,0-1 0 0 0,0-17-128 0 0,0 0-16 0 0,0 0 0 0 0</inkml:trace>
  <inkml:trace contextRef="#ctx0" brushRef="#br0" timeOffset="3625.9">335 1148 920 0 0,'0'0'80'0'0,"0"0"-80"0"0,0 0 0 0 0,0 0 0 0 0,0 0 1752 0 0,0 0 328 0 0,0 0 72 0 0,0 0 16 0 0,0 0-1304 0 0,0 0-264 0 0,18 0-56 0 0,-18 0 0 0 0,0 0-144 0 0,18 0-24 0 0,-1 0-8 0 0,1 0 0 0 0,-18 0 8 0 0,17 0 0 0 0,1 0 0 0 0,0 0 0 0 0,-18 0 24 0 0,17 0 8 0 0,1 0 0 0 0,0 0 0 0 0,-1 0-145 0 0,1 0-23 0 0,-18 0-8 0 0,18 0 0 0 0,-1 0-232 0 0,1 0 64 0 0,0 0-64 0 0,-1 0 0 0 0,18 17 0 0 0,-17-17 0 0 0,0 0 0 0 0,-1 0 0 0 0,1-17 192 0 0,0 17 24 0 0,17 0 0 0 0,-17 0 0 0 0,-1 0-96 0 0,18 0-24 0 0,-17-18 0 0 0,0 18 0 0 0,17 0-96 0 0,0 0 72 0 0,-17 0-72 0 0,17-18 64 0 0,0 18-64 0 0,-17 0 0 0 0,17 0 0 0 0,-17 0 64 0 0,17 0-64 0 0,-17 0 0 0 0,17 0 0 0 0,-17 0 0 0 0,17 0 0 0 0,0-17 0 0 0,-17 17 0 0 0,17 0 0 0 0,1 0 0 0 0,-1 0 0 0 0,0-18 0 0 0,0 18 0 0 0,1-18 0 0 0,-1 18 0 0 0,18 0 72 0 0,-18 0-72 0 0,0-17 0 0 0,1 17 0 0 0,-1 0 0 0 0,18 0 0 0 0,-35 0 0 0 0,17 0 0 0 0,0 0 0 0 0,0 0 0 0 0,1 0 0 0 0,-1 0 0 0 0,0 0 0 0 0,1 0 64 0 0,-1 0-64 0 0,0 0 0 0 0,0 0 0 0 0,1 0 0 0 0,-1 0 0 0 0,0 0 72 0 0,0 0-72 0 0,1 0 0 0 0,-1 0 0 0 0,0 0 0 0 0,1 17 0 0 0,-1-17 0 0 0,0 0 96 0 0,0 0-96 0 0,-17 18 96 0 0,17-18-96 0 0,1 0 128 0 0,-1 0-32 0 0,-17 0-8 0 0,17 0 0 0 0,0 0 0 0 0,0 0 0 0 0,-17 0 0 0 0,17 0 0 0 0,1 0-88 0 0,-1 0 0 0 0,-18 0-96 0 0,19 0 96 0 0,-1 0 0 0 0,0 0 0 0 0,1 0 0 0 0,-19 0 0 0 0,19 0 0 0 0,-1 0 0 0 0,0-18 0 0 0,-17 18 0 0 0,17 0 0 0 0,0 0 0 0 0,-17 0 0 0 0,17 0 0 0 0,-17 0 0 0 0,17 0 0 0 0,-17 0 0 0 0,-1 0 0 0 0,19 0 0 0 0,-19-17 0 0 0,19 17 0 0 0,-19 0 64 0 0,18 0-64 0 0,-17 0 0 0 0,17-18 0 0 0,-17 18-88 0 0,0 0 88 0 0,17 0 0 0 0,-17 0 0 0 0,-1 0 0 0 0,19 0 0 0 0,-19 18 0 0 0,1-18 0 0 0,17 0 0 0 0,-17 0 0 0 0,17 0 0 0 0,-17 0 0 0 0,-1 0 0 0 0,1 0 0 0 0,17 0 64 0 0,-17 0-64 0 0,-1 17 0 0 0,19-17 0 0 0,-19 0 0 0 0,1 0 0 0 0,0 0 0 0 0,-1 0 0 0 0,1 0 0 0 0,0 18 0 0 0,-1-18-64 0 0,1 0 64 0 0,-1 0 0 0 0,19 18 64 0 0,-19-18-64 0 0,1 0 0 0 0,0 0 0 0 0,-1 0 0 0 0,1 0 0 0 0,0 17 0 0 0,17-17 0 0 0,-17 0 0 0 0,-1 0-64 0 0,18 0 64 0 0,-17 18 0 0 0,0-18 0 0 0,-1 0 0 0 0,1 0 0 0 0,0 0 0 0 0,-1 0 0 0 0,19 0 0 0 0,-36 0 0 0 0,17 0 0 0 0,1 0 0 0 0,-18 0 0 0 0,0 0 0 0 0,0 0 0 0 0,0 0 0 0 0,0 0 0 0 0,17 0 0 0 0,-17 18 64 0 0,0-18-64 0 0,0 0 0 0 0,18 0 0 0 0,-18 0 0 0 0,0 0 0 0 0,0 0 0 0 0,18 0 0 0 0,-18 0 0 0 0,0 0 0 0 0,0 0 0 0 0,0 0 0 0 0,0 0 0 0 0,0 0 0 0 0,0 0 0 0 0,0 17 0 0 0,0-17 0 0 0,17 18 0 0 0,-17-1 0 0 0,0-17 0 0 0,0 18 0 0 0,0 0 0 0 0,0-18 0 0 0,0 17 0 0 0,0 1 0 0 0,0 0 0 0 0,0-1 0 0 0,-17 1 0 0 0,17 0 0 0 0,17-1 0 0 0,-17 1 0 0 0,0-1 0 0 0,0 1 0 0 0,0 17 0 0 0,0-17 0 0 0,0 17 0 0 0,0-17 0 0 0,0 17 0 0 0,0-17 0 0 0,0 17 0 0 0,0-17 0 0 0,0 17 0 0 0,0 0 0 0 0,0 1 0 0 0,0-19 0 0 0,0 19 0 0 0,0-19 64 0 0,18 18-64 0 0,-18 1 72 0 0,0-19-72 0 0,0 19 80 0 0,0-19-80 0 0,0 19 0 0 0,0-19 72 0 0,0 18-72 0 0,0 1 0 0 0,18-19 0 0 0,-18 19 0 0 0,0-1 64 0 0,0 0-64 0 0,0 0 0 0 0,0-17 0 0 0,-18 17 0 0 0,18 1 0 0 0,0-1 0 0 0,0 0 0 0 0,0 1 64 0 0,0-1-64 0 0,0 0 0 0 0,-18 0 0 0 0,18-17 0 0 0,0 17 0 0 0,0 1 0 0 0,0-1 0 0 0,0 0 0 0 0,0 0 0 0 0,0 1 0 0 0,0-1 0 0 0,0-17 0 0 0,0 17 0 0 0,0 0 0 0 0,-17 0 0 0 0,17 1 0 0 0,0-1 0 0 0,0 0 0 0 0,0-17 0 0 0,0 17 0 0 0,0 0 0 0 0,0 1 0 0 0,0-1 0 0 0,0 0 0 0 0,0-17 0 0 0,0 17 0 0 0,0-17 0 0 0,0 17 0 0 0,0 0 0 0 0,0 1 64 0 0,0-19-64 0 0,0 19 0 0 0,0-1 0 0 0,0 0 0 0 0,0-17 0 0 0,0 17 0 0 0,0 0 0 0 0,0 1 0 0 0,0-1 0 0 0,0 0 0 0 0,-18 0 0 0 0,18 18 0 0 0,0-17 0 0 0,0-1 0 0 0,0 0 0 0 0,0-17-64 0 0,0 17 64 0 0,-18 0 0 0 0,18 1 0 0 0,0-1 0 0 0,0-17 0 0 0,0 17 0 0 0,0 0 0 0 0,0 0-80 0 0,-17-17 80 0 0,17 17 0 0 0,0 1-144 0 0,0-1 24 0 0,0 0 8 0 0,0 0 0 0 0,-18 1-16 0 0,18-1-8 0 0,0 0 0 0 0,0 1 0 0 0,0-19 136 0 0,0 36-96 0 0,0-35 96 0 0,0 17-80 0 0,0-17 80 0 0,0 17 0 0 0,0 0 0 0 0,0-17 0 0 0,0 17 0 0 0,0-17 0 0 0,0 17 0 0 0,0 0 0 0 0,0-17 0 0 0,0 17 0 0 0,0-17 0 0 0,0 17 0 0 0,0 0 0 0 0,0-17-64 0 0,0 17 64 0 0,0 1 0 0 0,0-19-80 0 0,0 19 80 0 0,0-1-96 0 0,0 0 96 0 0,0-17-64 0 0,0 17 64 0 0,0 0 0 0 0,0-17 0 0 0,0 17 0 0 0,0-17 0 0 0,0 17 0 0 0,0-17 0 0 0,0 17 0 0 0,0-17 0 0 0,0 17 0 0 0,-17 0 0 0 0,17-17-312 0 0,0 17-8 0 0,0-17 0 0 0,0 17 0 0 0,0-17 464 0 0,-18 17 88 0 0,18 0 24 0 0,0-17 0 0 0,-18 17-256 0 0,18 0 0 0 0,0-17 0 0 0,-17 0 0 0 0,17 17 0 0 0,0 0 0 0 0,0-17 0 0 0,0 0 0 0 0,0 17 0 0 0,0-18 0 0 0,-18 19 0 0 0,18-19 0 0 0,0 1 0 0 0,0 0 0 0 0,0-1 0 0 0,0 19 0 0 0,-18-19 0 0 0,18 1 0 0 0,0 0-80 0 0,0-1 80 0 0,-17 18 0 0 0,17-17-64 0 0,0 0 64 0 0,0-1 0 0 0,-18 19 0 0 0,18-36-64 0 0,0 35 64 0 0,0-17 0 0 0,0-1 0 0 0,0 1 0 0 0,0-1 0 0 0,0 1 0 0 0,0 0 0 0 0,0-1 0 0 0,0 1 0 0 0,0 0-64 0 0,0 17 64 0 0,-18-17 0 0 0,18-1 0 0 0,0 18 0 0 0,0-17 0 0 0,0 0 0 0 0,0-1 0 0 0,0 19-64 0 0,0-19 64 0 0,0 1 0 0 0,0 0 0 0 0,0-1 0 0 0,0 19 0 0 0,0-19 0 0 0,0 1 0 0 0,0-1 0 0 0,0 1 0 0 0,0 0 0 0 0,-17-1 0 0 0,34 1 0 0 0,-17 17 0 0 0,0-17 0 0 0,0 0-72 0 0,0-1 72 0 0,0 1-160 0 0,0 17 8 0 0,0-17 0 0 0,0-1 0 0 0,0 1 8 0 0,0 0 0 0 0,0-1 0 0 0,0 1 0 0 0,0 0 144 0 0,-17-1-80 0 0,34 1 80 0 0,-17-18-64 0 0,0 17 64 0 0,0 1 0 0 0,0 0 0 0 0,0-18 0 0 0,0 17 0 0 0,0 1 0 0 0,0-18 0 0 0,0 18 0 0 0,0-18 0 0 0,0 17 0 0 0,0-17 0 0 0,0 18 0 0 0,0-18 0 0 0,0 18 64 0 0,0-18-64 0 0,0 0 0 0 0,0 0 0 0 0,0 0 64 0 0,0 0-64 0 0,0 0 0 0 0,0 17 0 0 0,0-17 0 0 0,0 0 0 0 0,0 0 64 0 0,0 0-64 0 0,-17 18 0 0 0,-1-18 0 0 0,18 0 64 0 0,0 0-64 0 0,0 0 0 0 0,-17 0 0 0 0,17 0 64 0 0,0 0-64 0 0,-18 0 0 0 0,0 0 0 0 0,18-18 0 0 0,-17 18 0 0 0,17 0 0 0 0,-18 0 0 0 0,0 0 0 0 0,1 0 0 0 0,17 0 0 0 0,-18 0 0 0 0,18 18 0 0 0,-18-18 64 0 0,1 0 0 0 0,-1 0 0 0 0,18 0 0 0 0,-18 0 0 0 0,1 0 0 0 0,-1 0 0 0 0,1 18 0 0 0,-1-18-64 0 0,0 0 64 0 0,1 0-64 0 0,-1 0 64 0 0,0 0 8 0 0,1 0 8 0 0,-19 0 0 0 0,1 17 0 0 0,18-17 88 0 0,-19 0 24 0 0,1 0 0 0 0,0 18 0 0 0,17-18 0 0 0,-17 0 0 0 0,0 0 0 0 0,17 0 0 0 0,-17 0-64 0 0,-1 17-16 0 0,19-17 0 0 0,-19 0 0 0 0,1 0 0 0 0,17 0 0 0 0,-17 18 0 0 0,18-18 0 0 0,-19 0 24 0 0,19 0 8 0 0,-19 0 0 0 0,19 0 0 0 0,-1 18 48 0 0,-17-18 0 0 0,17 0 8 0 0,-17 0 0 0 0,17 0-72 0 0,-17 17-24 0 0,17-17 0 0 0,-17 0 0 0 0,0 0-104 0 0,17 0 0 0 0,1 0 0 0 0,-19 0 0 0 0,1 0-88 0 0,17 0-64 0 0,-17 0-8 0 0,17 0-8 0 0,-17 0 264 0 0,17 0 64 0 0,1 0 0 0 0,-18 0 8 0 0,17 18-168 0 0,-17-18 72 0 0,-1 0-72 0 0,19 0 0 0 0,-19 0 312 0 0,19 0 8 0 0,-18 0 0 0 0,17 0 0 0 0,-17 0-416 0 0,-1 0-88 0 0,19 0-8 0 0,-19 0-8 0 0,1 0 200 0 0,0 0 0 0 0,0 0 0 0 0,17 18 0 0 0,-17-18 0 0 0,17 0 0 0 0,-17 0 0 0 0,-1 0 64 0 0,19 0-64 0 0,-18 17 0 0 0,17-17 64 0 0,-17 0-64 0 0,-1 0 0 0 0,19 0 0 0 0,-19 18 0 0 0,19-18 64 0 0,-1 0-64 0 0,-17 0 0 0 0,17 0 64 0 0,1 0-64 0 0,-19 0 0 0 0,19 0 72 0 0,-19 0-72 0 0,19 0 0 0 0,-18 0 64 0 0,17 0-64 0 0,-17 0 0 0 0,17 0 0 0 0,-17 0 0 0 0,17 18 0 0 0,-17-18 0 0 0,17 0 0 0 0,0 0 0 0 0,1 0 0 0 0,-1 0 64 0 0,1 17-64 0 0,-19-17 0 0 0,1 0 0 0 0,17 0 0 0 0,-17 0 0 0 0,17 0 80 0 0,1 0-16 0 0,-18 0 0 0 0,17 0 0 0 0,0 0-64 0 0,1 0 0 0 0,-1 0-96 0 0,-17 0 96 0 0,17 0 0 0 0,0-17 0 0 0,1 17 0 0 0,-1 0 96 0 0,1 0-96 0 0,-1 0 0 0 0,-17-18 0 0 0,17 18 0 0 0,0 0 0 0 0,1 0 0 0 0,-1 0 0 0 0,0-18 0 0 0,1 18 0 0 0,-19 0 0 0 0,19 0 0 0 0,-1-17 0 0 0,1 17 0 0 0,-1 0 0 0 0,0 0 0 0 0,-17-18 0 0 0,35 18 0 0 0,-18 0 0 0 0,1 0 0 0 0,-1 0 0 0 0,0 0 0 0 0,1-18 0 0 0,-1 18 0 0 0,1 0 0 0 0,-1 0 0 0 0,0 0 0 0 0,1 0 0 0 0,-1 0 0 0 0,0 0 0 0 0,1 0 0 0 0,17 0 0 0 0,-18 0 0 0 0,0 0 0 0 0,1 0 0 0 0,-1 0 0 0 0,1 0 0 0 0,17 0-64 0 0,-18 0 64 0 0,0 0 0 0 0,1 0 0 0 0,17 0 0 0 0,-18 0 0 0 0,0 0 0 0 0,18 0 0 0 0,-17 0 0 0 0,-1 0 0 0 0,18 0 0 0 0,-18 0 0 0 0,1 0 0 0 0,-1 0 0 0 0,0 0 0 0 0,18-17 0 0 0,-17 34 0 0 0,17-17 0 0 0,-35 0 0 0 0,35 0 0 0 0,-18 0 0 0 0,18 0 0 0 0,-35 0-72 0 0,35 0 72 0 0,-18 0 0 0 0,0 0 0 0 0,1 0 0 0 0,17 0 0 0 0,-36 0 0 0 0,19 0 0 0 0,17 0 0 0 0,0 0 0 0 0,0 0 0 0 0,-18 0 0 0 0,18 0 0 0 0,-17 0 0 0 0,17 0 0 0 0,0 0 0 0 0,0 0 0 0 0,0 0 0 0 0,0 0 0 0 0,0 0 0 0 0,-36 0 0 0 0,36 0 0 0 0,0 0 0 0 0,0 0 0 0 0,-17 0 0 0 0,-1 0 0 0 0,18 0 0 0 0,-18 0 0 0 0,18 0 0 0 0,-17-17 0 0 0,-1 17 0 0 0,18 0 0 0 0,0 0 0 0 0,0 0 0 0 0,-18-18 0 0 0,18 18-64 0 0,0 0 64 0 0,0 0 0 0 0,0 0 0 0 0,0 0 0 0 0,-17 0 0 0 0,17 0 0 0 0,0 0 0 0 0,0 0 0 0 0,0 0-64 0 0,0 0 64 0 0,0 0 0 0 0,0 0 0 0 0,0 0 0 0 0,0-18 0 0 0,0 18 0 0 0,0 0 0 0 0,0 0 0 0 0,0 0 0 0 0,-18 0 0 0 0,18 0-64 0 0,0 0 64 0 0,18-17 0 0 0,-18 17 0 0 0,0 0 128 0 0,0 0-32 0 0,0 0 0 0 0,17 0-160 0 0,-17 0-40 0 0,0 0-8 0 0,18-18 0 0 0,-18 18 112 0 0,18-17 0 0 0,-18-1 0 0 0,0 18 0 0 0,0-18 0 0 0,0 1 0 0 0,0 17 0 0 0,17-18 0 0 0,-34 0 0 0 0,17-17 0 0 0,0 17 0 0 0,0-17 0 0 0,0 17 0 0 0,0-17 0 0 0,17 0 0 0 0,-17 0 0 0 0,18-1 0 0 0,-18 1-72 0 0,0 17 72 0 0,0-17 0 0 0,18 0-64 0 0,-18 0 64 0 0,0 17-64 0 0,0 0 64 0 0,0-17-160 0 0,0 17 16 0 0,0-17 0 0 0,0 18 0 0 0,0-1-104 0 0,0 0-16 0 0,0 1-8 0 0,0-1 0 0 0,0 0-920 0 0,0 1-184 0 0</inkml:trace>
  <inkml:trace contextRef="#ctx0" brushRef="#br0" timeOffset="4620.28">2487 3493 14512 0 0,'0'0'640'0'0,"0"0"136"0"0,0 0-616 0 0,0 0-160 0 0,0 0 0 0 0,0 0 0 0 0,0 0 543 0 0,0 0 89 0 0,-17 0 8 0 0,17 18 8 0 0,-18 0-296 0 0,18-18-64 0 0,0 17-16 0 0,-18 1 0 0 0,18 0-128 0 0,-17-1-24 0 0,-1 19-8 0 0,18-1 0 0 0,-18 0-16 0 0,1 0 0 0 0,17 18 0 0 0,-18-17 0 0 0,0 17-16 0 0,1-1-8 0 0,-1 1 0 0 0,1-17 0 0 0,-1 17 24 0 0,0-1 8 0 0,1 1 0 0 0,-1 0 0 0 0,0 0-104 0 0,1-17 88 0 0,-1 16-88 0 0,0-16 80 0 0,18 17-80 0 0,-17-18 0 0 0,-1 0 0 0 0,18 0 0 0 0,-17-17 0 0 0,17 17 0 0 0,-18-17 0 0 0,18 0 0 0 0,0-18 0 0 0,0 0 0 0 0,0 0 0 0 0,0 0 0 0 0,0 0 0 0 0,0 0 0 0 0,0 0 0 0 0,0-18 0 0 0,0 0 0 0 0,18-17 0 0 0,-18 17 0 0 0,17-17 0 0 0,-17 0-392 0 0,0-18-96 0 0,18 18-24 0 0,-1-18 0 0 0,-17 0 224 0 0,18 18 48 0 0,0-18 8 0 0,-18 17 0 0 0,17-17 136 0 0,1 18 24 0 0,0-18 8 0 0,-18 18 0 0 0,17-18 64 0 0,1 18 0 0 0,0 0 80 0 0,-18-18-80 0 0,17 17 224 0 0,1 19-8 0 0,-18-19 0 0 0,0 19 0 0 0,17-1-32 0 0,-17-17-8 0 0,18 17 0 0 0,-18 18 0 0 0,0-17-72 0 0,18-1-8 0 0,-18 0-8 0 0,0 18 0 0 0,17-17 32 0 0,-17 17 8 0 0,0 0 0 0 0,0 0 0 0 0,0 0-8 0 0,0 0 0 0 0,0 0 0 0 0,18 17 0 0 0,-18-17-24 0 0,18 18 0 0 0,-18 0 0 0 0,17-1 0 0 0,1 1-96 0 0,0 0 72 0 0,-1-1-72 0 0,-17 1 64 0 0,18 17-64 0 0,0-17 0 0 0,-1 17 72 0 0,1-17-72 0 0,-1 17 0 0 0,-17 0 0 0 0,18-17 0 0 0,0 17 0 0 0,-1 0 0 0 0,1-17 0 0 0,0 17 0 0 0,-1-17 64 0 0,-17 17-152 0 0,18-17-24 0 0,0 17-8 0 0,-1-17 0 0 0,1 17 192 0 0,-18 0 40 0 0,17-17 8 0 0,1 17 0 0 0,-18-17-192 0 0,18 0-40 0 0,-18 17-8 0 0,17-18 0 0 0,-17 1 120 0 0,18 17 0 0 0,-18-17 0 0 0,0 0 0 0 0,0-1 96 0 0,0 1 32 0 0,18 0 16 0 0,-18-1 0 0 0,0 1-232 0 0,0-1-40 0 0,0 1-16 0 0,0-18 0 0 0,0 18 144 0 0,0-18 0 0 0,0 0 0 0 0,0 0 0 0 0,0 0-440 0 0,0 0-56 0 0,0 0-16 0 0,-18 17-4911 0 0,18-17-985 0 0</inkml:trace>
  <inkml:trace contextRef="#ctx0" brushRef="#br0" timeOffset="4891.71">2134 4393 13824 0 0,'-17'0'304'0'0,"17"0"64"0"0,0 0 16 0 0,0 0 0 0 0,0 0-312 0 0,0 0-72 0 0,0 0 0 0 0,0 0 0 0 0,0 0 288 0 0,0-18 48 0 0,17 18 8 0 0,-17-17-1 0 0,18 17 49 0 0,0-18 16 0 0,-1 18 0 0 0,1-17 0 0 0,17-1-40 0 0,-17 18-8 0 0,0-18 0 0 0,17 1 0 0 0,-18 17-64 0 0,19-18-8 0 0,-1 0-8 0 0,0 1 0 0 0,-17 17-112 0 0,17-18-16 0 0,1 18-8 0 0,-19-18 0 0 0,18 18-144 0 0,-17 0 0 0 0,17 0 0 0 0,-17 0 0 0 0,17-17 0 0 0,-17 17 0 0 0,0 0 0 0 0,-1 0-5727 0 0,1 0-1145 0 0</inkml:trace>
  <inkml:trace contextRef="#ctx0" brushRef="#br0" timeOffset="7141.73">2417 354 7832 0 0,'17'-18'696'0'0,"-17"18"-560"0"0,0-18-136 0 0,18 18 0 0 0,-18-17 816 0 0,0 17 136 0 0,18-18 24 0 0,-18 18 8 0 0,17 0-224 0 0,-17 0-48 0 0,18 0-8 0 0,-18 0 0 0 0,18 0-144 0 0,-18 0-32 0 0,0 0-9 0 0,17 18 1 0 0,-17-1-80 0 0,0 1-24 0 0,18-18 0 0 0,-18 18 0 0 0,0 17-120 0 0,0-17-24 0 0,17-1-8 0 0,-17 1 0 0 0,0 0-128 0 0,-17 17-24 0 0,17-17-8 0 0,0-1 0 0 0,0 1-104 0 0,0-1 88 0 0,-18 1-88 0 0,18 0 80 0 0,0-1-80 0 0,0 1 0 0 0,-17 0 72 0 0,17-18-72 0 0,0 17 0 0 0,0-17 0 0 0,0 0 0 0 0,0 0 0 0 0,0 0 0 0 0,0 0-96 0 0,0-17 96 0 0,0-1-96 0 0,0 18-40 0 0,0-35-16 0 0,0 17 0 0 0,0 0 0 0 0,0-17-16 0 0,0 18-8 0 0,0-19 0 0 0,17 1 0 0 0,-17 0 88 0 0,18-1 24 0 0,-18 1 0 0 0,17 17 0 0 0,-17-17 64 0 0,18 18 0 0 0,0-19 0 0 0,-18 19-64 0 0,17-1 152 0 0,1 18 32 0 0,0-18 8 0 0,-18 1 0 0 0,17 17 32 0 0,1 0 0 0 0,0 17 8 0 0,-18-17 0 0 0,17 18-88 0 0,-17 0-16 0 0,18-1-64 0 0,-18 19 96 0 0,17-19 48 0 0,-17 18 8 0 0,0 1 0 0 0,18-19 0 0 0,-18 19-24 0 0,0-19 0 0 0,0 19 0 0 0,0-19 0 0 0,0 19-8 0 0,0-19-8 0 0,-18-17 0 0 0,18 18 0 0 0,0-18-112 0 0,0 0 0 0 0,0 0 64 0 0,0 0-64 0 0,0 0-696 0 0,0 0-160 0 0,0 0-32 0 0,18 0-8 0 0</inkml:trace>
  <inkml:trace contextRef="#ctx0" brushRef="#br0" timeOffset="7900.74">5063 3635 10512 0 0,'0'0'464'0'0,"0"0"96"0"0,0 0-448 0 0,0 0-112 0 0,0 0 0 0 0,0 0 0 0 0,0 0 536 0 0,0 0 80 0 0,17 0 24 0 0,1 0 0 0 0,-1-18-152 0 0,1 18-24 0 0,0 0-8 0 0,-1-18 0 0 0,1 18 103 0 0,17-17 17 0 0,-17 17 8 0 0,17 0 0 0 0,0-18-144 0 0,1 18-32 0 0,-1-18-8 0 0,0 1 0 0 0,1 17-176 0 0,-1 0-40 0 0,-18-18-8 0 0,19 18 0 0 0,-1-18-104 0 0,-17 18-72 0 0,17 0 96 0 0,-17 0-96 0 0,-1 0 64 0 0,19 0-64 0 0,-19 0 0 0 0,1 0 0 0 0,-1 0 0 0 0,1 0 0 0 0,0 18-104 0 0,-1-18 40 0 0,1 0-984 0 0,0 18-192 0 0,-18-18-40 0 0</inkml:trace>
  <inkml:trace contextRef="#ctx0" brushRef="#br0" timeOffset="8201.44">5186 3970 8752 0 0,'-18'17'776'0'0,"18"-17"-616"0"0,0 0-160 0 0,0 0 0 0 0,0 0 768 0 0,0 0 120 0 0,0 0 24 0 0,0 0 8 0 0,0 0-216 0 0,0 0-48 0 0,0 0-8 0 0,18 0 0 0 0,-18 0-112 0 0,18-17-25 0 0,-1 17-7 0 0,1 0 0 0 0,17-18-56 0 0,-17 18-16 0 0,17-18 0 0 0,0 1 0 0 0,1 17-80 0 0,-1-18-8 0 0,0 18-8 0 0,0-17 0 0 0,1 17-48 0 0,-1-18-16 0 0,-17 0 0 0 0,17 18 0 0 0,18 0-152 0 0,-35-17-32 0 0,17 17-8 0 0,18 0 0 0 0,-18 0-80 0 0,0-18 0 0 0,1 36 0 0 0,-1-18 0 0 0,0 0-96 0 0,0 0-64 0 0,1 0-16 0 0,-19 17 0 0 0,19-17-1272 0 0,-1 0-256 0 0</inkml:trace>
  <inkml:trace contextRef="#ctx0" brushRef="#br0" timeOffset="9402.17">7126 1271 3680 0 0,'0'0'328'0'0,"0"0"-264"0"0,0 0-64 0 0,0 0 0 0 0,0 0 1736 0 0,0 0 336 0 0,0 0 64 0 0,0 0 8 0 0,0 0-1120 0 0,0 0-224 0 0,0 0-40 0 0,0 18-16 0 0,0-18-384 0 0,0 17-72 0 0,0 1-24 0 0,0 0-1 0 0,0-18 41 0 0,0 17 8 0 0,0 18 0 0 0,0-17 0 0 0,0 0-64 0 0,0 17-16 0 0,0-17 0 0 0,0 17 0 0 0,0 0 32 0 0,0 0 8 0 0,0 1 0 0 0,0-1 0 0 0,0 0-152 0 0,0 18-32 0 0,18-17-8 0 0,-18-1 0 0 0,0 0-80 0 0,0 18-72 0 0,0-18 72 0 0,18 1-104 0 0,-18-1 104 0 0,0 18 0 0 0,0-18 0 0 0,0 18 80 0 0,17 0-80 0 0,-17-18 0 0 0,0 18 0 0 0,0 0-88 0 0,18 0 88 0 0,-18-18 64 0 0,0 18-64 0 0,0 0 88 0 0,0-18-88 0 0,17 18 0 0 0,-17-18 0 0 0,0 18 0 0 0,0 0 0 0 0,18-17 0 0 0,-18 16 0 0 0,0-16 0 0 0,18 17 0 0 0,-18 0 0 0 0,0 0 0 0 0,0-18 0 0 0,0 18 0 0 0,0-18 0 0 0,0 18 0 0 0,17 0 0 0 0,-17-18 0 0 0,0 0 0 0 0,0 18 0 0 0,0-17 0 0 0,0-1 0 0 0,0 18 0 0 0,0-18 0 0 0,0 0 64 0 0,-17 18-64 0 0,17 0 0 0 0,0-18 0 0 0,0 1 0 0 0,0 17 0 0 0,0-18 0 0 0,0 0 0 0 0,0 0 0 0 0,0 1 0 0 0,0-1 0 0 0,0 0 0 0 0,-18 1 0 0 0,18 16 0 0 0,0-16 0 0 0,0-1 0 0 0,0 0 0 0 0,0 1-160 0 0,0-1-56 0 0,-18 0-8 0 0,18 18 0 0 0,0-18 224 0 0,0 1 0 0 0,0-1 0 0 0,0 0 0 0 0,-17 18 0 0 0,17-18 0 0 0,0 1 0 0 0,0-1 0 0 0,0 0 0 0 0,-18 18 0 0 0,18-18 0 0 0,0 1 0 0 0,0 17 0 0 0,0-18 0 0 0,-17 0 0 0 0,17 18 0 0 0,0-18 0 0 0,0 1 0 0 0,-18 17 0 0 0,18-18 0 0 0,0 0 0 0 0,0 18 64 0 0,0-35 0 0 0,0 35 0 0 0,0-18-64 0 0,0 0-96 0 0,0-17 32 0 0,0 17 0 0 0,0 0 64 0 0,0 1 0 0 0,0-1 0 0 0,0 0 0 0 0,-18 0 0 0 0,18 1 0 0 0,0-1 0 0 0,0 0 0 0 0,0 1 0 0 0,0-1 0 0 0,0 0 0 0 0,0-17 0 0 0,0 17 0 0 0,0 0 0 0 0,0-17 0 0 0,0 17 0 0 0,0 0 0 0 0,0-17 0 0 0,0 17 0 0 0,0-17 0 0 0,0 17-176 0 0,0 1-16 0 0,0-1-8 0 0,-17-17 0 0 0,17 17 136 0 0,0 0 64 0 0,0-17-64 0 0,0 17 64 0 0,0-17 0 0 0,-18 17 0 0 0,18 0 0 0 0,0 0 0 0 0,0-17 0 0 0,0 17 0 0 0,0-17 0 0 0,0 17-64 0 0,0 1-168 0 0,0-19-32 0 0,0 18-8 0 0,0-17 0 0 0,0 17 272 0 0,0-17 0 0 0,0 17 0 0 0,0-17 0 0 0,0 17 0 0 0,-18-17 0 0 0,18 0 0 0 0,0 17 0 0 0,0-18 0 0 0,0 1 0 0 0,0 17 0 0 0,0-17 0 0 0,0 0 0 0 0,0 17 0 0 0,0-17 0 0 0,0-1 0 0 0,0 1 0 0 0,0 17 0 0 0,0 0 0 0 0,0-17 0 0 0,0 0 0 0 0,0 17 0 0 0,0-17 0 0 0,0 17 0 0 0,-17-18 64 0 0,17 1 72 0 0,0 17 16 0 0,0-17 0 0 0,0 0-248 0 0,0-1-40 0 0,0 1-16 0 0,0 0 0 0 0,0-1 280 0 0,0 1 48 0 0,0-18 16 0 0,0 18 0 0 0,-18-1-312 0 0,18-17-56 0 0,0 0-16 0 0,0 0 0 0 0,0 0-280 0 0,0 0-56 0 0</inkml:trace>
  <inkml:trace contextRef="#ctx0" brushRef="#br0" timeOffset="12395.92">7214 1342 2304 0 0,'0'0'200'0'0,"0"0"-200"0"0,0 0 0 0 0,0 0 0 0 0,18 0 1584 0 0,-18-18 272 0 0,18 18 64 0 0,-1 0 0 0 0,-17-18-1216 0 0,18 18-256 0 0,17 0-40 0 0,-17 0-16 0 0,0-17-56 0 0,-1 17-16 0 0,18 0 0 0 0,-17-18 0 0 0,17 18-40 0 0,-17 0-16 0 0,17 0 0 0 0,-17-18 0 0 0,17 18-104 0 0,1 0-16 0 0,-19-17-8 0 0,18 17 0 0 0,-17 0-72 0 0,17 0-64 0 0,-17 0 72 0 0,17 0-72 0 0,1 0 72 0 0,-1-18-72 0 0,-18 18 64 0 0,19 0-64 0 0,-1 0 88 0 0,0-18-24 0 0,1 18-64 0 0,-1 0 96 0 0,0 0-16 0 0,0 0-8 0 0,1-17 0 0 0,-1 17 0 0 0,0 0 8 0 0,1-18 0 0 0,-1 18 0 0 0,0 0 0 0 0,0 0 16 0 0,1 0 0 0 0,-19 0 0 0 0,19 0 0 0 0,-1 0-24 0 0,-18-17 0 0 0,19 17 0 0 0,-1 0-1 0 0,0 0-71 0 0,-17 0 0 0 0,17-18 72 0 0,0 18-72 0 0,1 0 0 0 0,-19 0 64 0 0,19 0-64 0 0,-1 0 0 0 0,-17 0 0 0 0,17 0 0 0 0,0 0 0 0 0,0 0 0 0 0,1 0 64 0 0,-19-18-64 0 0,19 18 64 0 0,-19 0-64 0 0,19 0 72 0 0,-19 0-72 0 0,1-17 96 0 0,17 17-96 0 0,-17 0 120 0 0,-1 0-32 0 0,19 0-8 0 0,-19 0 0 0 0,19 0 64 0 0,-19-18 16 0 0,1 18 0 0 0,17 0 0 0 0,-17 0-160 0 0,17 0 0 0 0,-17-18 0 0 0,-1 18 0 0 0,1 0 0 0 0,17 0-152 0 0,-17 0 24 0 0,17 0 0 0 0,-17 0 128 0 0,-1 0 0 0 0,19 0 0 0 0,-19 0 0 0 0,19 0 0 0 0,-1 0 0 0 0,-17 0 0 0 0,17 0 0 0 0,-18 0 0 0 0,19 0 0 0 0,-19 0 0 0 0,19 0 0 0 0,-19 0 0 0 0,19 0 0 0 0,-1 0 0 0 0,-18 0 0 0 0,1 0 0 0 0,17 18 0 0 0,-17-18 0 0 0,17 0 0 0 0,-17 0 0 0 0,0 0 0 0 0,-1 0 64 0 0,19 0-64 0 0,-19 0 0 0 0,1 0 0 0 0,17 0 0 0 0,-17 0 0 0 0,-1 0 0 0 0,19 0 0 0 0,-19 0 0 0 0,1 0 0 0 0,0 0 0 0 0,-1 0 0 0 0,1 0 0 0 0,-1 18 0 0 0,1-18 0 0 0,0 0 0 0 0,-1 0 0 0 0,1 0 0 0 0,0 0 0 0 0,-1 0 0 0 0,1 0 0 0 0,-18 0 0 0 0,18 0 64 0 0,-1 0-64 0 0,1 0 0 0 0,-18 0 0 0 0,17 0 0 0 0,-17 0 0 0 0,0 0 0 0 0,18 0 0 0 0,0 0 64 0 0,-18 0-64 0 0,0 0 0 0 0,17 0 0 0 0,1 0 96 0 0,-18 0-24 0 0,18 0-8 0 0,-18 0 0 0 0,0 0 0 0 0,17 0-64 0 0,1 17 96 0 0,0-17-32 0 0,-18 0-64 0 0,17 0 0 0 0,19 0 0 0 0,-19 0 0 0 0,1 0 0 0 0,-1 0 0 0 0,1 0 0 0 0,0 0 0 0 0,17 0 0 0 0,-17 0 96 0 0,-1 0-96 0 0,1 0 96 0 0,17 0-32 0 0,-17 0-64 0 0,-1 0 96 0 0,-17 0-32 0 0,18 0-64 0 0,0 0 96 0 0,-1 0-96 0 0,1 0 96 0 0,0 0-96 0 0,-1 0 96 0 0,-17 0-96 0 0,18 0 96 0 0,-18 0-96 0 0,18 0 80 0 0,-18 0-80 0 0,0 0 80 0 0,0 0-80 0 0,0 0 0 0 0,17 0 0 0 0,-17 0 64 0 0,0 0-64 0 0,18 18 64 0 0,-18-18-64 0 0,0 0 64 0 0,0 0-64 0 0,0 0 0 0 0,0 0 0 0 0,0 18 64 0 0,0-1-64 0 0,0-17 0 0 0,0 18 72 0 0,0-1-72 0 0,0-17 0 0 0,0 18 64 0 0,0-18-64 0 0,0 18 0 0 0,0-1 0 0 0,0 1 0 0 0,0-18 0 0 0,0 18 0 0 0,0-1 0 0 0,0 1 0 0 0,0 0 0 0 0,0-18 0 0 0,17 17 0 0 0,-17 1 0 0 0,0-1 0 0 0,0 1 0 0 0,0 17 0 0 0,18-17 0 0 0,-18 0 0 0 0,0 17 0 0 0,0-17 0 0 0,18-1 0 0 0,-18 18 0 0 0,0-17 0 0 0,17 17 0 0 0,-17-17 0 0 0,0 17 0 0 0,18 1 0 0 0,-18-1 0 0 0,18-17 0 0 0,-18-1 0 0 0,0 18 0 0 0,17 1 0 0 0,-17-19 0 0 0,18 19 0 0 0,-18-19 0 0 0,0 19 0 0 0,18-19 0 0 0,-18 18 0 0 0,0-17 0 0 0,0 17 0 0 0,0 1 0 0 0,17-19 0 0 0,-17 19 0 0 0,0-1 0 0 0,0 0 0 0 0,0 0 0 0 0,0-17 0 0 0,0 17 0 0 0,0 1 0 0 0,-17-1 0 0 0,17 18 0 0 0,0-36 80 0 0,0 19 32 0 0,0-1 8 0 0,0 0 0 0 0,0 1-216 0 0,0-19-32 0 0,0 18-16 0 0,0 1 0 0 0,0-1 144 0 0,0 0 0 0 0,0 1-64 0 0,0-1 64 0 0,-18-18 0 0 0,18 19 0 0 0,0-1 0 0 0,0 0 0 0 0,0 18 0 0 0,0-35 0 0 0,-18 17 0 0 0,18 0 0 0 0,0 1 0 0 0,-17-1 0 0 0,17 0 0 0 0,0 1 0 0 0,0-1-104 0 0,0 18 32 0 0,0-18 8 0 0,0 0 0 0 0,0 18-72 0 0,-18-18-16 0 0,18 18 0 0 0,0-17 0 0 0,0 17 72 0 0,0 0 16 0 0,-18-1 0 0 0,18 1 0 0 0,0-17 64 0 0,0 17 0 0 0,0-1 0 0 0,0-16-64 0 0,0 17-104 0 0,0-18-24 0 0,0 0 0 0 0,0 18 0 0 0,0-18 256 0 0,0 18 56 0 0,0-17 8 0 0,0 17 0 0 0,0-18-280 0 0,0 18-48 0 0,0-18-16 0 0,0 18 0 0 0,0-18 96 0 0,0 18 24 0 0,0-18 0 0 0,0 1 0 0 0,0-1 96 0 0,0 0 0 0 0,0 0 0 0 0,0 1-72 0 0,-17-1 72 0 0,17 0 0 0 0,0 1 0 0 0,0-1 0 0 0,0 0 0 0 0,0 18 0 0 0,-18-18 0 0 0,18 1 0 0 0,0 17-80 0 0,0-18 0 0 0,0 0 1 0 0,0 18-1 0 0,0-18-40 0 0,0 1-8 0 0,-18-1 0 0 0,18 0 0 0 0,0-17 56 0 0,0 17 8 0 0,0 0 0 0 0,0-17 0 0 0,0 17 64 0 0,0 1 0 0 0,0-1 0 0 0,0 0-64 0 0,0-17 64 0 0,0 17 0 0 0,0 0 0 0 0,-17 1-64 0 0,17-1 64 0 0,0-18 0 0 0,0 19 0 0 0,0-1-64 0 0,0-17 64 0 0,0 17 0 0 0,0 0 0 0 0,0 0 0 0 0,0-17 0 0 0,-18 17 0 0 0,18-17 0 0 0,0 0 0 0 0,0 17 0 0 0,0-17 0 0 0,0 17 0 0 0,-17-17 0 0 0,17 17 0 0 0,0-18 0 0 0,0 19 0 0 0,-18-19 0 0 0,18 19 0 0 0,0-1 0 0 0,0-17 0 0 0,0 17 0 0 0,0-18 0 0 0,0 19 0 0 0,-18-1 0 0 0,18-17 0 0 0,0 17 0 0 0,0 0 0 0 0,0 0 0 0 0,0-17 0 0 0,0 17 0 0 0,0-17 0 0 0,0 0 0 0 0,0-1 0 0 0,0 19-96 0 0,0-19 32 0 0,0 1 0 0 0,0 0 0 0 0,-17-1 64 0 0,17 1-80 0 0,0-1 80 0 0,0 1-80 0 0,0 0 80 0 0,0-1-64 0 0,0 19 64 0 0,0-19-64 0 0,0 1 64 0 0,0 0 0 0 0,0-1 0 0 0,0 1 0 0 0,17-1 0 0 0,-17 1-64 0 0,0 0 64 0 0,0-1 0 0 0,0 1 0 0 0,0 17 0 0 0,0-17 0 0 0,0 0 0 0 0,0-1 0 0 0,0 1 0 0 0,0-1 0 0 0,0 1 0 0 0,0-18 0 0 0,0 18 0 0 0,0-1 0 0 0,0 1 0 0 0,0 0 0 0 0,0-1 0 0 0,0-17 0 0 0,0 18 0 0 0,0 0 0 0 0,0-1 0 0 0,0 1 64 0 0,0-18-64 0 0,0 0 64 0 0,0 18-64 0 0,0-18 64 0 0,0 17-64 0 0,0-17 0 0 0,-17 18 0 0 0,17-18 0 0 0,0 0 0 0 0,-18 0 0 0 0,18 0 64 0 0,0 0-64 0 0,0 0 0 0 0,0 17 64 0 0,0-17-64 0 0,-18 0 80 0 0,18 0-80 0 0,0 0 64 0 0,0 0-64 0 0,-17 18 0 0 0,17-18 0 0 0,0 0 0 0 0,-18 0 0 0 0,18 0 0 0 0,-18 0 0 0 0,18 18 64 0 0,-17-18-64 0 0,17 0 0 0 0,-18 17 0 0 0,18-17 96 0 0,-17 0-32 0 0,-1 0-64 0 0,18 0 96 0 0,-18 18-96 0 0,1-18 0 0 0,-1 0-72 0 0,0 0 72 0 0,18 0 184 0 0,-17 0 80 0 0,-19 0 24 0 0,36 18-1 0 0,-17-18-223 0 0,-1 0-64 0 0,1 0 0 0 0,-1 0 0 0 0,0 17 96 0 0,1-17-32 0 0,-1 0 0 0 0,0 0-64 0 0,1 18 224 0 0,17-18-16 0 0,-18 0 0 0 0,0 0 0 0 0,1 0 8 0 0,-1 18 0 0 0,0-18 0 0 0,1 0 0 0 0,-1 0-56 0 0,-17 17 0 0 0,17 1-8 0 0,-17-18 0 0 0,17 0 48 0 0,-17 17 16 0 0,0-17 0 0 0,0 0 0 0 0,-1 18-72 0 0,19-18-16 0 0,-19 18 0 0 0,1-18 0 0 0,0 0 0 0 0,0 17-8 0 0,17-17 0 0 0,-17 0 0 0 0,-1 18-48 0 0,1-18-8 0 0,17 18 0 0 0,-17-18 0 0 0,17 0-64 0 0,-17 17 0 0 0,0-17 0 0 0,0 18 0 0 0,-1-18 0 0 0,19 0 64 0 0,-19 0-64 0 0,1 0 0 0 0,0 0 0 0 0,0 18 0 0 0,-1-18 64 0 0,1 0-64 0 0,0 0 96 0 0,0 0 8 0 0,-1 0 0 0 0,1 0 0 0 0,0 0-8 0 0,-1 0 0 0 0,1 0 0 0 0,17 0 0 0 0,-17 0-96 0 0,0 0 0 0 0,17 0 64 0 0,-17-18-64 0 0,17 18 0 0 0,-17 0 0 0 0,0 0 0 0 0,17 0 0 0 0,-17 0 0 0 0,0 0 0 0 0,17 0 0 0 0,-17 0 0 0 0,-1 0 0 0 0,19 0 88 0 0,-1 0-88 0 0,-17-18 80 0 0,17 18-80 0 0,-17 0 64 0 0,0 0-64 0 0,17 0 64 0 0,0 0-64 0 0,-17-17 0 0 0,17 17 0 0 0,1 0 0 0 0,-18 0 0 0 0,17 0 0 0 0,0 0 0 0 0,1 0 0 0 0,-1 0 0 0 0,0 0 0 0 0,1 0 0 0 0,-1 0 0 0 0,0 0 0 0 0,1 0 0 0 0,-1 0 0 0 0,-17 0 0 0 0,17 0 0 0 0,1 0 0 0 0,-19 0 0 0 0,19 0 0 0 0,-1 0 248 0 0,-17 17 8 0 0,17-17 0 0 0,1 0 0 0 0,-19 0-352 0 0,19 0-64 0 0,-1 0-8 0 0,0 0-8 0 0,-17 0 176 0 0,17 0 0 0 0,1 18 64 0 0,-1-18-64 0 0,0 0 0 0 0,1 0 0 0 0,-1 0 0 0 0,1 0 0 0 0,-1 0 96 0 0,0 0-32 0 0,-17 0 0 0 0,17 0 0 0 0,1 0 8 0 0,-1 0 0 0 0,-17 0 0 0 0,17 0 0 0 0,1 0-72 0 0,-1 0 0 0 0,0 0 0 0 0,1 0 0 0 0,-1 0 0 0 0,0 0 0 0 0,1 0 0 0 0,-1 0 0 0 0,0 0 0 0 0,1 0-96 0 0,-1 0 16 0 0,18 0 8 0 0,-17 0 72 0 0,-1 0 0 0 0,0-18 0 0 0,1 18 0 0 0,17 0 0 0 0,-18 0 96 0 0,0-17-16 0 0,1 17-8 0 0,-1 0-72 0 0,18 0 0 0 0,-18 0 0 0 0,1-18 0 0 0,-1 18 0 0 0,18 0 0 0 0,-18 0 0 0 0,1-18 0 0 0,17 18 0 0 0,-18 0 0 0 0,1 0 0 0 0,17 0 0 0 0,-18 0 0 0 0,0 0 0 0 0,18 0 0 0 0,-17 0 0 0 0,-1 0 0 0 0,18 0 0 0 0,-18 0 0 0 0,1 0 0 0 0,-1 0 0 0 0,18-17 0 0 0,-18 17 0 0 0,1 0 0 0 0,17 0 0 0 0,-18 0 0 0 0,1-18 0 0 0,-1 18 0 0 0,18 0 0 0 0,-18 0 0 0 0,18-18 0 0 0,-17 18 0 0 0,-1 0 0 0 0,0 0 0 0 0,18-17 0 0 0,-17 17 0 0 0,17 0 0 0 0,-18 0 0 0 0,18-18 0 0 0,-18 18 0 0 0,18 0 0 0 0,-17 0 0 0 0,17 0 0 0 0,0-17 0 0 0,-18 17 0 0 0,18 0 0 0 0,0 0 0 0 0,0 0 0 0 0,-17 0 0 0 0,17 0 0 0 0,0 0 0 0 0,0 0 0 0 0,-18 0 0 0 0,18 0 0 0 0,0 0 0 0 0,0 0 0 0 0,0 0-800 0 0,0 0-184 0 0,-18 0-32 0 0,18-18-8 0 0</inkml:trace>
  <inkml:trace contextRef="#ctx0" brushRef="#br0" timeOffset="13965.48">9119 4076 12528 0 0,'0'0'552'0'0,"0"0"120"0"0,0 0-544 0 0,0 0-128 0 0,0 0 0 0 0,0 0 0 0 0,0 0 704 0 0,-17-18 120 0 0,17 18 16 0 0,-18 0 7 0 0,18 0-399 0 0,-17 0-88 0 0,-1 0-8 0 0,18 0-8 0 0,-18 18-152 0 0,1-18-32 0 0,-1 0-8 0 0,0 17 0 0 0,1-17-32 0 0,-1 18-8 0 0,0-1 0 0 0,1 1 0 0 0,-1 0-24 0 0,1-1-8 0 0,-19 1 0 0 0,19 0 0 0 0,-1-1-80 0 0,0 19 64 0 0,18-19-64 0 0,-17 1 64 0 0,17 0 32 0 0,-18 17 0 0 0,18-18 0 0 0,0 19 0 0 0,0-19 16 0 0,0 1 8 0 0,0 0 0 0 0,0-1 0 0 0,0 19-48 0 0,18-19-8 0 0,-18 1 0 0 0,0-1 0 0 0,17 1-64 0 0,1 0 96 0 0,0-1-96 0 0,-1 1 96 0 0,1 0-96 0 0,17-1 0 0 0,-17 1 0 0 0,-1 0 0 0 0,19-18 0 0 0,-19 17 0 0 0,19-17 0 0 0,-19 0 64 0 0,19 0 0 0 0,-1 0 0 0 0,-18 0 0 0 0,19 0 0 0 0,-19-17 16 0 0,19 17 0 0 0,-19-36 0 0 0,19 36 0 0 0,-19-17 0 0 0,1-19 0 0 0,-1 19 0 0 0,1-1 0 0 0,-18-17-80 0 0,18 0 96 0 0,-1-1-96 0 0,-17 1 96 0 0,18 0-96 0 0,-18-1 0 0 0,0 1 0 0 0,0 0 0 0 0,0 17 0 0 0,-18-17-72 0 0,18 0 72 0 0,-17-1 0 0 0,-1 19-96 0 0,18-1 32 0 0,-18 0 64 0 0,1 1-104 0 0,-1-1 8 0 0,-17 1 8 0 0,17-1 0 0 0,1 18 0 0 0,-19 0-8 0 0,19-18-8 0 0,-19 18 0 0 0,19 0 0 0 0,-1 18 32 0 0,-17-18 8 0 0,17 0 0 0 0,1 0 0 0 0,-19 18 64 0 0,19-18 0 0 0,-1 0-72 0 0,0 17 72 0 0,1 1 0 0 0,-1-18 0 0 0,18 17 0 0 0,-17 1 0 0 0,17 0 0 0 0,0-18 0 0 0,0 17 0 0 0,0 1 0 0 0,0 0 0 0 0,0-1 0 0 0,0 1 0 0 0,0 0 0 0 0,17-1 0 0 0,-17 1 0 0 0,18-18 0 0 0,-1 18 0 0 0,-17-1 0 0 0,36 1 0 0 0,-19-1 80 0 0,1 1-80 0 0,0 0 128 0 0,-1-1-24 0 0,19 1-8 0 0,-19 17 0 0 0,18-35-8 0 0,-17 18-8 0 0,17 17 0 0 0,-17-35 0 0 0,17 18-80 0 0,-17-1 64 0 0,0 1-64 0 0,17 0 64 0 0,-18-18-64 0 0,1 17 0 0 0,17-17 72 0 0,-17 0-72 0 0,0 18 0 0 0,-1-18 72 0 0,1 0-72 0 0,0 0 0 0 0,-18 0-160 0 0,17 0-80 0 0,1 0-16 0 0,0-18-5551 0 0,-18 18-1105 0 0</inkml:trace>
  <inkml:trace contextRef="#ctx0" brushRef="#br0" timeOffset="14967.68">6174 4499 1840 0 0,'0'0'160'0'0,"0"0"-160"0"0,0 0 0 0 0,0 0 0 0 0,0 0 1992 0 0,0 0 368 0 0,0 0 72 0 0,0 0 8 0 0,0 0-1344 0 0,0 0-264 0 0,0 0-64 0 0,0 0 0 0 0,0 18-216 0 0,0-18-40 0 0,17 17 0 0 0,-17 1-9 0 0,0-1-31 0 0,0 1-8 0 0,0 0 0 0 0,0-1 0 0 0,18 19-248 0 0,-18-19-56 0 0,0 19 0 0 0,0-19-8 0 0,0 1-152 0 0,0 17 64 0 0,0-17-64 0 0,0-1 0 0 0,0 1 88 0 0,18 0-88 0 0,-18-1 80 0 0,0-17-80 0 0,0 0 64 0 0,0 18-64 0 0,0-18 0 0 0,0 0 72 0 0,0 0 0 0 0,0 0 0 0 0,0 0 0 0 0,0 0 0 0 0,0 0-336 0 0,0 0-72 0 0,0-18-16 0 0,0 18 0 0 0,0-17 0 0 0,17-1-8 0 0,-17 0 0 0 0,0 1 0 0 0,0-1 104 0 0,0-17 16 0 0,0 17 8 0 0,0 1 1 0 0,0-19 231 0 0,18 19 0 0 0,-18-19 0 0 0,0 19 0 0 0,0-1 0 0 0,0 0 0 0 0,18 1 0 0 0,-18-1 0 0 0,0 1 0 0 0,17-1 159 0 0,-17 18-31 0 0,0-18 0 0 0,0 18 80 0 0,0 0 16 0 0,18 0 0 0 0,0 18 0 0 0,-18-18-64 0 0,17 0 0 0 0,-17 18-8 0 0,18-1 0 0 0,-18 1-72 0 0,0-18-16 0 0,0 35 0 0 0,17-35 0 0 0,-17 35 8 0 0,0-35 0 0 0,0 36 0 0 0,0-19 0 0 0,0-17-72 0 0,0 36 0 0 0,0-36 0 0 0,0 17 0 0 0,-17-17-160 0 0,17 0-16 0 0,0 0-8 0 0,0 0 0 0 0,0 0-224 0 0,0 0-40 0 0,0 0-16 0 0,0 0 1 0 0,0 0 15 0 0,0 0 0 0 0,0-17 0 0 0,0-1 0 0 0,0 0 256 0 0,17 1 64 0 0,-17-1 0 0 0,0 0 8 0 0,18 1 56 0 0,-18-1 64 0 0,0-17-104 0 0,0 17 40 0 0,18 1 192 0 0,-18 17 32 0 0,17-18 16 0 0,-17 0 0 0 0,0 18 160 0 0,18 0 32 0 0,0 0 8 0 0,-18 0 0 0 0,17 0-144 0 0,1 18-24 0 0,0 0-8 0 0,-1-1-1 0 0,1 1 89 0 0,-18 17 24 0 0,17-17 0 0 0,-17-1 0 0 0,18 1-88 0 0,-18 0-8 0 0,18 17-8 0 0,-18-17 0 0 0,0-1-80 0 0,17 1-24 0 0,-17-1 0 0 0,0 1 0 0 0,0-18-104 0 0,0 0 72 0 0,0 0-72 0 0,0 0 64 0 0,0 0-1152 0 0,0 0-240 0 0</inkml:trace>
  <inkml:trace contextRef="#ctx0" brushRef="#br0" timeOffset="15701.93">9225 142 11520 0 0,'0'0'512'0'0,"0"0"96"0"0,0 0-480 0 0,18 0-128 0 0,-18 18 0 0 0,0-1 0 0 0,0 1 672 0 0,0 0 120 0 0,0-18 16 0 0,0 35 8 0 0,0-17-217 0 0,0-1-47 0 0,0 1-8 0 0,0 17 0 0 0,0-17-136 0 0,0 17-32 0 0,0-17-8 0 0,0-1 0 0 0,0 1-144 0 0,0 0-32 0 0,0-18-8 0 0,0 17 0 0 0,0 1-120 0 0,0-18-64 0 0,0 0 64 0 0,0 0-64 0 0,0 0 64 0 0,0 0-64 0 0,0 0 64 0 0,0 0-64 0 0,0 0-136 0 0,0-18-64 0 0,0 1-16 0 0,0 17 0 0 0,0-18 64 0 0,0 0 16 0 0,0 1 0 0 0,0 17 0 0 0,0-18 40 0 0,0-17 16 0 0,0 17 0 0 0,0 0 0 0 0,0 1-24 0 0,-18-1-8 0 0,18-17 0 0 0,0 0 0 0 0,18 17 112 0 0,-18 0-96 0 0,0-17 96 0 0,0 17-96 0 0,18 1 176 0 0,-18-1 40 0 0,17 1 8 0 0,1-1 0 0 0,-18 0 176 0 0,17 18 40 0 0,1-17 8 0 0,0-1 0 0 0,-1 18-200 0 0,1 0-40 0 0,0 18-8 0 0,-18-18 0 0 0,35 17-40 0 0,-35 1-64 0 0,18 0 88 0 0,-1-1-88 0 0,-17 1 128 0 0,18-1-32 0 0,0 1-8 0 0,-18 17 0 0 0,0-17-8 0 0,0 0 0 0 0,0 17 0 0 0,0-17 0 0 0,0-1-80 0 0,0 18 64 0 0,0-17-64 0 0,0 0 64 0 0,0-18-384 0 0,0 17-72 0 0,0 1-24 0 0,0-18-7831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4:28.26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490 143 8288 0 0,'0'0'368'0'0,"0"0"80"0"0,0 0-360 0 0,0 0-88 0 0,0-16 0 0 0,0 16 0 0 0,0-16 728 0 0,0 16 128 0 0,0-15 24 0 0,0 15 8 0 0,0-16-336 0 0,0 16-64 0 0,0-16-8 0 0,-16 16-8 0 0,16-16-24 0 0,-16 16-8 0 0,16-16 0 0 0,-17 16 0 0 0,1-16 15 0 0,0 16 9 0 0,-1 0 0 0 0,1-16 0 0 0,0 16-120 0 0,-1 0-24 0 0,1 0-8 0 0,0 0 0 0 0,-17 0-152 0 0,17 16-32 0 0,-17-16-8 0 0,17 16 0 0 0,-1 0-48 0 0,-15 0-8 0 0,15 0 0 0 0,1 0 0 0 0,-17 15 16 0 0,17 1 0 0 0,0-16 0 0 0,-1 15 0 0 0,1 1 64 0 0,16 0 16 0 0,-16 0 0 0 0,-1-17 0 0 0,17 33 40 0 0,0-16 16 0 0,0-1 0 0 0,0 1 0 0 0,0 0-64 0 0,0-1-16 0 0,0 1 0 0 0,0 0 0 0 0,0-16-136 0 0,17 15 80 0 0,-17-15-80 0 0,0 0 64 0 0,16-16-64 0 0,0 16 0 0 0,1-16 0 0 0,-1 0 0 0 0,0-16 0 0 0,17 0 0 0 0,-17 0 0 0 0,1 0 0 0 0,15-15-72 0 0,-15 15-8 0 0,-1-16 0 0 0,17 0 0 0 0,-17 1-48 0 0,17-1-16 0 0,-17 0 0 0 0,0-15 0 0 0,1 15 64 0 0,-1 1 16 0 0,-16-1 0 0 0,16 0 0 0 0,1 0 152 0 0,-17 17 32 0 0,16-1 8 0 0,-16 0 0 0 0,0 0-128 0 0,0 16-80 0 0,0 0 16 0 0,0 0 0 0 0,0 0 200 0 0,-16 16 48 0 0,16-16 8 0 0,-17 16 0 0 0,17 15-16 0 0,-16-15 0 0 0,16 16 0 0 0,0-16 0 0 0,-16 31-32 0 0,16-15-8 0 0,0 0 0 0 0,0-1 0 0 0,0 1 32 0 0,0 16 8 0 0,0-17 0 0 0,16-15 0 0 0,-16 16-96 0 0,16-16-16 0 0,-16 15-64 0 0,17-15 96 0 0,-1 0-96 0 0,-16-16 0 0 0,16 16 64 0 0,1 0-64 0 0,-1-16 0 0 0,0 0 0 0 0,1 16-72 0 0,-17-16 72 0 0,16-16-264 0 0,-16 16-8 0 0,16 0 0 0 0,-16-16 0 0 0,17 0-784 0 0,-17 16-152 0 0,16-16-32 0 0,-16 0-4295 0 0,17 1-865 0 0</inkml:trace>
  <inkml:trace contextRef="#ctx0" brushRef="#br0" timeOffset="378.48">523 412 7832 0 0,'0'0'696'0'0,"0"0"-560"0"0,0 0-136 0 0,0 0 0 0 0,0 0 896 0 0,0 0 160 0 0,0 0 24 0 0,0 0 8 0 0,0 0-256 0 0,0 0-40 0 0,16 0-16 0 0,1 0 0 0 0,-1 0-360 0 0,-16 0-81 0 0,17 0-15 0 0,15 16 0 0 0,-15-16 32 0 0,-17 0 0 0 0,16 16 0 0 0,0 0 0 0 0,1 0-128 0 0,-17-16-32 0 0,16 16 0 0 0,-16-1 0 0 0,0 1-104 0 0,16-16-24 0 0,-16 16-64 0 0,0 0 96 0 0,-16 0-8 0 0,16 0-8 0 0,-16-16 0 0 0,16 16 0 0 0,-17-1-80 0 0,1-15 96 0 0,0 16-96 0 0,16 0 96 0 0,-17-16-96 0 0,1 0 0 0 0,0 16 0 0 0,-1-16 0 0 0,1 16 0 0 0,-1-16 0 0 0,1 0 0 0 0,16 0 0 0 0,-16 16 0 0 0,16-16 0 0 0,0 0 0 0 0,0 0 0 0 0,0 0 0 0 0,0 0-72 0 0,0 0 72 0 0,0 0 0 0 0,16 0 0 0 0,0 0 136 0 0,-16 0-8 0 0,33 0-8 0 0,-33 0 16 0 0,33-16 8 0 0,-17 16 0 0 0,1 0 0 0 0,-1 0-16 0 0,0 0-8 0 0,17 0 0 0 0,-17 0 0 0 0,1 0-56 0 0,-1 0 0 0 0,0 0-64 0 0,-16 0 96 0 0,17 0-176 0 0,-1 0-40 0 0,0 0-8 0 0,1 0-5647 0 0,-17 0-1137 0 0</inkml:trace>
  <inkml:trace contextRef="#ctx0" brushRef="#br0" timeOffset="693.01">1013 302 5984 0 0,'0'0'536'0'0,"0"0"-432"0"0,0 0-104 0 0,0 0 0 0 0,0 0 1304 0 0,17-16 232 0 0,-1 16 56 0 0,-16 0 8 0 0,16 0-512 0 0,1 0-104 0 0,-1 0-24 0 0,0 0-1 0 0,1 0-215 0 0,-1 0-40 0 0,17 16-16 0 0,-17-16 0 0 0,0 0-72 0 0,1 0-8 0 0,15 0-8 0 0,1 0 0 0 0,-17 0-216 0 0,17 0-48 0 0,-17 0-8 0 0,17 0 0 0 0,0 0-136 0 0,-17 0-32 0 0,17 0-8 0 0,-17 0 0 0 0,0 0-72 0 0,1 0-16 0 0,-1 0 0 0 0,-16 0 0 0 0,0 0 0 0 0,0 0-64 0 0,0 0 96 0 0,0 0-32 0 0,0 0-64 0 0,0 0-72 0 0,0 0 72 0 0,0 0-104 0 0,0 0-1016 0 0,0 0-192 0 0,0 0-48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4:33.59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768 618 4608 0 0,'0'0'408'0'0,"0"0"-328"0"0,0 0-80 0 0,17-16 0 0 0,-17 16 904 0 0,16-16 168 0 0,-16 1 32 0 0,16 15 8 0 0,-16-16-312 0 0,17 16-64 0 0,-17-16-16 0 0,0 16 0 0 0,0-16-176 0 0,0 0-40 0 0,0 16-8 0 0,0-16 0 0 0,0 1 8 0 0,-17 15 0 0 0,17-16 0 0 0,0 0 0 0 0,-16 16-89 0 0,0-16-23 0 0,16 16 0 0 0,-17-16 0 0 0,17 16-120 0 0,-16 0-24 0 0,0 0-8 0 0,16 0 0 0 0,-17 0-56 0 0,1 0-16 0 0,0 16 0 0 0,-1 0 0 0 0,17-16-64 0 0,-16 16-8 0 0,0 0-8 0 0,-1-1 0 0 0,-15 1-16 0 0,15 16 0 0 0,17-16 0 0 0,-16 15 0 0 0,0-15 32 0 0,-1 16 8 0 0,17-16 0 0 0,-16 16 0 0 0,16-17-112 0 0,-16 17 72 0 0,16 0-72 0 0,0-16 64 0 0,-17 15-64 0 0,17-15 0 0 0,0 0 0 0 0,0 0 64 0 0,17 0-64 0 0,-17-1 0 0 0,0 1 0 0 0,0-16 0 0 0,0 0 0 0 0,0 0 64 0 0,16 0-64 0 0,0 0 0 0 0,-16-16 64 0 0,17 16-64 0 0,-17-31 0 0 0,32 15 64 0 0,-32 0-64 0 0,17 0 0 0 0,15 0-96 0 0,-32-15 96 0 0,17 15-128 0 0,-1-16 32 0 0,0 16 0 0 0,1 1 8 0 0,-1-17 88 0 0,0 16 0 0 0,1 0 0 0 0,-1 0 0 0 0,0 16 0 0 0,-16-16-64 0 0,0 1 64 0 0,0 15 0 0 0,0-16 0 0 0,0 16 0 0 0,0 0 0 0 0,0 0 88 0 0,-16-16 8 0 0,16 16 8 0 0,0 0 0 0 0,0 0 0 0 0,0 0-8 0 0,0 0-8 0 0,0 0 0 0 0,0 0 0 0 0,0 0-88 0 0,-16 16 80 0 0,16 0-80 0 0,0-16 80 0 0,0 15-80 0 0,0 1 0 0 0,-17 0 72 0 0,17 0-72 0 0,0 0 104 0 0,-16 0-8 0 0,16 0-8 0 0,-16-1 0 0 0,16 17-88 0 0,-17 0 0 0 0,1-1 72 0 0,0 1-72 0 0,-1 0 0 0 0,17 15 0 0 0,-16-15 0 0 0,0 16 0 0 0,16-1 0 0 0,-17 1 64 0 0,17-17-64 0 0,-16 17 64 0 0,16-1 0 0 0,-16 1 8 0 0,16-1 0 0 0,0-15 0 0 0,0 16-72 0 0,0-1 64 0 0,16-15-64 0 0,-16-1 64 0 0,0 1-64 0 0,16-16 0 0 0,1 0 72 0 0,-17-16-72 0 0,16 16 64 0 0,0-32-64 0 0,1 16 80 0 0,15-16-80 0 0,-32 0 144 0 0,33-16-16 0 0,-17 1-8 0 0,1-1 0 0 0,-1 16-24 0 0,0-15-8 0 0,1-1 0 0 0,-1 0 0 0 0,0 16-88 0 0,-16-15 64 0 0,0 15-64 0 0,-16 0 64 0 0,16 0 0 0 0,-16 16 0 0 0,-1-16 0 0 0,17 16 0 0 0,-16 0-64 0 0,0 16 80 0 0,-1-16-80 0 0,1 16 80 0 0,0-16-80 0 0,-1 16-72 0 0,1 0 72 0 0,16-16-104 0 0,-16 16-792 0 0,16-16-152 0 0,0 15-32 0 0,0-15-7439 0 0</inkml:trace>
  <inkml:trace contextRef="#ctx0" brushRef="#br0" timeOffset="325.76">964 1093 7832 0 0,'17'0'696'0'0,"-17"0"-560"0"0,0 0-136 0 0,0 16 0 0 0,0-16 1120 0 0,0 16 200 0 0,16-16 40 0 0,-16 16 8 0 0,0 0-256 0 0,0 0-56 0 0,0-1-1 0 0,0 1-7 0 0,0 16-288 0 0,0-16-56 0 0,0 16-16 0 0,0-17 0 0 0,0 17-272 0 0,0 0-64 0 0,0-16 0 0 0,0 15-8 0 0,0-15-128 0 0,0 16-24 0 0,0-16-8 0 0,-16-1 0 0 0,32 17-104 0 0,-16-32-16 0 0,-16 16-64 0 0,16 0 96 0 0,0-16-192 0 0,0 0-48 0 0,0 0-8 0 0,0 0 0 0 0,0-16-1160 0 0,-17 16-224 0 0,17-16-56 0 0,0 16-8 0 0</inkml:trace>
  <inkml:trace contextRef="#ctx0" brushRef="#br0" timeOffset="897.59">899 0 11976 0 0,'0'0'256'0'0,"0"0"64"0"0,0 0 0 0 0,0 0 32 0 0,0 0-288 0 0,0 0-64 0 0,0 0 0 0 0,16 0 0 0 0,1 0 544 0 0,-1 16 96 0 0,0-16 24 0 0,1 0 0 0 0,15 16-72 0 0,-15-16-17 0 0,-1 0 1 0 0,17 16 0 0 0,-17-16-64 0 0,17 0-8 0 0,-1 16-8 0 0,-15-16 0 0 0,-1 0-136 0 0,0 0-24 0 0,17 0-8 0 0,-17 15 0 0 0,1-15-136 0 0,-1 0-32 0 0,0 0-8 0 0,1 0 0 0 0,-17 0-80 0 0,0 0-8 0 0,16 0-64 0 0,-16 0 96 0 0,16 0-96 0 0,-16 0 0 0 0,0 0 0 0 0,0 0 0 0 0,0 0-160 0 0,0 0-48 0 0,-16 0-16 0 0,16 0 0 0 0,-16 16-320 0 0,-1-16-64 0 0,17 0-8 0 0,0 0-8 0 0,-32 16-152 0 0,15-16-32 0 0,1 0-8 0 0,16 0 1 0 0,-16 0 255 0 0,-1 0 48 0 0,1 16 16 0 0,16-16 0 0 0,0 0 392 0 0,-16 0 104 0 0,16 0 0 0 0,0 0 0 0 0,0 0 144 0 0,-17 16 72 0 0,17-16 8 0 0,-16 0 8 0 0,16 16 144 0 0,0 0 24 0 0,-16-16 8 0 0,16 15 0 0 0,0 1 79 0 0,-17 0 25 0 0,17 0 0 0 0,0 0 0 0 0,0 15 0 0 0,-16-15 0 0 0,16 16 0 0 0,0-16 0 0 0,0 16-240 0 0,0-17-48 0 0,0 17 0 0 0,0-16-8 0 0,0 16-120 0 0,0-17-32 0 0,0 17 0 0 0,-16-16 0 0 0,32 16-64 0 0,-16-17 0 0 0,0 1-96 0 0,0 0-5623 0 0,0 0-1121 0 0</inkml:trace>
  <inkml:trace contextRef="#ctx0" brushRef="#br0" timeOffset="1432.89">1716 650 10968 0 0,'0'0'240'0'0,"0"0"48"0"0,0-16 16 0 0,0 16 8 0 0,0 0-248 0 0,0-16-64 0 0,0 16 0 0 0,0-16 0 0 0,0 16 736 0 0,-17 0 128 0 0,17 0 32 0 0,0-16 8 0 0,-16 16-200 0 0,16 0-33 0 0,-16 0-15 0 0,-1 0 0 0 0,1 16-136 0 0,0-16-24 0 0,16 0-8 0 0,-17 16 0 0 0,-15-16-56 0 0,15 16-16 0 0,17-16 0 0 0,-32 16 0 0 0,15 0-160 0 0,1 0-40 0 0,0-1-8 0 0,-1 17 0 0 0,1-16 16 0 0,0 0 0 0 0,-1 15 0 0 0,1-15 0 0 0,16 16-104 0 0,-16 0-24 0 0,-1-17 0 0 0,17 17 0 0 0,0 0-96 0 0,0 0 0 0 0,-16-17 0 0 0,16 17 0 0 0,16-16 0 0 0,-16 16 0 0 0,0-17 0 0 0,17 1 0 0 0,-17 0 0 0 0,0-16 0 0 0,16 16 0 0 0,-16-16 0 0 0,16 0-264 0 0,1 0 0 0 0,-1 0 0 0 0,0 0 0 0 0,1-16-40 0 0,-1 16-8 0 0,0-16 0 0 0,17-15 0 0 0,-17 15 64 0 0,1 0 16 0 0,-1-16 0 0 0,0 16 0 0 0,1-15 152 0 0,-17 15 80 0 0,0-16-80 0 0,16 0 80 0 0,-16 1 0 0 0,0 15 0 0 0,0 0 64 0 0,0 0-64 0 0,-16 0 296 0 0,16 16 8 0 0,0 0 0 0 0,0 0 0 0 0,0 0 64 0 0,0 0 16 0 0,0 0 0 0 0,0 0 0 0 0,0 0-128 0 0,0 16-16 0 0,-17-16-8 0 0,17 32 0 0 0,0-16-72 0 0,0 0-24 0 0,0-1 0 0 0,0 17 0 0 0,0-16-72 0 0,0 16-64 0 0,17-16 96 0 0,-17 15-96 0 0,0-15 0 0 0,0 0 0 0 0,16 16 0 0 0,-16-32 0 0 0,16 31-560 0 0,-16-31-168 0 0,17 16-32 0 0,-17-16-8 0 0,16 16-656 0 0,-16-16-136 0 0,0-16-24 0 0</inkml:trace>
  <inkml:trace contextRef="#ctx0" brushRef="#br0" timeOffset="1782.13">1830 840 7368 0 0,'0'0'656'0'0,"0"0"-528"0"0,0 0-128 0 0,16 0 0 0 0,-16 16 1184 0 0,17-16 200 0 0,-1 0 48 0 0,-16 16 8 0 0,16-16-424 0 0,1 15-88 0 0,-1 1-9 0 0,0-16-7 0 0,-16 16-240 0 0,17-16-40 0 0,-1 32-16 0 0,-16-32 0 0 0,16 16-392 0 0,-16 0-72 0 0,0-16-24 0 0,17 15 0 0 0,-17 1-24 0 0,0 0-8 0 0,-17 0 0 0 0,17-16 0 0 0,-16 16-96 0 0,0 0 64 0 0,16-1-64 0 0,-17-15 0 0 0,1 16 0 0 0,0 0 0 0 0,-1-16 0 0 0,1 16 0 0 0,0-16 0 0 0,-1 16 0 0 0,1-16 0 0 0,16 16 0 0 0,-16-16 0 0 0,16 15-64 0 0,-17-15 64 0 0,17 0 0 0 0,0 0-72 0 0,0 0 72 0 0,0 0 0 0 0,0 0-72 0 0,0 0 72 0 0,0 0 0 0 0,0 0 0 0 0,17 0 0 0 0,-1 0 0 0 0,0 0 152 0 0,-16 0-24 0 0,33 0-8 0 0,-17 0 96 0 0,1-15 16 0 0,-1 15 8 0 0,0 0 0 0 0,17 0-128 0 0,-17-16-24 0 0,1 16-8 0 0,-1 0 0 0 0,1 0-80 0 0,-1 0 0 0 0,0 0 0 0 0,1 0 0 0 0,-17 0-640 0 0,0 0-176 0 0,0 0-32 0 0</inkml:trace>
  <inkml:trace contextRef="#ctx0" brushRef="#br0" timeOffset="2301.11">409 79 3224 0 0,'0'0'288'0'0,"0"0"-288"0"0,0 0 0 0 0,0 0 0 0 0,0 0 1536 0 0,0 0 248 0 0,-16 0 48 0 0,16 0 16 0 0,-17 0-816 0 0,17 0-160 0 0,-16 16-32 0 0,0-16-8 0 0,-1 16-328 0 0,1-16-72 0 0,0 16-16 0 0,16 0 0 0 0,-33 0-192 0 0,17 15-32 0 0,-1-15-17 0 0,1 16 1 0 0,0 0 248 0 0,-1 15 56 0 0,1-15 0 0 0,0 15 8 0 0,-1 1-64 0 0,1-16-8 0 0,-17 15-8 0 0,17 1 0 0 0,0-1-136 0 0,16-15-24 0 0,-17 15-8 0 0,17 1 0 0 0,-16-1-16 0 0,0 1 0 0 0,16-1 0 0 0,0 1 0 0 0,0 0-224 0 0,0-17 0 0 0,16 17 0 0 0,-16-17 0 0 0,16 17 0 0 0,1-16 0 0 0,-17-1 0 0 0,16 1 0 0 0,17 0-848 0 0,-1-1-216 0 0,-15 1-48 0 0</inkml:trace>
  <inkml:trace contextRef="#ctx0" brushRef="#br0" timeOffset="2781.77">1928 159 10856 0 0,'0'0'480'0'0,"0"0"96"0"0,16 16-456 0 0,1-16-120 0 0,-17 15 0 0 0,32 1 0 0 0,-15 0 608 0 0,-1 0 104 0 0,1 0 24 0 0,15 15 0 0 0,-15 1 112 0 0,15 0 23 0 0,-15 0 9 0 0,15-1 0 0 0,1 1-48 0 0,-17 0 0 0 0,17 15-8 0 0,-17 1 0 0 0,1-1-264 0 0,-1 1-48 0 0,0-1-16 0 0,1 1 0 0 0,-17 15-272 0 0,16-15-48 0 0,-16-1-16 0 0,0 17 0 0 0,0-17-96 0 0,-16 1-64 0 0,-1-17 80 0 0,1 17-80 0 0,0-1 0 0 0,-1-15 0 0 0,1 0 0 0 0,-17-1 0 0 0,17-15-136 0 0,-17 16-24 0 0,17-16-8 0 0,0 0 0 0 0,-1-1-1248 0 0,1-15-248 0 0,0 0-56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4:37.04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343 111 10656 0 0,'0'0'472'0'0,"0"0"96"0"0,0 0-456 0 0,0 0-112 0 0,0-16 0 0 0,0 16 0 0 0,0-16 760 0 0,0 1 128 0 0,0 15 24 0 0,0 0 8 0 0,-16-16-88 0 0,16 0-9 0 0,-16 16-7 0 0,16 0 0 0 0,-17-16-120 0 0,17 16-24 0 0,-16 0-8 0 0,16 0 0 0 0,-16-16-216 0 0,-1 32-48 0 0,1-16-8 0 0,0 0 0 0 0,-1 16-176 0 0,1-16-40 0 0,0 16-8 0 0,-1 0 0 0 0,1-1-40 0 0,0 17 0 0 0,-1-16-8 0 0,1 16 0 0 0,0-17 8 0 0,-1 17 8 0 0,1 0 0 0 0,16-16 0 0 0,-16 15-64 0 0,16 1-8 0 0,0-16-64 0 0,-17 0 96 0 0,17 15-96 0 0,17-15 0 0 0,-17-16 0 0 0,0 16 0 0 0,16-16-64 0 0,-16 16-16 0 0,16-16 0 0 0,-16 0 0 0 0,17 0-208 0 0,-1-16-32 0 0,0 16-16 0 0,1-16 0 0 0,-1 0-128 0 0,0 1-24 0 0,1-1-8 0 0,-1-16 0 0 0,0 16 0 0 0,17 0 0 0 0,-17-15 0 0 0,1 15 0 0 0,-1 0 240 0 0,0 0 56 0 0,1 0 8 0 0,-1 0 0 0 0,-16 1 272 0 0,0-1 56 0 0,0 16 16 0 0,0 0 0 0 0,0 0 264 0 0,0 0 64 0 0,0 0 0 0 0,0 0 8 0 0,0 16-80 0 0,0-1-24 0 0,-16 1 0 0 0,16-16 0 0 0,-17 32-160 0 0,17-16-40 0 0,-16 16-8 0 0,0-1 0 0 0,-1-15-32 0 0,1 32-8 0 0,16-17 0 0 0,-33 17 0 0 0,33-17 40 0 0,-16 17 8 0 0,0 0 0 0 0,-1-17 0 0 0,1 17-24 0 0,16-1-8 0 0,-16 1 0 0 0,16-17 0 0 0,0 17-152 0 0,-17-16 80 0 0,17 15-80 0 0,0-15 64 0 0,0-16-64 0 0,0 15 0 0 0,0-15 0 0 0,17 0-88 0 0,-17 0 88 0 0,0-16 0 0 0,16 0 0 0 0,-16 0 0 0 0,16 0-104 0 0,1-16-8 0 0,-1 16 0 0 0,0-16 0 0 0,1 0-112 0 0,-1-15-32 0 0,-16 15 0 0 0,16 0 0 0 0,1-16-8 0 0,-17 17-8 0 0,0-1 0 0 0,0-16 0 0 0,0 16 112 0 0,0 0 16 0 0,-17 16 8 0 0,1-16 0 0 0,16 1 40 0 0,-33 15 0 0 0,17 0 8 0 0,0 0 0 0 0,16 0 88 0 0,-33 15 112 0 0,17 1-24 0 0,16-16-8 0 0,-17 16-16 0 0,17-16-64 0 0,-16 16 96 0 0,16-16-32 0 0,0 0-640 0 0,0 0-136 0 0,0 0-24 0 0,0 0-4759 0 0,0 0-945 0 0</inkml:trace>
  <inkml:trace contextRef="#ctx0" brushRef="#br0" timeOffset="369.96">490 650 920 0 0,'0'0'80'0'0,"0"0"-80"0"0,0 0 0 0 0,0 0 0 0 0,0 0 2520 0 0,0 0 488 0 0,0 0 96 0 0,0 0 16 0 0,17 0-1464 0 0,-17 16-296 0 0,0-16-57 0 0,0 15-15 0 0,0-15-416 0 0,0 16-80 0 0,0 0-24 0 0,0 0 0 0 0,0 16-128 0 0,0-17-32 0 0,-17 1-8 0 0,17 16 0 0 0,0-16-168 0 0,0 16-32 0 0,0-1-8 0 0,-16 1 0 0 0,16 0-144 0 0,0-1-32 0 0,-16 1-8 0 0,16-16 0 0 0,0 15-112 0 0,0 1-32 0 0,-17-16 0 0 0,17 0 0 0 0,0 0-64 0 0,0-16 0 0 0,0 16 0 0 0,0-16 0 0 0,0 0-744 0 0,0 0-168 0 0,0 0-32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4:26.14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0 238 9704 0 0,'0'0'424'0'0,"0"0"96"0"0,0 0-416 0 0,0 0-104 0 0,0 0 0 0 0,0-16 0 0 0,0 0 320 0 0,16 0 32 0 0,-16 0 16 0 0,17 1 0 0 0,-17-1-160 0 0,16 0-32 0 0,-16 0-8 0 0,16 0 0 0 0,-16 0 200 0 0,17 1 40 0 0,-1 15 8 0 0,0-32 0 0 0,-16 32 168 0 0,17-16 40 0 0,-1 16 8 0 0,0-16-1 0 0,1 16-263 0 0,-1 0-48 0 0,17 0-16 0 0,-17 0 0 0 0,0 0-120 0 0,1 0-24 0 0,-1 16-8 0 0,0 0 0 0 0,1 0 8 0 0,-17 15 8 0 0,16 1 0 0 0,-16-16 0 0 0,16 31 96 0 0,-16-15 24 0 0,0 16 0 0 0,0-17 0 0 0,0 17-64 0 0,0-16 0 0 0,0 15-8 0 0,0 1 0 0 0,0-17-128 0 0,0 1-24 0 0,0 16-64 0 0,0-33 96 0 0,0 17-96 0 0,0-16 0 0 0,0 0 64 0 0,0 0-64 0 0,0-1 0 0 0,0 1 0 0 0,0-16 64 0 0,0 0-64 0 0,0 0 0 0 0,0 0 64 0 0,17 0-64 0 0,-1-16 0 0 0,0 16 64 0 0,1 0-64 0 0,-1-15 0 0 0,-16-1 0 0 0,16 0 0 0 0,1 16 0 0 0,-1-16 0 0 0,0 0 0 0 0,1 0 0 0 0,15 1 0 0 0,-15-17 0 0 0,-1 0 72 0 0,0 16-72 0 0,1-15 0 0 0,-1-1 72 0 0,0 16-72 0 0,1-16 64 0 0,-1 17-64 0 0,0-17 64 0 0,-16 16-64 0 0,17 0 144 0 0,-17-15-8 0 0,0 15 0 0 0,0 0 0 0 0,0 0 96 0 0,0-16 24 0 0,-17 16 0 0 0,17 1 0 0 0,-16-1-56 0 0,16 0-8 0 0,-16 16 0 0 0,-1-16 0 0 0,1 0-96 0 0,0 16-16 0 0,-1-16-8 0 0,17 1 0 0 0,-16 15-72 0 0,16 0 0 0 0,-16-16-80 0 0,16 0 80 0 0,0 0-1184 0 0,0 16-192 0 0,16-16-40 0 0</inkml:trace>
  <inkml:trace contextRef="#ctx0" brushRef="#br0" timeOffset="545.56">915 190 5528 0 0,'0'0'240'0'0,"0"0"56"0"0,0 0-232 0 0,0 0-64 0 0,0 0 0 0 0,0 0 0 0 0,0 0 1512 0 0,16 0 296 0 0,0 0 56 0 0,1-16 16 0 0,-1 16-888 0 0,0 0-184 0 0,1 0-32 0 0,15 0-9 0 0,-15 0-175 0 0,16 0-40 0 0,-17 0-8 0 0,17 0 0 0 0,-1 0-96 0 0,1 0-32 0 0,-17 0 0 0 0,17 0 0 0 0,0 0-40 0 0,-17 0-16 0 0,17 0 0 0 0,-17 0 0 0 0,0 0-224 0 0,1 0-40 0 0,-1 0-16 0 0,0 0 0 0 0,1 0-16 0 0,-1 16-64 0 0,0-16 96 0 0,-16 0-32 0 0,0 0-64 0 0,0 0 0 0 0,0 0 0 0 0,17 0 0 0 0,-17 0-360 0 0,0 0-40 0 0,0 0-8 0 0,0 0-5343 0 0,0 0-1065 0 0</inkml:trace>
  <inkml:trace contextRef="#ctx0" brushRef="#br0" timeOffset="804.51">849 460 9216 0 0,'0'0'408'0'0,"0"0"80"0"0,0 0-392 0 0,17 0-96 0 0,-17 0 0 0 0,16 15 0 0 0,0-15 1216 0 0,1 0 216 0 0,15 0 40 0 0,-15 0 16 0 0,15 0-417 0 0,1 0-79 0 0,0 0-24 0 0,0 0 0 0 0,-1 0-216 0 0,1 0-48 0 0,0-15 0 0 0,16 15-8 0 0,-17 0-240 0 0,1-16-40 0 0,0 16-16 0 0,-17 0 0 0 0,17 0-224 0 0,-17-16-48 0 0,17 16 0 0 0,-17 0-8 0 0,0 0-120 0 0,1-16 72 0 0,-1 16-72 0 0,0 0 64 0 0,-16 0-256 0 0,0 0-64 0 0,0 0 0 0 0,0 0-6272 0 0,0 0-1247 0 0</inkml:trace>
  <inkml:trace contextRef="#ctx0" brushRef="#br0" timeOffset="14281.11">637 650 2304 0 0,'0'0'96'0'0,"0"0"32"0"0,0 0-128 0 0,0 0 0 0 0,0 0 0 0 0,0 0 0 0 0,0 0 1760 0 0,0 0 336 0 0,0 0 64 0 0,0 0 16 0 0,0 0-1176 0 0,0 0-232 0 0,0 0-40 0 0,16 0-16 0 0,-16 0-32 0 0,17 0-8 0 0,-1-16 0 0 0,-16 16-1 0 0,0 0-143 0 0,16 0-32 0 0,1 16-8 0 0,-17-16 0 0 0,0 0-200 0 0,16 0-32 0 0,-16 16-16 0 0,16-16 0 0 0,-16 0-240 0 0,0 15 0 0 0,17-15-104 0 0,-17 16 32 0 0,0-16 288 0 0,0 16 56 0 0,0-16 16 0 0,-17 16 0 0 0,17 0-200 0 0,-16 0-88 0 0,16-1 80 0 0,-16 1-80 0 0,-1-16 64 0 0,17 16-64 0 0,-16-16 0 0 0,16 16 72 0 0,-16-16-72 0 0,-1 16 0 0 0,1-16 0 0 0,16 16 0 0 0,-16-16 0 0 0,16 0 0 0 0,-17 0 0 0 0,1 16 0 0 0,16-16 144 0 0,-16 0 16 0 0,16 0 0 0 0,-17 0 0 0 0,17 0-280 0 0,0 0-48 0 0,0 0-16 0 0,0 0 0 0 0,0 0 184 0 0,0 0-72 0 0,0 0 72 0 0,0 0 0 0 0,0 0 0 0 0,17 15 0 0 0,-17-15 0 0 0,16 0 0 0 0,0 0 96 0 0,1 0 16 0 0,-1 0 8 0 0,0 16 0 0 0,1-16 72 0 0,15 0 8 0 0,-15 0 8 0 0,-1 0 0 0 0,17 0-48 0 0,-17 0-16 0 0,0 0 0 0 0,1 0 0 0 0,15 0-72 0 0,-15 0-8 0 0,-1 0-64 0 0,0 0 96 0 0,-16 0-96 0 0,17 0 88 0 0,-17 0-88 0 0,0 0 80 0 0,0 0-664 0 0,0 0-136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4:46.97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9008 0 0,'0'0'400'0'0,"0"0"80"0"0,0 0-384 0 0,0 0-96 0 0,0 0 0 0 0,0 0 0 0 0,0 0 808 0 0,0 0 144 0 0,0 0 24 0 0,0 0 8 0 0,17 16 16 0 0,-17-16 8 0 0,16 0-1 0 0,-16 0 1 0 0,16 15-392 0 0,-16 1-72 0 0,17-16-24 0 0,-17 0 0 0 0,0 16-112 0 0,16 0-24 0 0,-16 0-8 0 0,0-16 0 0 0,0 16-136 0 0,0-1-24 0 0,0 1-8 0 0,0 0 0 0 0,-16 0-96 0 0,16 0-16 0 0,-17 0-8 0 0,1-1 0 0 0,0 1-1128 0 0,-1-16-224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4:48.15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295 159 8288 0 0,'0'0'736'0'0,"0"0"-584"0"0,0 0-152 0 0,0-16 0 0 0,16 0 856 0 0,-16 16 136 0 0,16-16 32 0 0,-16 0 8 0 0,0 1-248 0 0,0 15-48 0 0,0-16-16 0 0,0 0 0 0 0,0 0-169 0 0,0 16-31 0 0,-16-16-8 0 0,0 16 0 0 0,16-16 8 0 0,0 16 0 0 0,-17 0 0 0 0,1 0 0 0 0,16 0-72 0 0,-16 0-8 0 0,-1 16-8 0 0,1 0 0 0 0,0-16-272 0 0,-1 16-48 0 0,1 0-16 0 0,0 15 0 0 0,-1-15 0 0 0,-15 16-8 0 0,32-16 0 0 0,-17 16 0 0 0,1-17 8 0 0,0 17 0 0 0,-1 0 0 0 0,17-16 0 0 0,-16 15-96 0 0,16 1 80 0 0,-16-16-80 0 0,16 15 80 0 0,0-15-80 0 0,0 0 0 0 0,0 0 72 0 0,0 0-72 0 0,16 0 0 0 0,-16-16 0 0 0,0 0 0 0 0,16 0 0 0 0,1 0 0 0 0,-1 0 0 0 0,0 0 0 0 0,1-16 64 0 0,-1 0-128 0 0,0 0-32 0 0,1 0 0 0 0,-1 0 0 0 0,0 1-80 0 0,1-1-16 0 0,-1-16-8 0 0,17 16 0 0 0,-17 0 8 0 0,0 1 8 0 0,1-1 0 0 0,-1-16 0 0 0,0 16 120 0 0,-16 0 64 0 0,17 1-80 0 0,-17-1 80 0 0,16 16 0 0 0,-16-16-72 0 0,0 16 72 0 0,0 0 0 0 0,0 0 0 0 0,0 0 0 0 0,0 0 96 0 0,0 0-32 0 0,0 0 64 0 0,0 0 8 0 0,0 16 8 0 0,-16-16 0 0 0,16 16-40 0 0,-17-1-8 0 0,17 1 0 0 0,-16 0 0 0 0,0 16 24 0 0,16-16 0 0 0,-17 15 0 0 0,17 1 0 0 0,-16 0 120 0 0,0 15 24 0 0,16 1 8 0 0,0-17 0 0 0,-17 1-40 0 0,1 16-8 0 0,16-1 0 0 0,-16-15 0 0 0,16 15-48 0 0,-17 1-16 0 0,1-16 0 0 0,16 15 0 0 0,0-15-88 0 0,0-1-72 0 0,-16 17 96 0 0,16-32-96 0 0,0 16 0 0 0,16-17 0 0 0,-16 17 0 0 0,0-32 0 0 0,16 16 64 0 0,-16 0-64 0 0,17-16 0 0 0,-1 0 0 0 0,-16-16 120 0 0,16 16-32 0 0,1-16-8 0 0,-17-16 0 0 0,16 17-80 0 0,0-1 0 0 0,-16-16-96 0 0,0 16 96 0 0,0 0 0 0 0,0 0 0 0 0,0 1 0 0 0,0-1 0 0 0,-16 0 0 0 0,0 0 0 0 0,16 16 0 0 0,0 0 0 0 0,-17 0 0 0 0,1 0 0 0 0,16 0 0 0 0,-16 0 0 0 0,16 0 0 0 0,0 0-96 0 0,0 0 32 0 0,0 0 64 0 0,0 16-736 0 0,0-16-80 0 0,0 0-16 0 0,0 0-5560 0 0,0 16-1103 0 0</inkml:trace>
  <inkml:trace contextRef="#ctx0" brushRef="#br0" timeOffset="440.95">491 698 3224 0 0,'0'0'288'0'0,"0"0"-288"0"0,0 0 0 0 0,0 0 0 0 0,16-16 2112 0 0,-16 16 376 0 0,16 0 72 0 0,-16 0 8 0 0,17-16-1640 0 0,-17 16-320 0 0,16 0-72 0 0,1 0-16 0 0,-17 0-16 0 0,16 0-9 0 0,0 16 1 0 0,-16-16 0 0 0,17 0-8 0 0,-1 16 0 0 0,-16-1 0 0 0,16 1 0 0 0,-16 0-232 0 0,17 0-56 0 0,-17 0-8 0 0,0 0 0 0 0,0-1-72 0 0,0 1-24 0 0,-17 0 0 0 0,17 16 0 0 0,0-16 0 0 0,-16-1 0 0 0,0 1 0 0 0,-1 0 0 0 0,1 0-16 0 0,0 0-8 0 0,-1 0 0 0 0,1-16 0 0 0,-1 16 120 0 0,-15-1 16 0 0,15-15 8 0 0,17 0 0 0 0,-16 16-32 0 0,0-16-8 0 0,16 16 0 0 0,0-16 0 0 0,0 0-112 0 0,0 0-64 0 0,0 0 64 0 0,0 0-64 0 0,16 0 0 0 0,0 0 0 0 0,1 0 0 0 0,-1 0 0 0 0,0 0 0 0 0,17-16 64 0 0,-16 16-64 0 0,15 0 88 0 0,-15-16-88 0 0,15 16 0 0 0,-15-15 0 0 0,15 15 0 0 0,-15-16-1016 0 0,-1 16-168 0 0,17-16-32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4:48.92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5528 0 0,'0'0'488'0'0,"0"0"-392"0"0,0 0-96 0 0,17 0 0 0 0,-1 0 2016 0 0,0 0 384 0 0,1 0 80 0 0,-1 0 16 0 0,0 0-1161 0 0,1 0-231 0 0,15 0-48 0 0,-15 0 0 0 0,-1 0-504 0 0,17 0-96 0 0,-17 0-16 0 0,17 0-8 0 0,-17 0-176 0 0,17 0-40 0 0,-17 0-8 0 0,0 0 0 0 0,17 0-112 0 0,-17 0-16 0 0,1 0-8 0 0,-17 0 0 0 0,32 0-160 0 0,-32 0-32 0 0,0 0-8 0 0,0 0-5968 0 0,0 0-1199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4:49.14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48 16583 0 0,'0'0'736'0'0,"0"0"152"0"0,0 0-712 0 0,0 0-176 0 0,16 0 0 0 0,0 16 0 0 0,1-16 856 0 0,-1 0 136 0 0,0 0 24 0 0,17 0 8 0 0,0 0-352 0 0,-1 0-72 0 0,1 0-16 0 0,0-16 0 0 0,-1 16-264 0 0,1 0-48 0 0,16 0-16 0 0,0 0 0 0 0,-16-16-136 0 0,-1 16-32 0 0,1-16-8 0 0,16 16 0 0 0,-16 0-920 0 0,-17 0-184 0 0,17-16-40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4:49.99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95 6448 0 0,'0'-16'576'0'0,"16"16"-464"0"0,-16-15-112 0 0,16 15 0 0 0,-16 0 1408 0 0,17 0 264 0 0,-1 0 56 0 0,0 0 0 0 0,1 0-648 0 0,-1 0-136 0 0,0 15-25 0 0,17-15-7 0 0,-17 16-424 0 0,17 16-80 0 0,0-16-24 0 0,-17 16 0 0 0,0-17-32 0 0,1 17 0 0 0,-1 0-8 0 0,0-1 0 0 0,1 17 32 0 0,-17-32 8 0 0,16 31 0 0 0,-16-31 0 0 0,0 16-176 0 0,-16 0-32 0 0,16-1-8 0 0,0 1 0 0 0,-17 0-72 0 0,17-17-8 0 0,0 1-8 0 0,-16 0 0 0 0,16 0-16 0 0,-16 0 0 0 0,-1-16 0 0 0,17 16 0 0 0,0-16-64 0 0,0 0 64 0 0,0 0-64 0 0,0 0 64 0 0,0 0-64 0 0,0 0 0 0 0,17 0 0 0 0,-1-16 0 0 0,0 0 0 0 0,1 0 0 0 0,-1 0 0 0 0,17 0 0 0 0,-17 1 0 0 0,0-17 0 0 0,17 16 0 0 0,-17-16 0 0 0,1 17 0 0 0,15-17 0 0 0,-15 0 0 0 0,-1 1 0 0 0,0-1 0 0 0,-16 16 96 0 0,17-32-32 0 0,-1 17 0 0 0,-16-1 96 0 0,0 0 8 0 0,16 1 8 0 0,-16 15 0 0 0,0-16-72 0 0,0 16-8 0 0,0 0-8 0 0,-16 1 0 0 0,16-1-88 0 0,0 0 0 0 0,0 0 0 0 0,0 16 64 0 0,0-16-152 0 0,0 16-32 0 0,0 0-8 0 0,0 0 0 0 0,0 0-1368 0 0,0 0-272 0 0,0 0-56 0 0</inkml:trace>
  <inkml:trace contextRef="#ctx0" brushRef="#br0" timeOffset="455.39">719 412 3224 0 0,'0'0'136'0'0,"0"0"40"0"0,0 0-176 0 0,0 0 0 0 0,0 0 0 0 0,0 0 0 0 0,0 0 2632 0 0,0 0 496 0 0,17 16 96 0 0,-1-16 16 0 0,0 16-1873 0 0,1-16-375 0 0,-17 0-80 0 0,16 0-16 0 0,0 16-328 0 0,1-16-72 0 0,-1 16-16 0 0,0-16 0 0 0,1 0-224 0 0,-1 15-40 0 0,-16 1-16 0 0,16-16 0 0 0,-16 16-88 0 0,0-16-16 0 0,0 0-8 0 0,0 16 0 0 0,0 0-24 0 0,0-16-64 0 0,-16 16 96 0 0,16-16-32 0 0,-16 15 0 0 0,-1 1-64 0 0,1-16 96 0 0,0 16-32 0 0,-17-16-64 0 0,17 16 0 0 0,-1-16 0 0 0,17 16 0 0 0,-16 0 0 0 0,0-16 0 0 0,-1 16 0 0 0,17-16 0 0 0,0 0 0 0 0,0 0 0 0 0,0 0 0 0 0,0 0-88 0 0,0 0 24 0 0,0 0 0 0 0,0 0 0 0 0,17 0 0 0 0,-1 0 64 0 0,0 0-64 0 0,1 0 64 0 0,15-16-64 0 0,-15 16 64 0 0,-1 0 0 0 0,17-16 0 0 0,-17 16 0 0 0,17 0-128 0 0,-17-16-40 0 0,0 16-8 0 0,1 0-5904 0 0,-1 0-1183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4:51.07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32 13328 0 0,'0'0'288'0'0,"0"0"64"0"0,0 0 16 0 0,0 0 16 0 0,0 0-312 0 0,0 0-72 0 0,16 0 0 0 0,0 0 0 0 0,-16 0 640 0 0,17 16 120 0 0,-1-16 15 0 0,0 0 9 0 0,17 0-416 0 0,0-16-80 0 0,-1 16-24 0 0,17 0 0 0 0,-16 0 104 0 0,16 0 16 0 0,0 0 8 0 0,0 0 0 0 0,0 0 208 0 0,16 0 40 0 0,-16 0 0 0 0,0 0 8 0 0,17 0-192 0 0,-1 0-40 0 0,-16 0 0 0 0,17 16-8 0 0,-1-16-280 0 0,-16 15-64 0 0,16-15 0 0 0,-16 0-64 0 0,17 0 80 0 0,-17 0-80 0 0,16 0 64 0 0,0-15-64 0 0,1-1 0 0 0,-17 16 0 0 0,0 0 64 0 0,16-16-64 0 0,-32 16 64 0 0,16 0 0 0 0,0 0 0 0 0,-17-16 0 0 0,1 16-64 0 0,0 0-112 0 0,-17 0 24 0 0,17 0 8 0 0,-17 0 80 0 0,0 0 0 0 0,1 0 0 0 0,-1 0 0 0 0,-16 0-416 0 0,0 0-72 0 0,0 0-16 0 0,0 0-5896 0 0,-16 0-1175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08:28.50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89 107 3680 0 0,'0'0'160'0'0,"0"0"40"0"0,0 0-200 0 0,0 0 0 0 0,0 0 0 0 0,0 0 0 0 0,0-18 1736 0 0,0 18 312 0 0,0 0 56 0 0,0 0 8 0 0,0 0-1328 0 0,0 0-272 0 0,0 0-48 0 0,0 0-16 0 0,0 0-32 0 0,0 18-16 0 0,17-1 0 0 0,-17-17 0 0 0,0 18-88 0 0,0 0-25 0 0,18-1 1 0 0,-18 1 0 0 0,0 17 0 0 0,0-17 0 0 0,0 0 0 0 0,0 17 0 0 0,0-18-208 0 0,0 1-80 0 0,18 17 0 0 0,-18 1 72 0 0,0-1-8 0 0,0 0-64 0 0,0-17 96 0 0,0 17-32 0 0,0 0-64 0 0,0 1 0 0 0,0-1 72 0 0,0 0-72 0 0,0 1 0 0 0,0-19 64 0 0,0 18-64 0 0,17 1 0 0 0,-17-1 0 0 0,0-17 0 0 0,0 17 0 0 0,0 0 0 0 0,0 0 0 0 0,0-17 0 0 0,0 17 0 0 0,0 1 0 0 0,0-1 0 0 0,0 0 72 0 0,0 0-72 0 0,0 1 0 0 0,0-19 64 0 0,0 36-64 0 0,0-35 0 0 0,0 17 0 0 0,0 1 64 0 0,0-1-64 0 0,0-18 0 0 0,0 19 0 0 0,18-1 0 0 0,-18-17 0 0 0,0 17 0 0 0,0 0 0 0 0,0-17 0 0 0,0 17 0 0 0,0-17 64 0 0,0 17-64 0 0,0-17 0 0 0,0 17 0 0 0,0-17 0 0 0,0 17 0 0 0,0-18 0 0 0,0 1 0 0 0,0 17 0 0 0,0-17 0 0 0,0 0 0 0 0,0 17 0 0 0,0-17 0 0 0,0 17 0 0 0,0-17 0 0 0,0-1 0 0 0,0 18 0 0 0,0-17 0 0 0,-18 0 120 0 0,18-1-8 0 0,0 1 0 0 0,0 17 0 0 0,0-17-112 0 0,0 0-96 0 0,0-1 24 0 0,0 1 0 0 0,0-1 72 0 0,0 1 0 0 0,0 0 0 0 0,0 17 0 0 0,0-17-80 0 0,0-1 80 0 0,0 19-96 0 0,0-19 96 0 0,0 1-96 0 0,0 17 96 0 0,0-17-96 0 0,0-1 96 0 0,0 19-120 0 0,0-19 32 0 0,0 1 8 0 0,0 17 0 0 0,0-17 80 0 0,0 17 0 0 0,-17-17-72 0 0,17-1 72 0 0,0 19 0 0 0,0-19 0 0 0,0 1 0 0 0,0 0 0 0 0,0-1-224 0 0,0 19 0 0 0,-18-19-8 0 0,18 1 0 0 0,0-18 360 0 0,0 17 64 0 0,0 1 24 0 0,0 0 0 0 0,0-1-216 0 0,0 1 0 0 0,0 0 0 0 0,18-18 0 0 0,-18 17 0 0 0,0 1 0 0 0,0 0 0 0 0,0-18 0 0 0,0 17 0 0 0,0 1 0 0 0,0-1 0 0 0,0 1 0 0 0,0 0-152 0 0,0-1-40 0 0,0-17-16 0 0,0 18 0 0 0,0 0 336 0 0,0-1 64 0 0,0 1 8 0 0,0 0 8 0 0,0-18-208 0 0,0 17 0 0 0,0 1 0 0 0,0 0 0 0 0,0-18 0 0 0,0 17 0 0 0,0 1 0 0 0,0-1 0 0 0,0 1 0 0 0,0 0 0 0 0,0-1 64 0 0,0 1-64 0 0,0 0 0 0 0,0-1 0 0 0,0 1 0 0 0,0 0 0 0 0,0-1 0 0 0,0-17 0 0 0,0 18 0 0 0,0 17 0 0 0,0-35 0 0 0,0 18 0 0 0,0-1 0 0 0,0 1 0 0 0,0 0 0 0 0,0-1 0 0 0,0 1 0 0 0,0 0 0 0 0,0-1-160 0 0,0 1-40 0 0,-18-1-16 0 0,18 1 0 0 0,0-18 216 0 0,0 18 0 0 0,0-1 0 0 0,0 1 0 0 0,0-18 128 0 0,0 18 72 0 0,0-18 16 0 0,0 17 0 0 0,-18-17-344 0 0,18 18-72 0 0,0-18-16 0 0,0 18 0 0 0,0-18 344 0 0,0 17 72 0 0,0-17 16 0 0,0 18 0 0 0,0 0-216 0 0,0-18 0 0 0,0 17 0 0 0,0-17 0 0 0,0 0-688 0 0,0 0-152 0 0,0 0-31 0 0</inkml:trace>
  <inkml:trace contextRef="#ctx0" brushRef="#br0" timeOffset="2238.8">71 142 9216 0 0,'0'0'816'0'0,"0"0"-656"0"0,0 0-160 0 0,0 0 0 0 0,0 0 720 0 0,0 0 112 0 0,0 0 16 0 0,0 0 8 0 0,0 0-360 0 0,0 0-72 0 0,0 0-8 0 0,0 0-8 0 0,18 0-72 0 0,-1 0-16 0 0,-17 0 0 0 0,18 0-1 0 0,17 0-15 0 0,-17 0-8 0 0,-1 0 0 0 0,1 0 0 0 0,17 0-88 0 0,1-18-16 0 0,-19 18-8 0 0,1 0 0 0 0,17 0-88 0 0,0 0-24 0 0,1 0 0 0 0,-1 0 0 0 0,0 0 24 0 0,1 0 8 0 0,-1 0 0 0 0,0 0 0 0 0,18 0 24 0 0,-18 0 0 0 0,1 0 0 0 0,-1 0 0 0 0,18 0-56 0 0,-18 0-8 0 0,0 0 0 0 0,18 0 0 0 0,-17 0 24 0 0,-1-17 0 0 0,18 17 0 0 0,0 0 0 0 0,-18 0-88 0 0,18 0-72 0 0,0 0 72 0 0,0 0-104 0 0,0 0 104 0 0,-18 0 0 0 0,18 0 0 0 0,-18 0 0 0 0,18 17 0 0 0,-18-17 0 0 0,18 0 0 0 0,-18 0 0 0 0,1 0 0 0 0,-1 0 0 0 0,18 0 0 0 0,0 0 0 0 0,-36-17 0 0 0,19 17 0 0 0,17 0 0 0 0,0 0 0 0 0,0 0 64 0 0,-18-18-64 0 0,18 18 72 0 0,-18 0-72 0 0,18 0 0 0 0,-18 0 0 0 0,0 0 0 0 0,1 0 0 0 0,-1 0 0 0 0,0 0 0 0 0,1 0 0 0 0,-19 0 0 0 0,36-17 0 0 0,-18 17 0 0 0,1 0 72 0 0,-19 0-72 0 0,19-18 0 0 0,-1 18 0 0 0,0 0 0 0 0,18 0 0 0 0,-18-18 0 0 0,1 18 0 0 0,-1 0 0 0 0,18 0 0 0 0,-18 0 0 0 0,0 0 0 0 0,1 0 0 0 0,-1 0 0 0 0,0 18 0 0 0,0-18 0 0 0,-17 0 0 0 0,17 0 0 0 0,1 0-80 0 0,-1-18 80 0 0,0 18 0 0 0,-17 0-72 0 0,17 0 72 0 0,-17-17 0 0 0,17 17 80 0 0,-17 0-80 0 0,17 0 0 0 0,0 0 0 0 0,-17 0 0 0 0,0-18 0 0 0,17 18 0 0 0,-18 0 0 0 0,1 0 0 0 0,0 18 0 0 0,17-36 0 0 0,-17 18 0 0 0,-1 0 0 0 0,1 0 0 0 0,0 0 0 0 0,-18 0 0 0 0,35 0 0 0 0,-35 0 0 0 0,17 0 0 0 0,1 0 0 0 0,0 0 0 0 0,-1 18 0 0 0,1-18 0 0 0,0 0 0 0 0,-1 0 0 0 0,-17 0 0 0 0,36 0 0 0 0,-36 17 0 0 0,17-17 0 0 0,1 0 0 0 0,0 0-96 0 0,-18 18 16 0 0,17-18 0 0 0,1 0 0 0 0,-18 0 80 0 0,17 18 0 0 0,-17-18 64 0 0,18 0-64 0 0,-18 0 0 0 0,18 0 0 0 0,-18 0 0 0 0,0 0 0 0 0,0 17 0 0 0,0-17 0 0 0,17 0 0 0 0,-17 0-64 0 0,0 18 64 0 0,18-1 0 0 0,-18-17 64 0 0,0 0-64 0 0,0 18 0 0 0,0 0 0 0 0,0-1 0 0 0,0 1-64 0 0,0 0 64 0 0,18-1 0 0 0,-18 1 0 0 0,0 0 0 0 0,0-1 0 0 0,0 1 0 0 0,17 17 0 0 0,-17-17 64 0 0,0-1-64 0 0,0 19 0 0 0,0-19 0 0 0,18 1 0 0 0,-18 17 0 0 0,0-17 0 0 0,0-1 0 0 0,18 19 0 0 0,-18-19 0 0 0,0 19 0 0 0,0-1 0 0 0,0 0 0 0 0,0 1 0 0 0,0-1 0 0 0,17 0 0 0 0,-17-17 0 0 0,0 17 0 0 0,0 0-64 0 0,0 1 64 0 0,18-1-64 0 0,-18 0 64 0 0,0 18 0 0 0,0-18 0 0 0,0 1 0 0 0,0 16-128 0 0,0-16 0 0 0,0-1-8 0 0,0 18 0 0 0,17 0 48 0 0,-17-18 16 0 0,0 0 0 0 0,0 1 0 0 0,0-1 72 0 0,0 18 0 0 0,0-18 0 0 0,0 0 0 0 0,0 18 0 0 0,0-17 0 0 0,0 17 0 0 0,0-18 0 0 0,0 0 0 0 0,0 18 0 0 0,0-18 0 0 0,0 1 0 0 0,0-1 0 0 0,0 18 0 0 0,0-18 0 0 0,-17 0 0 0 0,17 1 0 0 0,0-1 0 0 0,0 18 0 0 0,0-18 0 0 0,0 0 0 0 0,0 1 0 0 0,17-1 0 0 0,-17 0-64 0 0,0-17 64 0 0,0 17 0 0 0,0 0 0 0 0,0 1 0 0 0,0-1 0 0 0,0 0 0 0 0,0 1 0 0 0,0-1 0 0 0,0 0 0 0 0,18 0 0 0 0,-18 1 0 0 0,0-19 0 0 0,0 19 0 0 0,0-1 0 0 0,0 0 0 0 0,0 0 0 0 0,0-17 0 0 0,0 17 0 0 0,0-17 0 0 0,0 17 0 0 0,0 0 0 0 0,0-17 0 0 0,18 0 0 0 0,-18 17 0 0 0,0 0 0 0 0,17 1 0 0 0,-17-19 0 0 0,0 1 0 0 0,18 17 0 0 0,-18 0 0 0 0,0-17 0 0 0,0 17 0 0 0,18-17 0 0 0,-18 17 0 0 0,17-17 0 0 0,-17 17 0 0 0,0-17 0 0 0,18 17 0 0 0,-18-17 0 0 0,0-1 0 0 0,0 1 64 0 0,0 0-64 0 0,0-1 80 0 0,0 19-80 0 0,18-19 96 0 0,-18 1-32 0 0,0-18-64 0 0,0 17 96 0 0,0 1-96 0 0,0 0 88 0 0,0-1-88 0 0,0 1 80 0 0,0-18-80 0 0,0 18 0 0 0,0-1 0 0 0,0-17 64 0 0,0 18-64 0 0,0 0 0 0 0,-18-18 72 0 0,18 17-72 0 0,0-17 72 0 0,0 0-72 0 0,0 18 96 0 0,0-18-96 0 0,-18 18 128 0 0,18-18-24 0 0,0 0-8 0 0,-17 17 0 0 0,17-17-16 0 0,-18 0-8 0 0,0 0 0 0 0,18 0 0 0 0,-17 0-72 0 0,17 0 0 0 0,0 0 72 0 0,-18 0-72 0 0,18 0 0 0 0,0 0 72 0 0,-18 18-72 0 0,18-18 0 0 0,-17 0 64 0 0,-1 0-64 0 0,1 0 0 0 0,17 0 0 0 0,-18 0 0 0 0,0 0 0 0 0,1 0 0 0 0,-1 0 0 0 0,0 0 72 0 0,1 0-72 0 0,-1 0 0 0 0,0 0 72 0 0,1 0-72 0 0,-1 0 0 0 0,-17 0 0 0 0,17 0 0 0 0,1 0 0 0 0,-19 0 0 0 0,19 17 0 0 0,-1-17 0 0 0,0 0 0 0 0,-17 18 0 0 0,17-18 0 0 0,-17 0 0 0 0,18 0 0 0 0,-19 18 0 0 0,1-18 0 0 0,17 0 0 0 0,-17 0 0 0 0,0 0 0 0 0,0 17 0 0 0,-1-17 0 0 0,1 0 0 0 0,17 0 0 0 0,-17 0 0 0 0,0 0 0 0 0,17 0 0 0 0,-17 0 0 0 0,0 18 0 0 0,17-18 0 0 0,-17 0 0 0 0,17 0 0 0 0,-17 0 0 0 0,-1 0 0 0 0,19 0 0 0 0,-18 18 0 0 0,17-18 0 0 0,-17 0 0 0 0,-1 0 0 0 0,1 0 0 0 0,17 0 0 0 0,-17-18 0 0 0,-18 18 0 0 0,18 0 0 0 0,17 0 0 0 0,-17 0 0 0 0,0 0 0 0 0,17 0 64 0 0,-17 0-64 0 0,0 0 64 0 0,17 0 40 0 0,-17 0 8 0 0,17 0 0 0 0,-17 0 0 0 0,17 0-24 0 0,-17 0-8 0 0,0 0 0 0 0,17 18 0 0 0,-17-18-80 0 0,17 0 64 0 0,-17 0-64 0 0,-1 0 64 0 0,19 0-64 0 0,-18 17 0 0 0,-1-17 0 0 0,19 0 0 0 0,-19 18 0 0 0,1-18 0 0 0,17 18 0 0 0,1-18 0 0 0,-1 0 0 0 0,-17 0 0 0 0,17 17 0 0 0,-17-17 0 0 0,17-17 0 0 0,1 17 96 0 0,-19 0-96 0 0,19-18 96 0 0,-19 18-96 0 0,19 0 80 0 0,-18 0-80 0 0,17 0 80 0 0,-17 0-80 0 0,17 18 0 0 0,0-18 0 0 0,1 17 64 0 0,-19-17-64 0 0,1 0 0 0 0,18 0 0 0 0,-1 0 0 0 0,0 0 0 0 0,-17-17 0 0 0,0 17 0 0 0,17 0 0 0 0,0 0 64 0 0,1 0-64 0 0,-18 0 64 0 0,17 0-64 0 0,0 0 64 0 0,1 0-64 0 0,-19 0 0 0 0,19 0 64 0 0,-19 17-64 0 0,1-17 0 0 0,17 0 0 0 0,1 0 0 0 0,-18 0 0 0 0,17 0 0 0 0,-17 0 0 0 0,17 0 0 0 0,0-17 64 0 0,1 17-64 0 0,-1 0 0 0 0,0-18 64 0 0,1 18-64 0 0,-1-18 0 0 0,-17 18 0 0 0,35-17 64 0 0,-18-1-64 0 0,-17 18 0 0 0,17 0 0 0 0,1 0 0 0 0,17-18 0 0 0,-18 18 0 0 0,-17 18 0 0 0,17-18 0 0 0,1-18 0 0 0,-1 18 0 0 0,0 18 0 0 0,1-18 0 0 0,-1-18 0 0 0,0 18 0 0 0,1 0 0 0 0,-1 0 0 0 0,0 0 0 0 0,1 0 0 0 0,-1 0 0 0 0,18 0 0 0 0,-18 0 0 0 0,1 0 0 0 0,-1 0 0 0 0,1 0 0 0 0,17-17 0 0 0,-18 17 0 0 0,18 17 0 0 0,-18-17 0 0 0,1 0 0 0 0,-1 0 0 0 0,18-17 0 0 0,-18 17 0 0 0,18 0 0 0 0,-17 0 0 0 0,-1 0 0 0 0,18 17 0 0 0,-18-17 0 0 0,18 0 0 0 0,-17 0 0 0 0,-1 0 0 0 0,18 0 0 0 0,0 0 0 0 0,-17 0 0 0 0,17-17 0 0 0,-18 17 0 0 0,0-18 0 0 0,18 18 0 0 0,0 18 0 0 0,-17-18 0 0 0,17 0 0 0 0,-18 0 0 0 0,0 0 0 0 0,18 0 0 0 0,0 0 0 0 0,-17 0 0 0 0,17-18 64 0 0,-18 18-64 0 0,0 0 96 0 0,18 0-96 0 0,-17 0 96 0 0,17 0-24 0 0,-18 0 0 0 0,1-18 0 0 0,-1 18 0 0 0,18 0-8 0 0,-18 0 0 0 0,1 0 0 0 0,17 0 0 0 0,-18 0-64 0 0,0 0 0 0 0,1 0 72 0 0,17 0-72 0 0,-18 0 0 0 0,18 0-80 0 0,0 0 8 0 0,0 0 0 0 0,0 0-1464 0 0,-18-17-288 0 0</inkml:trace>
  <inkml:trace contextRef="#ctx0" brushRef="#br0" timeOffset="4250.29">1447 2082 3224 0 0,'0'0'136'0'0,"0"0"40"0"0,0 0-176 0 0,0 0 0 0 0,0 0 0 0 0,0 0 0 0 0,17 0 2072 0 0,1 18 376 0 0,-18-18 80 0 0,0 0 8 0 0,18 18-1704 0 0,-18-1-336 0 0,0 1-72 0 0,0 0-8 0 0,0-1-48 0 0,0 18-8 0 0,0-17 0 0 0,0 17-1 0 0,0 1 25 0 0,0-1 0 0 0,0 0 0 0 0,-18-17 0 0 0,18 35-64 0 0,0-18 0 0 0,-18 0-8 0 0,18 1 0 0 0,0-19-120 0 0,0 19-32 0 0,0-19 0 0 0,-17 18 0 0 0,34-17-96 0 0,-17 0-64 0 0,-17-1 64 0 0,17 1-64 0 0,0-18 0 0 0,0 0-96 0 0,0 0 16 0 0,0 0 0 0 0,0 18-840 0 0,0-18-168 0 0,0 0-32 0 0,0 0-5775 0 0</inkml:trace>
  <inkml:trace contextRef="#ctx0" brushRef="#br0" timeOffset="4967.03">1517 2241 7368 0 0,'-17'0'656'0'0,"17"0"-528"0"0,0 0-128 0 0,0 0 0 0 0,0 0 1000 0 0,0 0 176 0 0,0 0 32 0 0,0 0 8 0 0,0-18-696 0 0,0 1-136 0 0,0 17-24 0 0,17-18-8 0 0,-17 18-192 0 0,0-17-48 0 0,18-1-8 0 0,0 18 0 0 0,-18-18 48 0 0,17 18 8 0 0,1-17 0 0 0,0-1 0 0 0,-1 18 64 0 0,1 0 24 0 0,-1-18 0 0 0,1 18-1 0 0,0 0-7 0 0,17 0 0 0 0,-35 0 0 0 0,18 18 0 0 0,17-18-64 0 0,-17 18-16 0 0,-18-18 0 0 0,17 17 0 0 0,1 1-8 0 0,-1-18-8 0 0,-17 35 0 0 0,0-17 0 0 0,-17-1-8 0 0,17 1 0 0 0,0 0 0 0 0,-18 17 0 0 0,1-17-48 0 0,17-1-16 0 0,-18 1 0 0 0,18 17 0 0 0,-18-17-72 0 0,1-1 64 0 0,-1 1-64 0 0,0 0 64 0 0,18-18-64 0 0,-17 17 0 0 0,-1 1 0 0 0,0-18 0 0 0,1 0 0 0 0,-1 18 0 0 0,1-18 0 0 0,-1-18 64 0 0,0 18-64 0 0,18 0 0 0 0,-17 0 0 0 0,-1 0 0 0 0,0 0 0 0 0,1-18 0 0 0,17 18 0 0 0,0-17 0 0 0,-18 17 0 0 0,18 0-72 0 0,0-18 72 0 0,18 18 0 0 0,-18-18-72 0 0,0 18 72 0 0,17-17 0 0 0,-17 17-72 0 0,18 0 72 0 0,0 0 0 0 0,-18 0-72 0 0,17 0 72 0 0,1 0 0 0 0,0 0 0 0 0,-1 0 0 0 0,1 0 0 0 0,-1 17 0 0 0,1 1 0 0 0,0 0 0 0 0,-1-18 0 0 0,-17 17 0 0 0,18 1 0 0 0,17 0 88 0 0,-17-1-88 0 0,0 1 104 0 0,-1 0-24 0 0,18-1-8 0 0,-17 1 0 0 0,0-18-72 0 0,17 18 64 0 0,-17-1-64 0 0,-1-17 64 0 0,1 18-64 0 0,17-18-128 0 0,-35 17 32 0 0,18-17-5175 0 0,17 18-1033 0 0</inkml:trace>
  <inkml:trace contextRef="#ctx0" brushRef="#br0" timeOffset="7327.27">212 371 2304 0 0,'0'0'200'0'0,"0"0"-200"0"0,0 0 0 0 0,0 0 0 0 0,0 0 856 0 0,0 0 128 0 0,0 0 24 0 0,0 0 8 0 0,0 0-800 0 0,0 0-216 0 0,0 0 64 0 0,0 0-64 0 0,0 0 0 0 0,0 0 0 0 0,0 0 0 0 0,0 0 0 0 0,0 0 216 0 0,0 0 8 0 0,0 0 8 0 0,0 0 0 0 0,0 0 160 0 0,18 18 32 0 0,-18-18 8 0 0,0 18 0 0 0,0-18-32 0 0,0 0-8 0 0,0 0 0 0 0,0 0 0 0 0,0 0-240 0 0,0 17-56 0 0,0-17 0 0 0,17 18-8 0 0,-17-18-88 0 0,0 0 0 0 0,0 18 0 0 0,18-18 64 0 0,-18 17-64 0 0,0-17 64 0 0,18 0-64 0 0,-18 18 64 0 0,0-18 112 0 0,0 0 16 0 0,17 17 8 0 0,-17-17 0 0 0,18 18-40 0 0,-18 0 0 0 0,0-18-8 0 0,18 17 0 0 0,-1-17 0 0 0,-17 0 0 0 0,0 18 0 0 0,18-18 0 0 0,-18 18-48 0 0,17-18-8 0 0,-17 0 0 0 0,18 17 0 0 0,-18-17-96 0 0,18 18 0 0 0,-1-18 0 0 0,-17 18 0 0 0,0-18 112 0 0,0 0 0 0 0,0 0 0 0 0,18 0 0 0 0,0 0 40 0 0,-18 0 8 0 0,0 0 0 0 0,0 0 0 0 0,0 17-72 0 0,17-17-16 0 0,-17 0 0 0 0,18 18 0 0 0,-18-18-72 0 0,0 0 0 0 0,0 0 0 0 0,0 0 64 0 0,0 0-64 0 0,0 0 0 0 0,18 18 0 0 0,-18-18 0 0 0,0 0 0 0 0,17 17 0 0 0,-17-17 0 0 0,0 0 0 0 0,0 0 96 0 0,18 18-16 0 0,-18-18-8 0 0,0 0 0 0 0,0 0-8 0 0,17 17-64 0 0,-17-17 96 0 0,0 0-32 0 0,0 0-64 0 0,18 18 0 0 0,-18-18 0 0 0,0 0 64 0 0,0 0-64 0 0,18 18 0 0 0,-18-1 0 0 0,0-17 0 0 0,17 0 0 0 0,-17 18 0 0 0,0-18 0 0 0,18 0 0 0 0,0 18 0 0 0,-18-18 0 0 0,0 0 0 0 0,17 17 64 0 0,-17-17-64 0 0,0 0 0 0 0,18 18 0 0 0,0-18 0 0 0,-18 18 0 0 0,17-18 0 0 0,1 17 0 0 0,-18-17 0 0 0,18 0 0 0 0,-1 18 0 0 0,-17-18 0 0 0,18 17 0 0 0,-18-17 0 0 0,17 18 64 0 0,1-18-64 0 0,-18 18 0 0 0,18-18 0 0 0,-18 17 0 0 0,17-17 0 0 0,-17 18 0 0 0,18-18 0 0 0,-18 18 0 0 0,18-18 0 0 0,-1 17 0 0 0,-17 1 0 0 0,18-18 0 0 0,0 18 0 0 0,-1-18 0 0 0,-17 17 0 0 0,18 1 64 0 0,-18-18-64 0 0,17 17 0 0 0,-17-17 0 0 0,18 18 64 0 0,-18-18-64 0 0,18 18 0 0 0,-1-1 0 0 0,-17-17 0 0 0,18 0 0 0 0,-18 18 0 0 0,18 0 0 0 0,-1-1 0 0 0,-17-17 0 0 0,18 18 0 0 0,0 0 0 0 0,-1-18 0 0 0,1 17 0 0 0,-1 1 0 0 0,1 0 0 0 0,0-18 0 0 0,-18 17 0 0 0,17 1 0 0 0,-17-1 0 0 0,18-17 0 0 0,0 18 0 0 0,-18 0 0 0 0,17-1 0 0 0,1-17 0 0 0,0 18 64 0 0,-1-18-64 0 0,-17 18 0 0 0,18-18 0 0 0,0 17 0 0 0,-1 1 0 0 0,1-18 0 0 0,-1 18 0 0 0,1-18 0 0 0,-18 17 0 0 0,18-17 0 0 0,-1 18 0 0 0,1-18 0 0 0,-18 17 0 0 0,18-17 0 0 0,-1 18 0 0 0,-17-18 0 0 0,18 0 0 0 0,-18 18 0 0 0,18-1 0 0 0,-18-17 0 0 0,17 0 64 0 0,1 18-64 0 0,-18 0 0 0 0,17-18 0 0 0,1 17 0 0 0,0-17 0 0 0,-18 18 0 0 0,17-18 0 0 0,-17 18 0 0 0,18-18 0 0 0,0 17 0 0 0,-18 1 0 0 0,17-18 64 0 0,1 17-64 0 0,0-17 0 0 0,-18 18 0 0 0,17-18 0 0 0,1 18 0 0 0,-18-1 0 0 0,17-17 0 0 0,1 18 0 0 0,-18-18 0 0 0,18 18 0 0 0,-1-1 0 0 0,1-17 0 0 0,-18 18 0 0 0,18-18 0 0 0,-1 18 0 0 0,1-1 0 0 0,-18-17 0 0 0,18 18 0 0 0,-18-18 0 0 0,17 18 0 0 0,19-1 0 0 0,-36 1 0 0 0,17-18 0 0 0,-17 17 0 0 0,18-17 0 0 0,-1 18 0 0 0,1 0 0 0 0,0-18 0 0 0,-18 17 0 0 0,17 1 0 0 0,1-18 0 0 0,0 18 0 0 0,-18-1 0 0 0,17 1 0 0 0,1-18 0 0 0,0 35 0 0 0,-18-35 0 0 0,17 18 0 0 0,1-1 0 0 0,-1 1 0 0 0,1-18 0 0 0,-18 18 0 0 0,18-1 0 0 0,-1 1 0 0 0,1-18 0 0 0,-18 18 0 0 0,18-1 0 0 0,-1 1 64 0 0,-17-18-64 0 0,18 18 0 0 0,0-1 0 0 0,-18 1 0 0 0,17-1 0 0 0,1 1 0 0 0,-1 0 0 0 0,-17-18 0 0 0,18 17 0 0 0,-18 1 0 0 0,35 0 0 0 0,-35-1 0 0 0,18 1 0 0 0,0-18 0 0 0,-1 18 0 0 0,1-1 0 0 0,0-17 0 0 0,-1 18 0 0 0,1-18-72 0 0,-18 18 72 0 0,35-1 0 0 0,-17-17 0 0 0,-1 18 0 0 0,-17-1 0 0 0,18-17 0 0 0,0 18 0 0 0,-1 0 0 0 0,1-1 0 0 0,-18-17 0 0 0,18 18 0 0 0,-1 0 0 0 0,1-18 0 0 0,0 17 0 0 0,-1 1 0 0 0,1 0-64 0 0,-1-18 64 0 0,1 17 0 0 0,0 1-96 0 0,-1-18 96 0 0,1 17-80 0 0,0-17 80 0 0,-18 18-104 0 0,17-18 40 0 0,1 18 64 0 0,0-18-80 0 0,-1 17 80 0 0,-17-17 0 0 0,18 18-72 0 0,-1 0 72 0 0,-17-18-64 0 0,18 17 64 0 0,0-17-64 0 0,-18 18 64 0 0,17-18 0 0 0,1 18 0 0 0,0-1 0 0 0,-18-17 0 0 0,17 18 0 0 0,1-1 0 0 0,0-17 0 0 0,-18 18 0 0 0,17 0 0 0 0,1-18 0 0 0,0 17 0 0 0,-1-17 0 0 0,1 18-80 0 0,-18 0 80 0 0,17-1-80 0 0,1-17 8 0 0,0 18 0 0 0,-1 0 0 0 0,1-18 0 0 0,-18 17 72 0 0,18 1 0 0 0,-1-18 0 0 0,-17 18-64 0 0,18-1 64 0 0,0 1 0 0 0,-18-18 0 0 0,17 17 0 0 0,-17-17 0 0 0,18 18 0 0 0,-18-18 0 0 0,17 18 0 0 0,1-18 0 0 0,0 0 0 0 0,-18 17 0 0 0,17-17 0 0 0,1 0 0 0 0,-18 18 0 0 0,18 0 0 0 0,-18-18 0 0 0,17 17 0 0 0,1-17 0 0 0,-18 18 0 0 0,18-18 0 0 0,-1 18 0 0 0,1-1 0 0 0,-18-17 0 0 0,0 0 0 0 0,17 18 0 0 0,1-18 0 0 0,-18 17 0 0 0,0-17-64 0 0,0 0 64 0 0,18 18 0 0 0,-18-18 0 0 0,17 0 0 0 0,-17 0 0 0 0,18 18 0 0 0,-18-18 0 0 0,0 17 0 0 0,18-17 0 0 0,-18 0 0 0 0,17 0 0 0 0,-17 18-96 0 0,0-18 96 0 0,18 18-64 0 0,-18-18 64 0 0,18 0-64 0 0,-18 0 64 0 0,0 17 0 0 0,17-17 0 0 0,-17 0 0 0 0,0 18 0 0 0,18 0 0 0 0,-18-18 0 0 0,0 17-64 0 0,18-17 64 0 0,-18 0 0 0 0,17 18 0 0 0,-17-18 0 0 0,0 0 0 0 0,0 0 0 0 0,0 0 0 0 0,18 17 0 0 0,-18-17 0 0 0,17 18 0 0 0,-17-18-72 0 0,0 0 72 0 0,18 0 0 0 0,0 0-88 0 0,-18 18 88 0 0,17-18-64 0 0,-17 0 64 0 0,0 0 0 0 0,18 0 0 0 0,-18 0-64 0 0,0 0 64 0 0,0 17 0 0 0,18-17 0 0 0,-18 0 0 0 0,0 0 0 0 0,0 0 88 0 0,17 0-24 0 0,-17 0 0 0 0,0 0-64 0 0,18 18 0 0 0,-18-18 0 0 0,0 0 0 0 0,0 0 0 0 0,0 0 0 0 0,0 0 96 0 0,18 0-32 0 0,-1 0 32 0 0,-17 0 8 0 0,0 0 0 0 0,0 0 0 0 0,0 0 88 0 0,0 0 8 0 0,0 0 8 0 0,0 0 0 0 0,0 0-24 0 0,0 0-9 0 0,0 0 1 0 0,0 0 0 0 0,0 0-64 0 0,0 0-16 0 0,0 0 0 0 0,0 0 0 0 0,0 0-736 0 0,0 0-159 0 0,0 0-25 0 0,0 0-8 0 0</inkml:trace>
  <inkml:trace contextRef="#ctx0" brushRef="#br0" timeOffset="10493.87">4851 1553 1376 0 0,'0'0'64'0'0,"0"0"8"0"0,0 0-72 0 0,0 0 0 0 0,0 0 0 0 0,0 0 0 0 0,0 0 1952 0 0,0 0 384 0 0,0 0 64 0 0,0 0 24 0 0,0 0-1480 0 0,0 18-296 0 0,0-18-56 0 0,18 0-16 0 0,-1 0-72 0 0,-17 17-24 0 0,0 1 0 0 0,18-18 0 0 0,-18 35 32 0 0,0-17 8 0 0,0 0-1 0 0,0-1 1 0 0,0 1-192 0 0,0 0-40 0 0,0 17 0 0 0,0-18-8 0 0,-18 1-88 0 0,18 0-8 0 0,0 17-8 0 0,0-35 0 0 0,-17 18-48 0 0,17-1 0 0 0,-18-17-8 0 0,18 18 0 0 0,0-18-48 0 0,0 0-8 0 0,0 0 0 0 0,0 0 0 0 0,0 0-64 0 0,0 0 80 0 0,0-18-80 0 0,0 1 80 0 0,0-1-80 0 0,0 0-96 0 0,0 1 16 0 0,18-19 8 0 0,-1 19-80 0 0,-17-18-8 0 0,18 17-8 0 0,-18 0 0 0 0,18 1 80 0 0,-18-19 24 0 0,17 36 0 0 0,1-17 0 0 0,0-1 64 0 0,-1 0 0 0 0,-17 18 0 0 0,18 0 0 0 0,-1-17 192 0 0,1 17 48 0 0,-18 17 16 0 0,18-17 0 0 0,-18 18-160 0 0,0-18-32 0 0,17 18-64 0 0,-17-1 96 0 0,0 1 32 0 0,0 17 8 0 0,0-17 0 0 0,-17 0 0 0 0,17 17-48 0 0,0-18-16 0 0,-18 1 0 0 0,18 17 0 0 0,-18-17-72 0 0,18 0 0 0 0,-17-1 72 0 0,-1-17-72 0 0,18 18-1104 0 0,0-18-256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4:51.49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17 10944 0 0,'0'0'480'0'0,"0"0"104"0"0,0 0-464 0 0,0 0-120 0 0,0 0 0 0 0,0 0 0 0 0,0 0 728 0 0,0 0 120 0 0,0 0 24 0 0,16 0 8 0 0,-16 16-192 0 0,16-1-41 0 0,-16 1-7 0 0,0 0 0 0 0,0 0 64 0 0,17 0 16 0 0,-17 15 0 0 0,0 1 0 0 0,0 0-80 0 0,0-1-24 0 0,0 1 0 0 0,0 0 0 0 0,0 0-232 0 0,0-1-56 0 0,0 1-8 0 0,0 0 0 0 0,0-17-192 0 0,0 17-48 0 0,0-16-8 0 0,-17 16 0 0 0,17-16-72 0 0,0 15 0 0 0,0-15 0 0 0,0 0 0 0 0,-16-16-104 0 0,16 16-64 0 0,0-16-16 0 0,0 0 0 0 0,0 0-816 0 0,0 0-168 0 0,0 0-32 0 0,0 0-4591 0 0,0 0-929 0 0</inkml:trace>
  <inkml:trace contextRef="#ctx0" brushRef="#br0" timeOffset="253">229 1 12672 0 0,'0'0'560'0'0,"0"16"112"0"0,0 0-536 0 0,0-1-136 0 0,0-15 0 0 0,0 32 0 0 0,-16-16 1064 0 0,16 16 184 0 0,0-17 39 0 0,0 17 9 0 0,0 0-368 0 0,0-1-64 0 0,0 1-24 0 0,0 0 0 0 0,0 0-240 0 0,0-1-56 0 0,0 1 0 0 0,0 0-8 0 0,0-1-264 0 0,0 1-48 0 0,0-16-16 0 0,0 16 0 0 0,0-17-128 0 0,0 1-80 0 0,0 0 96 0 0,0 0-96 0 0,0 0 0 0 0,16-16 0 0 0,-16 16 0 0 0,0-16 0 0 0,0 0-640 0 0,0 0-160 0 0,0 0-32 0 0,0 0-8 0 0,0 0-920 0 0,0 0-176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4:52.45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5528 0 0,'0'0'488'0'0,"0"0"-392"0"0,0 0-96 0 0,0 0 0 0 0,0 0 1216 0 0,0 0 216 0 0,0 0 40 0 0,16 0 16 0 0,-16 0-520 0 0,16 0-104 0 0,-16 0-16 0 0,17 16-8 0 0,-1-16-144 0 0,0 15-33 0 0,-16 1-7 0 0,17 0 0 0 0,-17 0-176 0 0,16 16-32 0 0,0-16 0 0 0,-16 15-8 0 0,17 1-96 0 0,-17 0-24 0 0,16 15 0 0 0,-16-15 0 0 0,0-1-16 0 0,0 1-8 0 0,0 0 0 0 0,16 0 0 0 0,-16-1-104 0 0,0-15-32 0 0,-16 16 0 0 0,16-16 0 0 0,0-1-80 0 0,0 17-16 0 0,-16-32-64 0 0,16 32 96 0 0,0-32-24 0 0,0 16-8 0 0,-17-16 0 0 0,17 0 0 0 0,0 0-64 0 0,0 0 80 0 0,0 0-80 0 0,0 0 80 0 0,17 0-80 0 0,-17 0 0 0 0,16-16 72 0 0,0 16-72 0 0,1-16 0 0 0,-1 0 0 0 0,0 0 0 0 0,1 0 64 0 0,-1 1-64 0 0,0-1 0 0 0,1-16 0 0 0,-1 16 0 0 0,0-15 64 0 0,1 15-64 0 0,-17-16 64 0 0,16 16-64 0 0,0-16 152 0 0,1 1-8 0 0,-17-1 0 0 0,16 16 0 0 0,-16-15 24 0 0,0 15 8 0 0,0-16 0 0 0,0 16 0 0 0,0-15-88 0 0,0 15-24 0 0,0 0 0 0 0,0-16 0 0 0,0 32-64 0 0,-16-16 0 0 0,16 0 0 0 0,0 16 0 0 0,0 0-176 0 0,0 0-48 0 0,0 0-16 0 0,0 0 0 0 0,0 0-1256 0 0,0 0-248 0 0,0 0-48 0 0</inkml:trace>
  <inkml:trace contextRef="#ctx0" brushRef="#br0" timeOffset="356.03">491 365 11376 0 0,'0'0'504'0'0,"0"0"104"0"0,0 0-488 0 0,0 0-120 0 0,16 0 0 0 0,-16 0 0 0 0,16 0 968 0 0,1 0 176 0 0,-17 16 32 0 0,16-16 7 0 0,1 0-535 0 0,-1 16-104 0 0,0-16-16 0 0,-16 16-8 0 0,17 0-416 0 0,-1-1-104 0 0,0-15 0 0 0,-16 16 0 0 0,0 0 256 0 0,17-16 32 0 0,-17 16 8 0 0,0 0 0 0 0,0 0-168 0 0,-17-1-40 0 0,17-15-8 0 0,-16 0 0 0 0,0 16 16 0 0,16-16 0 0 0,-17 16 0 0 0,1-16 0 0 0,0 16-16 0 0,-1-16 0 0 0,1 16 0 0 0,-1-16 0 0 0,17 0 56 0 0,0 0 16 0 0,0 0 0 0 0,0 0 0 0 0,0 0-72 0 0,0 0-16 0 0,0 0 0 0 0,0 0 0 0 0,0 0 160 0 0,0 0 24 0 0,17 16 8 0 0,-1-16 0 0 0,-16 0-416 0 0,17 0-72 0 0,-1 0-24 0 0,0 0 0 0 0,1 0 416 0 0,-1 0 72 0 0,0 0 24 0 0,1-16 0 0 0,-1 16-1272 0 0,0 0-248 0 0,1 0-48 0 0,-1-16-6783 0 0</inkml:trace>
  <inkml:trace contextRef="#ctx0" brushRef="#br0" timeOffset="679.28">899 64 12296 0 0,'0'0'544'0'0,"0"0"112"0"0,0 0-528 0 0,0 0-128 0 0,0 0 0 0 0,0 0 0 0 0,0 0 1216 0 0,0 0 224 0 0,0 0 31 0 0,0 16 17 0 0,0 0-552 0 0,0 0-104 0 0,0 0-32 0 0,0-1 0 0 0,0 1-224 0 0,0 16-40 0 0,0 0-16 0 0,0-17 0 0 0,0 17-232 0 0,0-16-56 0 0,0 16-8 0 0,0-17 0 0 0,-16 1-96 0 0,16 16-32 0 0,0-16 0 0 0,0 0 0 0 0,0 15-96 0 0,0-15 64 0 0,0 0-64 0 0,-16 0 0 0 0,16-16 0 0 0,0 16 0 0 0,0 0-88 0 0,0-16 88 0 0,0 15-800 0 0,0-15-96 0 0,0 0-16 0 0,0 0-8 0 0,0 0-968 0 0,0 0-200 0 0</inkml:trace>
  <inkml:trace contextRef="#ctx0" brushRef="#br0" timeOffset="913.15">1014 64 9960 0 0,'0'0'440'0'0,"0"0"96"0"0,0-16-432 0 0,0 0-104 0 0,0 16 0 0 0,16 0 0 0 0,-16-15 768 0 0,0 15 136 0 0,0-16 24 0 0,0 16 8 0 0,0 0-320 0 0,0 0-64 0 0,0 0-8 0 0,0 0-9 0 0,0 0-55 0 0,0 0 0 0 0,0 0-8 0 0,0 0 0 0 0,16 16-32 0 0,-16-1-8 0 0,0-15 0 0 0,0 16 0 0 0,0 0 40 0 0,0 0 8 0 0,0 0 0 0 0,0 0 0 0 0,0 15 32 0 0,0 1 0 0 0,0 0 8 0 0,0-1 0 0 0,0 1-48 0 0,0 0-16 0 0,-16-1 0 0 0,16 17 0 0 0,0-32-112 0 0,0 16-24 0 0,0-1-8 0 0,0 1 0 0 0,0-16-168 0 0,0 15-32 0 0,0 1-8 0 0,0-16 0 0 0,0 0-104 0 0,0 0 0 0 0,0-16 0 0 0,0 15 0 0 0,0 1-448 0 0,0-16-128 0 0,0 16-32 0 0,0-16-10015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5:06.27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0 191 9184 0 0,'0'0'408'0'0,"0"0"80"0"0,17-16-392 0 0,-17 16-96 0 0,0 0 0 0 0,16 0 0 0 0,-16 0 272 0 0,0-16 32 0 0,16 16 8 0 0,-16 0 0 0 0,17 0-64 0 0,-17-16-16 0 0,0 0 0 0 0,16 16 0 0 0,0 0 88 0 0,-16-16 24 0 0,17 16 0 0 0,-17-15 0 0 0,0-1 16 0 0,16 0 8 0 0,0 16 0 0 0,-16-16 0 0 0,17 0-96 0 0,-1 16-16 0 0,-16-16-8 0 0,16 16 0 0 0,-16-15-144 0 0,17 15-24 0 0,-17 0-8 0 0,16 0-1 0 0,-16 0-71 0 0,16 0 0 0 0,-16 0 0 0 0,17 15 64 0 0,-17-15-64 0 0,0 16 80 0 0,16 0-80 0 0,-16 16 80 0 0,16-16 0 0 0,-16 15 0 0 0,17 1 0 0 0,-17 0 0 0 0,0-1 48 0 0,16 17 16 0 0,-16-1 0 0 0,0 1 0 0 0,16-1 16 0 0,-16 1 0 0 0,0 0 0 0 0,17 15 0 0 0,-17-31-160 0 0,0 15 0 0 0,0-15 0 0 0,16 15 0 0 0,-16-31 0 0 0,0 16 80 0 0,0-16-80 0 0,0-16 96 0 0,0 16 112 0 0,0-16 24 0 0,0 0 8 0 0,0 0 0 0 0,0 0 72 0 0,-16-16 8 0 0,16 16 8 0 0,0-32 0 0 0,-17 16-248 0 0,17-16-80 0 0,0 17 0 0 0,17-17 0 0 0,-17 0 72 0 0,0-15-72 0 0,0 15 0 0 0,16-15 72 0 0,-16 15-72 0 0,0-16 0 0 0,16 17 0 0 0,-16-1 64 0 0,17 0-64 0 0,-1 1 0 0 0,-16-1-80 0 0,16 16 80 0 0,1 0 0 0 0,-17 0 0 0 0,16 1 0 0 0,0-1 0 0 0,1 16 0 0 0,-17 0 0 0 0,16 0 0 0 0,0 0 0 0 0,1 0 0 0 0,-1 0 0 0 0,-16 16 0 0 0,17-16 0 0 0,-1 15-1352 0 0,0-15-224 0 0</inkml:trace>
  <inkml:trace contextRef="#ctx0" brushRef="#br0" timeOffset="886.3">801 508 6560 0 0,'0'0'288'0'0,"0"0"64"0"0,0 0-280 0 0,0 0-72 0 0,0 0 0 0 0,0 0 0 0 0,0 15 472 0 0,0-15 72 0 0,0 0 24 0 0,0 0 0 0 0,0 16-152 0 0,0 0-32 0 0,0 0-8 0 0,0-16 0 0 0,0 16 40 0 0,0-16 0 0 0,0 16 8 0 0,0-1 0 0 0,0 1 24 0 0,0 0 8 0 0,0 0 0 0 0,0 16 0 0 0,0-17 0 0 0,0 1 0 0 0,0 16 0 0 0,0 0 0 0 0,0-16-89 0 0,0 15-15 0 0,0-15-8 0 0,0 16 0 0 0,0-1-24 0 0,0-15-8 0 0,0 0 0 0 0,0 16 0 0 0,-16-16-40 0 0,16 0-8 0 0,0-1 0 0 0,0 1 0 0 0,0 0-72 0 0,0-16-24 0 0,-17 16 0 0 0,17-16 0 0 0,0 0-64 0 0,0 0-8 0 0,0 0-8 0 0,0 0 0 0 0,0 0-208 0 0,0 0-40 0 0,0 0 0 0 0,0-16-8 0 0,0 16-1072 0 0,0-16-208 0 0,0 0-47 0 0,0 1-5177 0 0</inkml:trace>
  <inkml:trace contextRef="#ctx0" brushRef="#br0" timeOffset="1404.06">932 650 8352 0 0,'0'0'368'0'0,"0"0"80"0"0,0 0-360 0 0,0 0-88 0 0,16 0 0 0 0,-16-16 0 0 0,16 16 576 0 0,-16 0 104 0 0,17-16 24 0 0,-17 16 0 0 0,16 0-128 0 0,0 0-16 0 0,-16 0-8 0 0,17 0 0 0 0,-17 0-40 0 0,16 0-16 0 0,0 0 0 0 0,1 16 0 0 0,-17-16-57 0 0,16 0-15 0 0,-16 16 0 0 0,16 0 0 0 0,-16 0-296 0 0,17-16-64 0 0,-17 16-64 0 0,16-1 88 0 0,-16 1-8 0 0,0 0 0 0 0,-16 0 0 0 0,16 0 0 0 0,0 0 8 0 0,-17 0 0 0 0,17-1 0 0 0,-16 1 0 0 0,16-16-88 0 0,-16 16 0 0 0,-1-16 72 0 0,1 16-72 0 0,16 0 0 0 0,-16-16 0 0 0,-1 0 0 0 0,1 0 0 0 0,0 0 0 0 0,16 0 0 0 0,-17 0 0 0 0,1 0 0 0 0,0 0 0 0 0,16 0 0 0 0,-17 0 0 0 0,17 0 0 0 0,0 0 0 0 0,0 0 0 0 0,0 0 0 0 0,0 0 0 0 0,0 0 96 0 0,0 0-8 0 0,0 0-8 0 0,0 0 0 0 0,0 0-8 0 0,0 0 0 0 0,17 0 0 0 0,-1 0 0 0 0,-16 0 32 0 0,16 0 8 0 0,1 0 0 0 0,-1 0 0 0 0,0 0 0 0 0,-16 0 0 0 0,17 0 0 0 0,-1 0 0 0 0,0 0 16 0 0,1 0 0 0 0,-1 0 0 0 0,0 16 0 0 0,1-16-128 0 0,-17 0 64 0 0,16 0-64 0 0,0 15 0 0 0,-16-15 128 0 0,0 0-32 0 0,0 0 0 0 0,0 0 0 0 0,0 0-728 0 0,17 0-144 0 0,-1 0-32 0 0,-16 0-6951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5:08.16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3224 0 0,'0'0'136'0'0,"0"0"40"0"0,0 0-176 0 0,0 0 0 0 0,0 0 0 0 0,16 0 0 0 0,-16 0 1632 0 0,16 0 296 0 0,1 0 56 0 0,-1 0 16 0 0,0 0-984 0 0,1 0-200 0 0,-1 0-40 0 0,0 0-8 0 0,1 16-64 0 0,-1-16-24 0 0,0 0-1 0 0,17 0 1 0 0,-16 0-264 0 0,-1 0-48 0 0,0 0-16 0 0,1 0 0 0 0,15 0-160 0 0,-15 0-32 0 0,-1 0 0 0 0,0 0-8 0 0,1 0-72 0 0,-1 0-16 0 0,0-16 0 0 0,1 16 0 0 0,-17 0-64 0 0,16 16 96 0 0,-16-16-96 0 0,0 0 96 0 0,16 0-96 0 0,-16 0-112 0 0,0 0 24 0 0,0 0 8 0 0,0 0-1512 0 0,0 0-295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5:08.47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1840 0 0,'0'0'80'0'0,"0"0"16"0"0,0 0-96 0 0,0 0 0 0 0,0 0 0 0 0,0 0 0 0 0,0 0 2432 0 0,0 0 472 0 0,0 0 88 0 0,0 0 16 0 0,0 0-1856 0 0,0 16-384 0 0,0-16-64 0 0,0 16-25 0 0,17-16-135 0 0,-1 16-32 0 0,0-16-8 0 0,1 16 0 0 0,-1-16-48 0 0,0 0-8 0 0,1 16 0 0 0,-1-16 0 0 0,17 0-48 0 0,-17 0-16 0 0,17 0 0 0 0,-17 0 0 0 0,17-16-104 0 0,-17 16-24 0 0,17 0-8 0 0,-17 0 0 0 0,17 0-136 0 0,-17 0-24 0 0,17 0-8 0 0,-17 0 0 0 0,0 0-80 0 0,1 0 64 0 0,-1 0-64 0 0,0 16 64 0 0,-16-16-544 0 0,17 0-120 0 0,-17 15-16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5:13.98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442 365 6912 0 0,'-17'-16'304'0'0,"17"16"64"0"0,0 0-296 0 0,0 0-72 0 0,0 0 0 0 0,0-16 0 0 0,0 16 1312 0 0,17-16 256 0 0,-17 16 40 0 0,0-16 16 0 0,0 16-848 0 0,-17-16-168 0 0,17 1-32 0 0,0 15 0 0 0,0-16-121 0 0,-16 16-15 0 0,16-16-8 0 0,0 0 0 0 0,0 0-144 0 0,0 16-32 0 0,-16-16-8 0 0,16 16 0 0 0,0-15 40 0 0,-17-1 16 0 0,17 16 0 0 0,-16-16 0 0 0,0 16-112 0 0,-1-16-32 0 0,1 16 0 0 0,0 0 0 0 0,-1 16-48 0 0,1-16-16 0 0,0 0 0 0 0,-1 16 0 0 0,1-16-96 0 0,-17 16 88 0 0,17-1-88 0 0,0 1 80 0 0,-1 0-16 0 0,1 16 0 0 0,0-16 0 0 0,16-1 0 0 0,-17 17 24 0 0,1-16 0 0 0,0 16 0 0 0,-1-16 0 0 0,17 15-88 0 0,0 1 0 0 0,-16-16 72 0 0,16 15-72 0 0,0 1 0 0 0,0-16 0 0 0,0 16 0 0 0,-16-16 0 0 0,16-1 0 0 0,16 1 0 0 0,-16 0 0 0 0,16 0 64 0 0,-16-16-64 0 0,17 16 88 0 0,-1-16-88 0 0,0 0 96 0 0,1-16-160 0 0,-1 16-32 0 0,0-16-8 0 0,17 0 0 0 0,-17 0-136 0 0,17-15-24 0 0,-17 15-8 0 0,1-16 0 0 0,15 16 144 0 0,1-15 32 0 0,-17-1 8 0 0,-16 16 0 0 0,33 0 88 0 0,-17-15-96 0 0,1 15 96 0 0,-17-16-96 0 0,0 16 96 0 0,16 0 0 0 0,-16 0 0 0 0,16 1 0 0 0,-16 15 0 0 0,-16-16 72 0 0,16 16-8 0 0,0 0-64 0 0,0 0 328 0 0,0 0 16 0 0,0 0 0 0 0,0 0 0 0 0,0 0-344 0 0,0 0 0 0 0,-16 16 0 0 0,16-16 0 0 0,-17 15 0 0 0,17 1 0 0 0,0 0 0 0 0,-16-16 0 0 0,16 16 0 0 0,-16 16 0 0 0,16-16 64 0 0,-17-1-64 0 0,1 17 0 0 0,16-16 0 0 0,-16 31 0 0 0,16-15 0 0 0,-17 0 0 0 0,17 15 64 0 0,-16-15 16 0 0,16 16 0 0 0,-16-1 24 0 0,16-15 8 0 0,-17 15 0 0 0,17-15 0 0 0,0 16-16 0 0,-16-17-8 0 0,16 1 0 0 0,-16 15 0 0 0,16-15-88 0 0,0 0 64 0 0,0 15-64 0 0,-17-31 64 0 0,17 16-64 0 0,0-16 0 0 0,0 15 72 0 0,17-31-72 0 0,-17 16 0 0 0,0-16 64 0 0,0 0-64 0 0,0 0 0 0 0,0-16 0 0 0,16 16 72 0 0,0-15-72 0 0,-16-1 0 0 0,17 0 64 0 0,-1 0-64 0 0,-16 0 0 0 0,0 0 0 0 0,0-15 0 0 0,16 15 0 0 0,-32 0 0 0 0,16 0 0 0 0,0 16 0 0 0,0-16 64 0 0,0 16-64 0 0,-16 0 0 0 0,16 0 0 0 0,-17 0 0 0 0,17 0 0 0 0,0 16 0 0 0,-16-16 0 0 0,16 16 0 0 0,0-16 0 0 0,-16 16 0 0 0,16-16-152 0 0,16 0-56 0 0,-16 0-16 0 0,0 0 0 0 0,0 16-1776 0 0,0-16-360 0 0</inkml:trace>
  <inkml:trace contextRef="#ctx0" brushRef="#br0" timeOffset="275.83">474 919 2760 0 0,'0'0'248'0'0,"0"16"-248"0"0,0-16 0 0 0,0 16 0 0 0,17-16 1976 0 0,-17 16 344 0 0,0-16 72 0 0,0 16 8 0 0,16-1-1016 0 0,-16 1-200 0 0,0 0-48 0 0,-16 0-9 0 0,16 0-271 0 0,0 0-56 0 0,0-1-16 0 0,0 1 0 0 0,-17 16-344 0 0,17-16-72 0 0,0 0-16 0 0,-16 15 0 0 0,16-31-216 0 0,-16 16-40 0 0,16 0-16 0 0,0 0 0 0 0,0 0-80 0 0,0-16 0 0 0,0 0 0 0 0,0 0 0 0 0,0 0-704 0 0,0 0-152 0 0,0 0-32 0 0,0 0-4455 0 0,16 0-897 0 0</inkml:trace>
  <inkml:trace contextRef="#ctx0" brushRef="#br0" timeOffset="751.46">491 0 5064 0 0,'0'0'224'0'0,"0"0"48"0"0,0 0-272 0 0,0 0 0 0 0,0 0 0 0 0,16 0 0 0 0,0 0 2008 0 0,1 0 344 0 0,-17 0 72 0 0,16 0 8 0 0,0 0-1304 0 0,1 0-265 0 0,-1 16-47 0 0,17-16-16 0 0,-1 0-200 0 0,-15 0-48 0 0,16 0-8 0 0,-17 16 0 0 0,0-16-160 0 0,17 0-32 0 0,-17 0 0 0 0,1 0-8 0 0,-1 0-120 0 0,0 0-16 0 0,17 16-8 0 0,-17-16 0 0 0,-16 0-88 0 0,17 0-16 0 0,-17 0-8 0 0,16 16 0 0 0,0-16-88 0 0,-16 0-88 0 0,0 0 24 0 0,0 0 0 0 0,0 0-224 0 0,0 0-48 0 0,0 0-8 0 0,0 0 0 0 0,0 0-864 0 0,-16 0-168 0 0,16 0-40 0 0,-16 0-7 0 0,-1 0-105 0 0,17 0-16 0 0,-16 0-8 0 0,0 0 0 0 0,-1 0 664 0 0,17 0 136 0 0,-16 0 24 0 0,16 0 8 0 0,0 0 816 0 0,-16 0 168 0 0,-1 0 32 0 0,1 0 8 0 0,16 0 736 0 0,0 0 144 0 0,0 0 32 0 0,0 16 8 0 0,0-1-200 0 0,-16-15-32 0 0,16 16-16 0 0,0 0-1 0 0,0 0-175 0 0,-17 0-40 0 0,17 0-8 0 0,0-1 0 0 0,0 1-280 0 0,-16 0-56 0 0,16 16-16 0 0,0-16 0 0 0,-16 15-272 0 0,16-15-48 0 0,0 0-16 0 0,0 0 0 0 0,0 16-64 0 0,0-17 0 0 0,-17 1 0 0 0,17 16-5823 0 0,17-16-1129 0 0</inkml:trace>
  <inkml:trace contextRef="#ctx0" brushRef="#br0" timeOffset="1309.32">1259 555 920 0 0,'32'-16'80'0'0,"-32"16"-80"0"0,0 0 0 0 0,0 0 0 0 0,0-16 2008 0 0,0 16 384 0 0,0-16 72 0 0,0 16 24 0 0,-16-16-808 0 0,0 16-160 0 0,16 0-32 0 0,0 0-9 0 0,-17-15-471 0 0,1 15-96 0 0,16 0-16 0 0,-16 0-8 0 0,-1 0-360 0 0,1 0-72 0 0,0 15-8 0 0,-1-15-8 0 0,17 16-120 0 0,-16 0-32 0 0,0 0 0 0 0,-1-16 0 0 0,1 32 8 0 0,0-16 0 0 0,-1 15 0 0 0,1-15 0 0 0,0 16-40 0 0,-17-1 0 0 0,33-15-8 0 0,-16 16 0 0 0,-1 0-136 0 0,1-1-24 0 0,16-15-8 0 0,0 16 0 0 0,0-16-80 0 0,-16 0 0 0 0,16 15 0 0 0,0-15 64 0 0,16 0-64 0 0,-16 0 0 0 0,0 0 0 0 0,16-1 0 0 0,1-15 0 0 0,-17 16 96 0 0,16-16-96 0 0,0 0 96 0 0,-16 0-384 0 0,17-16-64 0 0,-1 1-24 0 0,0 15 0 0 0,1-16-8 0 0,15 0 0 0 0,-15-16 0 0 0,-1 16 0 0 0,0-15 160 0 0,1 15 24 0 0,-1-16 8 0 0,0 0 0 0 0,-16 1 192 0 0,17-1 0 0 0,-1 16 0 0 0,-16-15-64 0 0,0 15 160 0 0,16 0 40 0 0,-32 0 8 0 0,16 0 0 0 0,0 0 168 0 0,0 16 32 0 0,0 0 8 0 0,0 0 0 0 0,0 0-56 0 0,-16 16-8 0 0,16 0 0 0 0,0 0 0 0 0,-17 0-96 0 0,17 0-32 0 0,0 15 0 0 0,0-15 0 0 0,-16 16-32 0 0,16-16-16 0 0,0 15 0 0 0,0-15 0 0 0,0 16-112 0 0,16-16 64 0 0,-16 0-64 0 0,0 15 0 0 0,17-31 0 0 0,-1 16 0 0 0,-16 0 0 0 0,0 0 0 0 0,16 0-776 0 0,-16-16-104 0 0,0 0-16 0 0,0 0-8 0 0,0 0-792 0 0,17 0-152 0 0</inkml:trace>
  <inkml:trace contextRef="#ctx0" brushRef="#br0" timeOffset="1665.16">1373 697 920 0 0,'0'0'80'0'0,"0"0"-80"0"0,0 0 0 0 0,0 0 0 0 0,16 0 2368 0 0,1-15 464 0 0,-17 15 88 0 0,16 0 24 0 0,-16 0-1536 0 0,16 15-312 0 0,-16-15-56 0 0,17 0-17 0 0,-1 0-303 0 0,-16 16-64 0 0,16-16-16 0 0,1 16 0 0 0,-17-16-208 0 0,16 16-48 0 0,-16 0 0 0 0,16 0-8 0 0,-16-1-168 0 0,0 1-32 0 0,17-16-8 0 0,-17 16 0 0 0,-17 0-72 0 0,17 0-24 0 0,0 0 0 0 0,0 0 0 0 0,-16-16-72 0 0,0 15 0 0 0,16 1 0 0 0,-17-16 64 0 0,1 16-64 0 0,0-16 0 0 0,-1 16 0 0 0,17-16 0 0 0,-16 0 0 0 0,-17 16 0 0 0,33-16-72 0 0,-16 0 72 0 0,0 0 0 0 0,16 16 0 0 0,0-16 0 0 0,0 0 0 0 0,0 0 0 0 0,0 0 0 0 0,0 0 0 0 0,0 0 0 0 0,16 0 120 0 0,-16 0 0 0 0,16 0 0 0 0,1 0 0 0 0,-1 0 80 0 0,0 0 24 0 0,1 0 0 0 0,-1 0 0 0 0,0 0-48 0 0,1 0-8 0 0,15 0 0 0 0,-15 0 0 0 0,-17 0-80 0 0,16 0-24 0 0,0 0 0 0 0,1 0 0 0 0,-1 0-64 0 0,-16 0-136 0 0,16 0 32 0 0,-16 0-6296 0 0,0 0-1263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5:15.93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82 0 14744 0 0,'17'0'1312'0'0,"-1"16"-1056"0"0,0-16-256 0 0,-16 16 0 0 0,17 0 791 0 0,-1-1 105 0 0,-16-15 16 0 0,0 32 8 0 0,0-32-288 0 0,0 16-56 0 0,0 0-16 0 0,-16 16 0 0 0,16-17-80 0 0,-17 1-24 0 0,1 0 0 0 0,-17 0 0 0 0,17 0-792 0 0,0 0-160 0 0,-17-1-32 0 0,17 1-8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5:16.59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64 11200 0 0,'0'0'496'0'0,"0"0"104"0"0,17 16-480 0 0,-17 0-120 0 0,0 0 0 0 0,0 0 0 0 0,16-1 856 0 0,-16 17 144 0 0,0-16 32 0 0,16 32 8 0 0,-16-1-153 0 0,0-15-31 0 0,17 15-8 0 0,-17 1 0 0 0,0-1-80 0 0,16 1-24 0 0,-16-1 0 0 0,0 1 0 0 0,0-1-328 0 0,0-15-72 0 0,16 16-16 0 0,-16-17 0 0 0,-16 1-208 0 0,16-16-48 0 0,0 0-8 0 0,0 0 0 0 0,0-16 32 0 0,0 0 0 0 0,0 0 0 0 0,0-16 0 0 0,0 16 8 0 0,0-32 8 0 0,0 0 0 0 0,0-15 0 0 0,0 15-112 0 0,0 0 72 0 0,16-15-72 0 0,-16-1 64 0 0,17 1-64 0 0,-17-1 0 0 0,16-15 0 0 0,-16 15 0 0 0,16-15 0 0 0,1 16 0 0 0,-1-1 0 0 0,0 0 0 0 0,-16 17 0 0 0,33-1 0 0 0,-17 16 0 0 0,1-15 0 0 0,-1 15-64 0 0,0 16 64 0 0,17-16-80 0 0,-17 16 80 0 0,1 0-136 0 0,15 0 16 0 0,-15 16 8 0 0,15 0-6560 0 0,-15-16-1311 0 0</inkml:trace>
  <inkml:trace contextRef="#ctx0" brushRef="#br0" timeOffset="456.32">458 571 1376 0 0,'0'0'128'0'0,"0"0"-128"0"0,0 0 0 0 0,0 0 0 0 0,0 0 2880 0 0,16 0 560 0 0,-16 0 112 0 0,33 16 16 0 0,-33-16-2232 0 0,16 0-449 0 0,0 16-87 0 0,1-16-24 0 0,-1 16-312 0 0,0-16-64 0 0,1 16-16 0 0,-1-1 0 0 0,0-15-192 0 0,-16 16-48 0 0,17 0-8 0 0,-17 0 0 0 0,16-16-64 0 0,-16 16-8 0 0,0 0-64 0 0,0-1 96 0 0,-16 1 24 0 0,16-16 0 0 0,0 16 0 0 0,-17-16 0 0 0,17 16-32 0 0,-32-16-8 0 0,32 16 0 0 0,-17-16 0 0 0,-15 16-80 0 0,15-16 80 0 0,1 16-80 0 0,-17-16 80 0 0,17 15-80 0 0,0-15 0 0 0,-1 0 0 0 0,17 16 64 0 0,-16-16-64 0 0,0 0 0 0 0,16 16 0 0 0,0-16 0 0 0,0 0 0 0 0,0 0 0 0 0,0 0 0 0 0,16 0 0 0 0,0 0 128 0 0,1 0-24 0 0,-1 16 0 0 0,17-16 0 0 0,-17-16 48 0 0,0 16 8 0 0,1 0 0 0 0,15 0 0 0 0,-15 0-80 0 0,15-16-16 0 0,-15 16 0 0 0,-1 0 0 0 0,0 0-64 0 0,1-16 0 0 0,-1 16 0 0 0,-16 0 0 0 0,16 0-736 0 0,1-15-104 0 0,-17 15-24 0 0,0 0-4895 0 0,16-16-969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5:17.42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6448 0 0,'0'0'576'0'0,"0"0"-464"0"0,0 0-112 0 0,16 15 0 0 0,-16-15 1792 0 0,16 0 328 0 0,1 16 72 0 0,-1-16 16 0 0,1 0-977 0 0,-1 16-191 0 0,0-16-40 0 0,1 16-8 0 0,-1-16-544 0 0,-16 16-104 0 0,33 0-24 0 0,-33-16-8 0 0,16 16-72 0 0,-16-1-16 0 0,16-15 0 0 0,-16 16 0 0 0,0 0-128 0 0,0-16-24 0 0,0 16-8 0 0,0 0 0 0 0,0-16-64 0 0,-16 16 0 0 0,16-16 0 0 0,-16 15 0 0 0,-1-15 0 0 0,1 16 0 0 0,0-16 0 0 0,-1 16 0 0 0,1-16 0 0 0,16 16 0 0 0,-33-16 0 0 0,33 0 0 0 0,-16 16 0 0 0,-1-16 0 0 0,17 0 0 0 0,-16 16 0 0 0,16-16 0 0 0,0 0 0 0 0,0 0 0 0 0,0 0 0 0 0,0 0 80 0 0,0 0-80 0 0,0 15 96 0 0,16-15-96 0 0,-16 0 248 0 0,17 16-8 0 0,-1-16 0 0 0,1 0 0 0 0,-1-16-240 0 0,0 16 0 0 0,1 0 0 0 0,-1 0 0 0 0,0 0 0 0 0,1 0 0 0 0,-1 0 0 0 0,0 0 0 0 0,1 0 0 0 0,-1 0 0 0 0,0 0-64 0 0,1 0 64 0 0,-17 0-1536 0 0,16 0-248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5:17.72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14800 0 0,'0'0'656'0'0,"0"15"136"0"0,17-15-632 0 0,-1 0-160 0 0,0 0 0 0 0,1 0 0 0 0,-1 16 687 0 0,1-16 113 0 0,-1 0 16 0 0,17 0 8 0 0,-17 0-328 0 0,17 0-64 0 0,-17 0-16 0 0,17 0 0 0 0,-17 0-40 0 0,0 0-16 0 0,17 0 0 0 0,-17 0 0 0 0,17 0-96 0 0,-17 0-16 0 0,1-16-8 0 0,-1 16 0 0 0,0 0-240 0 0,1 0 0 0 0,-1 0-104 0 0,-16 0 32 0 0,0 0-1528 0 0,0 0-312 0 0,0 0-56 0 0</inkml:trace>
  <inkml:trace contextRef="#ctx0" brushRef="#br0" timeOffset="386.87">33 175 15520 0 0,'0'0'688'0'0,"0"0"143"0"0,0 0-671 0 0,0 0-160 0 0,0 0 0 0 0,0 0 0 0 0,0 0 1056 0 0,16 0 184 0 0,-16 16 32 0 0,17-16 8 0 0,-1 0-584 0 0,1 0-120 0 0,15 0-16 0 0,-15 0-8 0 0,15 0-112 0 0,-15 0-24 0 0,15 0-8 0 0,-15 0 0 0 0,15 0-216 0 0,1 0-48 0 0,0 0-8 0 0,-1-16 0 0 0,-15 16-136 0 0,15 0 64 0 0,1 0-64 0 0,0 0 0 0 0,-17-16-72 0 0,0 32-72 0 0,1-16-16 0 0,-1 0-6904 0 0,0 0-1383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08:39.75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71 0 5984 0 0,'0'0'536'0'0,"0"0"-432"0"0,0 0-104 0 0,0 0 0 0 0,0 0 1248 0 0,0 0 232 0 0,0 0 48 0 0,17 18 8 0 0,-17-18-864 0 0,0 17-160 0 0,0 1-40 0 0,0 0-8 0 0,-17-1-136 0 0,17 1-24 0 0,0 17-8 0 0,0-17 0 0 0,-18 17-72 0 0,18-17-8 0 0,0-1-8 0 0,0 1-1 0 0,-18 0-79 0 0,1-1-8 0 0,17 1-8 0 0,0 0 0 0 0,0-18-112 0 0,0 17 88 0 0,0-17-88 0 0,0 0 80 0 0,0 0-80 0 0,0 0 80 0 0,0 0-80 0 0,0 0 80 0 0,0 0-80 0 0,0 0 0 0 0,0 0 0 0 0,0-17 0 0 0,-18 17 0 0 0,36-18 0 0 0,-18 0-112 0 0,0 1 40 0 0,0-1-40 0 0,0 0-8 0 0,17-17 0 0 0,1 0 0 0 0,-18 17 32 0 0,18 0 8 0 0,-18-17 0 0 0,17 18 0 0 0,-17-1 80 0 0,18 0-103 0 0,0 18 39 0 0,-18-17 64 0 0,17 17 0 0 0,1 0 0 0 0,-18 0 96 0 0,0 0-33 0 0,18 0 217 0 0,-1 17 40 0 0,-17 1 0 0 0,18 0 8 0 0,-18 17-64 0 0,17-18-8 0 0,-17 1-8 0 0,18 17 0 0 0,-18-17-128 0 0,0 0-24 0 0,0-1-8 0 0,0 19 0 0 0,0-19-88 0 0,0 1 96 0 0,0 0-96 0 0,0-1 96 0 0,0-17-224 0 0,0 0-32 0 0,-18 0-16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5:21.68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0 159 2304 0 0,'0'0'200'0'0,"0"0"-200"0"0,0 0 0 0 0,0 0 0 0 0,0 0 1744 0 0,0 0 304 0 0,0-16 64 0 0,0 16 16 0 0,0 0-856 0 0,0 0-176 0 0,0 0-32 0 0,0 0-8 0 0,0 0-184 0 0,0 0-41 0 0,0 0 1 0 0,17 16-8 0 0,-17-16-216 0 0,0 16-32 0 0,0 0-16 0 0,0 15 0 0 0,16-15-48 0 0,-16 16-16 0 0,0 0 0 0 0,0 15 0 0 0,0-15-144 0 0,0 15-24 0 0,0-15-8 0 0,-16 16 0 0 0,32-17-168 0 0,-16 17-40 0 0,0-17-8 0 0,-16 17 0 0 0,16-16-104 0 0,0-1 0 0 0,0 1 64 0 0,0 0-64 0 0,0-16 0 0 0,0-1 0 0 0,0 17 0 0 0,0-16 0 0 0,0 0 0 0 0,0-16-128 0 0,0 0 8 0 0,0 0 8 0 0,0 0-440 0 0,0 0-88 0 0,0 0-24 0 0,0 0 0 0 0,16-32-1064 0 0,-16 16-208 0 0</inkml:trace>
  <inkml:trace contextRef="#ctx0" brushRef="#br0" timeOffset="285.44">245 96 8288 0 0,'0'0'736'0'0,"0"0"-584"0"0,0 0-152 0 0,0 0 0 0 0,0 0 1608 0 0,0 0 296 0 0,0 0 56 0 0,0 0 15 0 0,0 16-983 0 0,0-1-200 0 0,0 1-40 0 0,0 0-8 0 0,0 0-224 0 0,0 16-40 0 0,0-17-16 0 0,-16 17 0 0 0,16 0-16 0 0,0-1-8 0 0,0 1 0 0 0,0 0 0 0 0,0 0-152 0 0,0-1-32 0 0,0 1-8 0 0,0 0 0 0 0,0-17-120 0 0,0 17-32 0 0,0-16 0 0 0,0 16 0 0 0,0-1-96 0 0,16-15 88 0 0,-16 16-88 0 0,-16-16 80 0 0,16 0-80 0 0,0-1 0 0 0,0 1-96 0 0,0 16 96 0 0,0-16-440 0 0,0-16-24 0 0,0 0-8 0 0,0 0 0 0 0,0 0-840 0 0,0 0-176 0 0,0 0-32 0 0</inkml:trace>
  <inkml:trace contextRef="#ctx0" brushRef="#br0" timeOffset="653.73">392 48 1376 0 0,'0'0'64'0'0,"0"0"8"0"0,0 0-72 0 0,0 0 0 0 0,17 0 0 0 0,-17 0 0 0 0,16 0 3376 0 0,0 0 656 0 0,1 16 136 0 0,-1-16 23 0 0,0 16-2863 0 0,1 0-576 0 0,-17 0-112 0 0,16 15-32 0 0,0-15-184 0 0,-16 16-40 0 0,17-1 0 0 0,-1 17-8 0 0,-16-16-8 0 0,0 15 0 0 0,16 1 0 0 0,-16-1 0 0 0,17-15-128 0 0,-17 15-24 0 0,16 1-8 0 0,-16-1 0 0 0,0-15-144 0 0,16 16-64 0 0,-16-17 0 0 0,0 1 64 0 0,0-16-64 0 0,0 0 0 0 0,17 0 0 0 0,-17-1-88 0 0,0 1 88 0 0,0-16 0 0 0,0 0 0 0 0,0 0 0 0 0,0 0 0 0 0,0 0 0 0 0,0-16 0 0 0,0 1 88 0 0,0-17-88 0 0,16 16 0 0 0,-16-16 0 0 0,16 1 0 0 0,1 15 0 0 0,-17-16 0 0 0,16 0 0 0 0,0 1 0 0 0,1-1-64 0 0,-1-15 64 0 0,0 15 0 0 0,-16-16 0 0 0,17 1 0 0 0,-1-1 0 0 0,0 1 0 0 0,-16-1 64 0 0,17 17 64 0 0,-1-17 16 0 0,-16 32 0 0 0,16-15 0 0 0,-16-1-40 0 0,17 16-8 0 0,-17 0 0 0 0,0 0 0 0 0,16 0-96 0 0,-16 1 64 0 0,0 15-64 0 0,0 0 0 0 0,0 0-624 0 0,0 0-176 0 0,0 0-32 0 0,0 0-8615 0 0</inkml:trace>
  <inkml:trace contextRef="#ctx0" brushRef="#br0" timeOffset="1156.8">915 603 12984 0 0,'0'0'576'0'0,"0"0"120"0"0,0 0-560 0 0,0 0-136 0 0,0 0 0 0 0,0 0 0 0 0,16 0 896 0 0,1 0 144 0 0,-17 0 31 0 0,16 15 9 0 0,0-15-432 0 0,-16 0-80 0 0,17 0-24 0 0,-1 0 0 0 0,0 0-152 0 0,1 16-32 0 0,-17-16-8 0 0,16 0 0 0 0,-16 0-224 0 0,0 0-40 0 0,16 16-16 0 0,-16-16 0 0 0,0 0-8 0 0,0 0 0 0 0,0 16 0 0 0,0-16 0 0 0,-16 16-64 0 0,0 0 64 0 0,16-16-64 0 0,-17 16 64 0 0,1-1-64 0 0,0-15 0 0 0,-1 16 0 0 0,1 0-88 0 0,0 0 88 0 0,-1 0 0 0 0,1-16 0 0 0,16 16 0 0 0,-16-1 0 0 0,16-15 0 0 0,-17 16 0 0 0,17 0 0 0 0,0-16 0 0 0,0 0 0 0 0,0 0 0 0 0,0 0 0 0 0,0 0 0 0 0,17 0 64 0 0,-17 16 0 0 0,16-16 0 0 0,0 0 128 0 0,1 0 32 0 0,-1-16 8 0 0,0 16 0 0 0,1 0-56 0 0,-1 0-16 0 0,0 0 0 0 0,1-16 0 0 0,15 16-64 0 0,-15 0-8 0 0,-1 0-8 0 0,0-16 0 0 0,1 16-80 0 0,-17 0-88 0 0,0 0 24 0 0,16-15 0 0 0,-16 15-736 0 0,0 0-136 0 0,16-16-32 0 0,-16 16-5047 0 0,0 0-1001 0 0</inkml:trace>
  <inkml:trace contextRef="#ctx0" brushRef="#br0" timeOffset="1471.91">1356 191 8752 0 0,'0'-16'776'0'0,"0"16"-616"0"0,0 0-160 0 0,0 0 0 0 0,17-16 1688 0 0,-17 16 304 0 0,0 0 64 0 0,0 0 15 0 0,0 0-1031 0 0,0 0-208 0 0,16 16-32 0 0,-16 0-16 0 0,0 0-240 0 0,16-1-56 0 0,-16 1-8 0 0,0 0 0 0 0,0 16-96 0 0,0-1-16 0 0,0-15-8 0 0,0 32 0 0 0,0-16-104 0 0,0-1-16 0 0,0 1-8 0 0,0 0 0 0 0,-16-1-88 0 0,16 1-16 0 0,0 15-8 0 0,0-15 0 0 0,0 0-120 0 0,0 0 64 0 0,0-1-64 0 0,0-15 0 0 0,0 16 0 0 0,-16-16 0 0 0,16-1 0 0 0,16 1 0 0 0,-16 0-312 0 0,0-16-32 0 0,0 0-8 0 0,0 0 0 0 0,0 0-1088 0 0,0 0-224 0 0,0 0-48 0 0</inkml:trace>
  <inkml:trace contextRef="#ctx0" brushRef="#br0" timeOffset="1756.46">1585 80 14336 0 0,'0'0'640'0'0,"0"0"128"0"0,0 0-616 0 0,0 0-152 0 0,0 0 0 0 0,0 0 0 0 0,0 0 919 0 0,0 16 153 0 0,16 0 32 0 0,-16-1 8 0 0,0 1-280 0 0,0 0-64 0 0,0 16 0 0 0,-16-1-8 0 0,16 1-184 0 0,0 0-40 0 0,0-1-8 0 0,0 17 0 0 0,0 0-120 0 0,0-17-24 0 0,0 17-8 0 0,0-17 0 0 0,0 17-120 0 0,0-16-32 0 0,0 15 0 0 0,0-15 0 0 0,0 0-128 0 0,0 15-24 0 0,0-15-8 0 0,0-1 0 0 0,0 1-64 0 0,0 0 0 0 0,0 0 0 0 0,0-17 0 0 0,0 1-1184 0 0,0 0-192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5:29.4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32 8784 0 0,'16'-16'776'0'0,"-16"16"-616"0"0,17 0-160 0 0,-1 16 328 0 0,-16-16 40 0 0,16 16 8 0 0,1 0 0 0 0,-1 15 424 0 0,0-15 80 0 0,1 32 16 0 0,-1-16 8 0 0,0 15-176 0 0,1 1-40 0 0,-1-17-9 0 0,0 17 1 0 0,1-1-184 0 0,-1 1-40 0 0,-16-1-8 0 0,16 17 0 0 0,1-17-200 0 0,-17 1-48 0 0,16-1-8 0 0,-16 1 0 0 0,16-16-32 0 0,-16-1 0 0 0,17-15-8 0 0,-17 0 0 0 0,0 16-8 0 0,0-32 0 0 0,0 0 0 0 0,0 0 0 0 0,0 0 112 0 0,0 0 32 0 0,0 0 0 0 0,0 0 0 0 0,0-16-88 0 0,16 0-8 0 0,-16-16-8 0 0,0 1 0 0 0,0-1-104 0 0,0 0-16 0 0,0 1-64 0 0,16-33 96 0 0,-16 17-96 0 0,0-17 0 0 0,0 17 0 0 0,17-17 0 0 0,-17 17 64 0 0,0-1-64 0 0,0 1 0 0 0,16-1 72 0 0,-16 1-8 0 0,0 15 0 0 0,0 0 0 0 0,0 1 0 0 0,16 15-64 0 0,-16 0 64 0 0,0 0-64 0 0,0 0 64 0 0,17 0-64 0 0,-17 16-72 0 0,0 0 72 0 0,0 0-104 0 0,16 0-1440 0 0,-16 0-288 0 0</inkml:trace>
  <inkml:trace contextRef="#ctx0" brushRef="#br0" timeOffset="684.15">621 587 5984 0 0,'0'0'536'0'0,"0"0"-432"0"0,0 0-104 0 0,0-16 0 0 0,0 16 1008 0 0,0 0 176 0 0,0 0 40 0 0,16 0 8 0 0,-16-16-360 0 0,0 16-72 0 0,16 0-8 0 0,1 0-8 0 0,-17 0-80 0 0,16 0-8 0 0,0 0-9 0 0,1 16 1 0 0,-1-16-104 0 0,-16 0-16 0 0,16 16-8 0 0,1-1 0 0 0,-1 1-216 0 0,0-16-48 0 0,1 16-8 0 0,-1 16 0 0 0,-16-16-136 0 0,0 0-32 0 0,16-1-8 0 0,-16 1 0 0 0,0 0-40 0 0,0 0-8 0 0,0 0 0 0 0,-16 0 0 0 0,16-1 8 0 0,-16 1 0 0 0,-1-16 0 0 0,1 16 0 0 0,16 0-72 0 0,-16-16 96 0 0,-1 16-96 0 0,1-16 96 0 0,0 16-96 0 0,-1-16 64 0 0,1 0-64 0 0,16 0 64 0 0,-33 0-64 0 0,33 0 0 0 0,-16 0 0 0 0,16 0 0 0 0,0 0 0 0 0,0 0 0 0 0,-16-16 0 0 0,16 16 0 0 0,0 0-72 0 0,0 0-8 0 0,0 0 0 0 0,16 0 0 0 0,0-16 16 0 0,-16 16 0 0 0,17 0 0 0 0,-1 0 0 0 0,0 0 64 0 0,1 0 0 0 0,-1 16 0 0 0,0-16-64 0 0,1 16 64 0 0,15-16 0 0 0,-15 0 0 0 0,-1 15-64 0 0,0 1 64 0 0,-16 0 0 0 0,17 0 0 0 0,-1 0 0 0 0,-16 0 64 0 0,0-16-64 0 0,0 16 80 0 0,0-1-80 0 0,0 1 192 0 0,-16 0 0 0 0,-1-16-8 0 0,17 16 0 0 0,-16 0-8 0 0,0-16 0 0 0,-1 0 0 0 0,-15 16 0 0 0,15-16-72 0 0,1 0-8 0 0,0 15-8 0 0,-1-15 0 0 0,1 0-88 0 0,16 0 0 0 0,-16 0 0 0 0,-1 0 0 0 0,17 0-1336 0 0,0 0-200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5:30.63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7832 0 0,'0'0'696'0'0,"0"0"-560"0"0,0 0-136 0 0,0 0 0 0 0,0 0 968 0 0,0 0 168 0 0,0 0 32 0 0,0 0 8 0 0,17 0-376 0 0,-17 16-80 0 0,16-16-16 0 0,0 0 0 0 0,1 0-17 0 0,-1 16-7 0 0,0-16 0 0 0,1 0 0 0 0,-1 0-120 0 0,0 0-24 0 0,17 0-8 0 0,-17 0 0 0 0,1 0-160 0 0,-1 0-32 0 0,17 0-8 0 0,-17 0 0 0 0,0 0-168 0 0,1 0-32 0 0,15 0 0 0 0,-15 16-8 0 0,-1-16-24 0 0,0 0-8 0 0,1 0 0 0 0,-17 0 0 0 0,16 0-88 0 0,0 0 0 0 0,-16 0 72 0 0,17 0-72 0 0,-17 0-144 0 0,0 0-64 0 0,0 0-16 0 0,0 0 0 0 0,0 0-888 0 0,0 0-176 0 0,0 16-40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5:30.87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5064 0 0,'0'0'448'0'0,"0"0"-352"0"0,0 0-96 0 0,0 0 0 0 0,0 0 1736 0 0,0 0 336 0 0,0 0 64 0 0,0 0 8 0 0,0 0-1096 0 0,0 0-224 0 0,0 0-48 0 0,0 16-9 0 0,16-16-255 0 0,-16 0-48 0 0,17 15-16 0 0,-1-15 0 0 0,0 0-8 0 0,1 16-8 0 0,-1 0 0 0 0,0-16 0 0 0,17 0-32 0 0,-17 0-8 0 0,17 0 0 0 0,-17 0 0 0 0,17 0-184 0 0,-17 0-40 0 0,17 0-8 0 0,0-16 0 0 0,-17 16-24 0 0,17 0-8 0 0,-17 0 0 0 0,0 0 0 0 0,1-16-576 0 0,-1 16-128 0 0,0 0-16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5:31.65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409 175 9216 0 0,'0'0'816'0'0,"0"-16"-656"0"0,0 16-160 0 0,0-16 0 0 0,0 16 872 0 0,0 0 144 0 0,0-16 24 0 0,0 0 8 0 0,16 16-200 0 0,-16-16-40 0 0,-16 16-9 0 0,16-15 1 0 0,0 15-320 0 0,0-16-64 0 0,0 0-8 0 0,-16 16-8 0 0,16-16-80 0 0,-17 0-8 0 0,1 16-8 0 0,16 0 0 0 0,-16-16-48 0 0,-1 16-16 0 0,1 0 0 0 0,-17 0 0 0 0,17 0-56 0 0,-17 0-16 0 0,17 16 0 0 0,0-16 0 0 0,-17 16-104 0 0,17 0-64 0 0,-17 0 64 0 0,17 0-64 0 0,-1 15 0 0 0,1-15 64 0 0,-17 16-64 0 0,33-1 0 0 0,-16 1 0 0 0,16-16 0 0 0,-16 16 0 0 0,16-1 0 0 0,0 1-120 0 0,0 0-56 0 0,0-1-16 0 0,0 1 0 0 0,0 0 360 0 0,0-16 72 0 0,16 15 16 0 0,-16 1 0 0 0,16-16-192 0 0,-16 0-64 0 0,17-1 0 0 0,-1 17 72 0 0,0-32-72 0 0,1 0 0 0 0,-1 16 0 0 0,17-16 0 0 0,-17-16 0 0 0,0 16 0 0 0,1-32 0 0 0,15 17 0 0 0,-15-17 0 0 0,-1 16 0 0 0,0-31-72 0 0,17 15 72 0 0,-17 0-96 0 0,1-15 96 0 0,-1 15-96 0 0,-16 0 96 0 0,16 1-80 0 0,1-1 80 0 0,-17 16-64 0 0,0-16 64 0 0,16 17-168 0 0,-16-1 8 0 0,0 0 0 0 0,0 0 0 0 0,0 16 352 0 0,0 0 64 0 0,0 0 24 0 0,0 0 0 0 0,0 0-88 0 0,-16 16-24 0 0,16-16 0 0 0,0 16 0 0 0,0 0-16 0 0,-17 15-8 0 0,17-15 0 0 0,0 16 0 0 0,0-1-24 0 0,0 1-8 0 0,0 0 0 0 0,0-16 0 0 0,0 15-16 0 0,0 1 0 0 0,0 0 0 0 0,17-16 0 0 0,-17 15-96 0 0,0-15 0 0 0,0 16 64 0 0,16-16-64 0 0,-16-1 0 0 0,0-15-128 0 0,16 16 24 0 0,1 0 8 0 0,-17-16-1344 0 0,0 16-272 0 0</inkml:trace>
  <inkml:trace contextRef="#ctx0" brushRef="#br0" timeOffset="444.05">556 285 12176 0 0,'0'0'544'0'0,"0"0"104"0"0,0 0-520 0 0,17 0-128 0 0,-1 16 0 0 0,-16-16 0 0 0,16 0 744 0 0,1 16 120 0 0,-1-16 32 0 0,-16 16-1 0 0,16 0-383 0 0,1-16-80 0 0,-17 16-16 0 0,16-16 0 0 0,-16 16-208 0 0,0-1-48 0 0,0 1 0 0 0,0-16-8 0 0,0 16-40 0 0,0 0-8 0 0,0 0 0 0 0,0-16 0 0 0,-16 16-32 0 0,-1-1-8 0 0,17 1 0 0 0,-16-16 0 0 0,0 16-168 0 0,-1 0-40 0 0,1 0-8 0 0,0 0 0 0 0,-1-16 152 0 0,17 15 0 0 0,-16-15 0 0 0,-1 16 0 0 0,17-16 120 0 0,-16 16 48 0 0,16-16 16 0 0,0 0 0 0 0,0 0-296 0 0,0 0-56 0 0,0 0-16 0 0,0 0 0 0 0,0 0 96 0 0,0 0 24 0 0,0 0 0 0 0,16 0 0 0 0,-16-16-8 0 0,17 16 0 0 0,-17 0 0 0 0,16 0 0 0 0,1 0 72 0 0,-1 0 0 0 0,0 0 0 0 0,1 0-64 0 0,-1 16 64 0 0,0-16 128 0 0,1 0-32 0 0,-17 16-8 0 0,16-16 56 0 0,0 16 16 0 0,1 0 0 0 0,-1 0 0 0 0,-16-16-8 0 0,16 15 0 0 0,-16 1 0 0 0,0 0 0 0 0,0-16-8 0 0,0 16 0 0 0,0 0 0 0 0,-16 0 0 0 0,16-1-8 0 0,-16 1 0 0 0,-1 0 0 0 0,1 0 0 0 0,0-16-48 0 0,-1 16-16 0 0,-15-16 0 0 0,15 16 0 0 0,1-1-72 0 0,0-15 0 0 0,-1 16 0 0 0,1-16 0 0 0,-1 0-504 0 0,17 0-64 0 0,0 0-8 0 0,0 0-4887 0 0,-16 0-969 0 0</inkml:trace>
  <inkml:trace contextRef="#ctx0" brushRef="#br0" timeOffset="703.94">818 428 4608 0 0,'0'0'200'0'0,"0"0"48"0"0,0 0-248 0 0,0 16 0 0 0,16-16 0 0 0,0 0 0 0 0,-16 0 2416 0 0,17 0 432 0 0,-1 0 96 0 0,0 0 8 0 0,1 0-1721 0 0,-1 0-343 0 0,17 16-72 0 0,-17-16-16 0 0,0-16-176 0 0,1 16-40 0 0,15 0-8 0 0,-15 0 0 0 0,15-16-176 0 0,-15 16-40 0 0,-1 0-8 0 0,17 0 0 0 0,-17-16-168 0 0,0 16-40 0 0,1 0-8 0 0,15 0 0 0 0,-32-16-280 0 0,17 16-56 0 0,-1 0-16 0 0,0 0 0 0 0,-16 0-568 0 0,0 0-112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5:33.46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196 0 6448 0 0,'16'0'288'0'0,"-16"0"56"0"0,0 0-280 0 0,0 0-64 0 0,0 0 0 0 0,0 0 0 0 0,0 0 1304 0 0,0 0 240 0 0,-16 16 56 0 0,0-16 0 0 0,16 16-768 0 0,-17-16-160 0 0,1 16-32 0 0,16-1-8 0 0,-33 1-81 0 0,17 16-7 0 0,16-16-8 0 0,-16 0 0 0 0,-1 15-120 0 0,1 1-16 0 0,16 0-8 0 0,-16-1 0 0 0,-1 17-48 0 0,17-16-16 0 0,-16 15 0 0 0,16 16 0 0 0,0-15-56 0 0,0 0-16 0 0,0-1 0 0 0,0 1 0 0 0,0-17-112 0 0,0 1-24 0 0,0 16-8 0 0,16-17 0 0 0,-16 1-112 0 0,17-16 72 0 0,-17 15-72 0 0,16 1 64 0 0,0-16-64 0 0,-16 0-72 0 0,33 0 72 0 0,-17-1-104 0 0,1-15-1000 0 0,-1 0-200 0 0,17 0-40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5:34.07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295 429 13824 0 0,'0'0'608'0'0,"0"-16"128"0"0,0 16-584 0 0,0 0-152 0 0,0 0 0 0 0,0 0 0 0 0,0-16 1008 0 0,16 16 175 0 0,-16 0 33 0 0,0 0 0 0 0,-16-16-904 0 0,16 0-184 0 0,0 16-40 0 0,0-16-8 0 0,0 1 24 0 0,-17 15 8 0 0,17 0 0 0 0,-16-16 0 0 0,16 0 272 0 0,-16 16 48 0 0,-1 0 16 0 0,1 0 0 0 0,16 0-40 0 0,-16 0-8 0 0,-1 0 0 0 0,1 16 0 0 0,16 0-288 0 0,-16-16-112 0 0,-1 15 88 0 0,1 17-88 0 0,0-16 72 0 0,-1 0-72 0 0,1 15 64 0 0,0 1-64 0 0,-1 0 0 0 0,1 0 0 0 0,16-1 0 0 0,0-15 0 0 0,-16 16 0 0 0,16-1 0 0 0,0-15 0 0 0,0 16 0 0 0,0-16 0 0 0,0 0 0 0 0,0-1 0 0 0,16 1 0 0 0,-16 0-112 0 0,16-16 40 0 0,-16 16 8 0 0,17-16 0 0 0,-1 0-168 0 0,0-16-32 0 0,1 16-8 0 0,15-16 0 0 0,-15 0-40 0 0,-1-15-8 0 0,0 15 0 0 0,17-16 0 0 0,-17 1 64 0 0,1 15 16 0 0,-1-16 0 0 0,0 16 0 0 0,1-15 240 0 0,-1 15 0 0 0,0-16 0 0 0,1 16 0 0 0,-1 0 0 0 0,-16 0 0 0 0,16 1 0 0 0,-16-1 0 0 0,17 16 96 0 0,-17-16-32 0 0,0 16 0 0 0,-17 0-64 0 0,17 0 216 0 0,0 0-16 0 0,0 0 0 0 0,0 0 0 0 0,-16 0-40 0 0,0 16-16 0 0,16 0 0 0 0,-17-16 0 0 0,1 15-40 0 0,0 1-8 0 0,16 16 0 0 0,0-16 0 0 0,-17 16 16 0 0,1-1 0 0 0,0 1 0 0 0,16 0 0 0 0,-17 15-112 0 0,17-15 0 0 0,-16 15 0 0 0,0 1 0 0 0,16-1 272 0 0,-17 1 32 0 0,17-1 8 0 0,-16 1 0 0 0,16-1-216 0 0,0 1-32 0 0,0-16-64 0 0,-16 15 88 0 0,16-15-88 0 0,0 0 0 0 0,16-1 0 0 0,-16-15 64 0 0,0 16-64 0 0,0-16 0 0 0,16-16 0 0 0,-16 0 0 0 0,17 0 0 0 0,-17 0 0 0 0,16 0 0 0 0,-16-16 0 0 0,16 0 0 0 0,-16 0 0 0 0,17-16 0 0 0,-17 17 0 0 0,16-17 0 0 0,-16 16 0 0 0,0 0 0 0 0,0 0 0 0 0,-16 1 0 0 0,16-1 0 0 0,0 16 0 0 0,0 0 0 0 0,-17 0-320 0 0,17-16-32 0 0,0 16-8 0 0,0 0 0 0 0,0 0-1464 0 0,0 0-288 0 0</inkml:trace>
  <inkml:trace contextRef="#ctx0" brushRef="#br0" timeOffset="239.34">540 936 6448 0 0,'32'0'288'0'0,"-32"0"56"0"0,0 0-280 0 0,0 0-64 0 0,0 15 0 0 0,17-15 0 0 0,-17 16 1976 0 0,0 0 376 0 0,0 0 80 0 0,16 0 8 0 0,-16 0-1249 0 0,16-1-247 0 0,-32 17-48 0 0,16-16-16 0 0,0 0-344 0 0,0 16-72 0 0,0-17-16 0 0,0 17 0 0 0,0-16-240 0 0,0 0-48 0 0,0 0-16 0 0,-16 15 0 0 0,-1-15-144 0 0,17 0 0 0 0,0 0 0 0 0,0-16 0 0 0,-16 16-680 0 0,16-16-192 0 0,0 0-40 0 0,0 0-7319 0 0</inkml:trace>
  <inkml:trace contextRef="#ctx0" brushRef="#br0" timeOffset="717.28">540 17 8288 0 0,'16'0'736'0'0,"-16"0"-584"0"0,0 0-152 0 0,0 0 0 0 0,0 0 1144 0 0,0 0 200 0 0,-16 0 32 0 0,16-16 16 0 0,0 16-456 0 0,0 0-88 0 0,0 0-17 0 0,0 0-7 0 0,0 0-224 0 0,16 0-48 0 0,17 0-8 0 0,-17 0 0 0 0,0 0-192 0 0,1 0-48 0 0,15 0-8 0 0,-15 16 0 0 0,15-16-8 0 0,-15 0 0 0 0,15 16 0 0 0,1-1 0 0 0,-17-15-64 0 0,17 16-8 0 0,-17-16-8 0 0,1 16 0 0 0,15 0-136 0 0,-15-16-72 0 0,-1 0 80 0 0,-16 16-80 0 0,0-16 0 0 0,0 0-160 0 0,16 0 32 0 0,-16 0 0 0 0,0 0-128 0 0,0 0-16 0 0,0 0-8 0 0,0 0 0 0 0,0 0-312 0 0,-16 0-64 0 0,16 0-16 0 0,-16 0 0 0 0,16 0-176 0 0,0 0-40 0 0,-17 0-8 0 0,-15 0 1 0 0,32 0 135 0 0,0 0 24 0 0,-17 0 8 0 0,-15-16 0 0 0,15 16 568 0 0,17 0 160 0 0,-16 0 0 0 0,16 0-64 0 0,-33 0 544 0 0,33 0 120 0 0,0 0 16 0 0,0 0 8 0 0,-16 0 128 0 0,16 16 23 0 0,-16-16 9 0 0,16 16 0 0 0,0-1-128 0 0,0 1-24 0 0,0 0-8 0 0,0 16 0 0 0,0-16-208 0 0,0 15-32 0 0,-17 1-16 0 0,17 0 0 0 0,0-1-208 0 0,0 1-48 0 0,-16 0-8 0 0,16-1 0 0 0,0 1-744 0 0,0 0-160 0 0,0-16-24 0 0,16 15-7431 0 0</inkml:trace>
  <inkml:trace contextRef="#ctx0" brushRef="#br0" timeOffset="1234.13">1405 492 2760 0 0,'17'-32'248'0'0,"-17"32"-248"0"0,16-16 0 0 0,-16 16 0 0 0,0-15 1240 0 0,0-1 200 0 0,0 0 32 0 0,0 16 16 0 0,0-16-80 0 0,0 0-8 0 0,0 0-8 0 0,-16 16 0 0 0,16 0-280 0 0,-17-15-56 0 0,1 15-17 0 0,0 0 1 0 0,16 0-312 0 0,-17 15-64 0 0,1-15-16 0 0,0 16 0 0 0,-17 0-200 0 0,17 0-32 0 0,-1 0-16 0 0,-15 15 0 0 0,-1-15-32 0 0,17 16-8 0 0,-1 0 0 0 0,1-1 0 0 0,0 1-64 0 0,-17 0-8 0 0,17 15-8 0 0,-1-15 0 0 0,17 0-208 0 0,-16-1-72 0 0,0 1 0 0 0,16 0 72 0 0,0-16-72 0 0,0 15 0 0 0,0-15 0 0 0,0 0 0 0 0,16 16 0 0 0,-16-17 0 0 0,16 1 0 0 0,-16-16 0 0 0,17 16 96 0 0,-1 0 0 0 0,0-16 0 0 0,1 0 0 0 0,-1 0-232 0 0,0-16-48 0 0,1 0-8 0 0,15 0 0 0 0,1 1-272 0 0,-17-17-56 0 0,17 0-16 0 0,-17 1 0 0 0,17-1 80 0 0,-17 0 8 0 0,1 0 8 0 0,-1 1 0 0 0,-16-1 440 0 0,16 0 0 0 0,-16 1 0 0 0,17 15 64 0 0,-17-16-64 0 0,0 16 0 0 0,0 1 0 0 0,0-1 0 0 0,-17 0 208 0 0,17 16 104 0 0,0-16 16 0 0,0 16 8 0 0,0 0 56 0 0,-16 16 16 0 0,16 0 0 0 0,-16-16 0 0 0,16 31-152 0 0,-17 1-24 0 0,17 0-8 0 0,0-16 0 0 0,0 15-48 0 0,-16 1-16 0 0,16 0 0 0 0,0-1 0 0 0,16 1-96 0 0,-16 0-64 0 0,0-16 64 0 0,0-1-64 0 0,0 17-96 0 0,17-16-64 0 0,-17 0 0 0 0,16 0-8 0 0,-16-1-1048 0 0,0-15-216 0 0,0 0-40 0 0,0 0-4399 0 0,0 0-881 0 0</inkml:trace>
  <inkml:trace contextRef="#ctx0" brushRef="#br0" timeOffset="1592.9">1536 682 11520 0 0,'0'0'512'0'0,"0"0"96"0"0,0 0-480 0 0,0 0-128 0 0,16 0 0 0 0,-16 0 0 0 0,17 0 1352 0 0,-1 16 248 0 0,0-16 55 0 0,1 16 9 0 0,-1-16-1072 0 0,0 16-208 0 0,-16-16-48 0 0,17 15-8 0 0,-1-15-112 0 0,-16 16-24 0 0,17 0-8 0 0,-1-16 0 0 0,-16 0-16 0 0,0 16 0 0 0,0-16 0 0 0,0 16 0 0 0,-16-16 144 0 0,16 16 24 0 0,-17-16 8 0 0,17 16 0 0 0,-16-16-280 0 0,-1 0-64 0 0,1 15 0 0 0,0 1 0 0 0,-1-16-256 0 0,17 0-64 0 0,-16 16-8 0 0,0-16-8 0 0,-1 0 128 0 0,17 0 24 0 0,-16 0 8 0 0,16 0 0 0 0,0 0-240 0 0,0 0-40 0 0,0 0-16 0 0,0 0 0 0 0,0 0 184 0 0,16 16 40 0 0,-16-16 8 0 0,17 0 0 0 0,-1 0 240 0 0,0 16 0 0 0,1-16 0 0 0,-1 0 0 0 0,0 16 312 0 0,1-16 32 0 0,-1 15 8 0 0,1-15 0 0 0,-1 16 32 0 0,-16-16 16 0 0,16 16 0 0 0,1 0 0 0 0,-17-16-112 0 0,0 16-16 0 0,0-16-8 0 0,0 16 0 0 0,0-1-128 0 0,0 1-24 0 0,-17-16-8 0 0,1 0 0 0 0,16 16-16 0 0,-16-16-8 0 0,-1 0 0 0 0,1 16 0 0 0,16-16-336 0 0,-17 0-64 0 0,1 0-8 0 0,16 0-8 0 0,-16 0-1168 0 0,16 0-240 0 0</inkml:trace>
  <inkml:trace contextRef="#ctx0" brushRef="#br0" timeOffset="1886.24">1732 270 11056 0 0,'0'0'984'0'0,"17"0"-792"0"0,-17 0-192 0 0,32 16 0 0 0,-15-16 984 0 0,-1 16 152 0 0,0-16 32 0 0,1 16 7 0 0,15 0-503 0 0,-15-1-96 0 0,15 1-16 0 0,-15 0-8 0 0,-1 0 48 0 0,17 0 8 0 0,-17 15 0 0 0,0 1 0 0 0,1-16-40 0 0,-1 16-8 0 0,0-1 0 0 0,-16 17 0 0 0,17-16-240 0 0,-17 15-40 0 0,0-15-16 0 0,0-1 0 0 0,-17 17-168 0 0,1 0-32 0 0,0-17 0 0 0,-1 1-64 0 0,-15 0-64 0 0,15-1-72 0 0,-15 1-16 0 0,-1 0 0 0 0,0-17-616 0 0,17 1-120 0 0,-17 16-24 0 0,17-32-5079 0 0,0 0-1017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5:36.71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409 190 11488 0 0,'0'0'512'0'0,"0"-16"96"0"0,0 16-480 0 0,17 0-128 0 0,-17-15 0 0 0,0 15 0 0 0,0-16 704 0 0,0 0 128 0 0,0 16 16 0 0,0-16 8 0 0,0 0-145 0 0,0 0-23 0 0,0 16-8 0 0,0-16 0 0 0,0 1-152 0 0,0 15-32 0 0,0-16-8 0 0,-17 0 0 0 0,17 0-88 0 0,-16 16-16 0 0,0 0-8 0 0,-1 0 0 0 0,1 0-224 0 0,0 0-48 0 0,-1 0-8 0 0,1 0 0 0 0,-17 16 0 0 0,17 0 0 0 0,-17 0 0 0 0,1 15 0 0 0,15-15 128 0 0,-15 0 32 0 0,15 16 0 0 0,1-16 0 0 0,0 15-160 0 0,-1 1-24 0 0,1 0-8 0 0,0-1 0 0 0,16 1-224 0 0,-17-16-40 0 0,17 15-16 0 0,0 1 0 0 0,-16-16 216 0 0,16 16 0 0 0,0-16 0 0 0,16-1 0 0 0,-16 1 0 0 0,17-16 0 0 0,-17 16 0 0 0,16 0 0 0 0,-16-16 0 0 0,16 0 0 0 0,1 0 0 0 0,-1-16 0 0 0,0 0-160 0 0,17 16 0 0 0,-17-16 8 0 0,1 1 0 0 0,15-17-232 0 0,-15 16-56 0 0,15 0-8 0 0,-15-16 0 0 0,-1 17 24 0 0,0-17 0 0 0,-16 16 0 0 0,17 0 0 0 0,-1 0 488 0 0,-16 1 104 0 0,0-1 24 0 0,0 0 0 0 0,0 0-128 0 0,0 16-64 0 0,0-16 64 0 0,0 16-64 0 0,0 0 128 0 0,0 0-16 0 0,-16 0 0 0 0,16 0 0 0 0,-17 16 40 0 0,17-16 8 0 0,0 0 0 0 0,-16 16 0 0 0,16 0 0 0 0,-16 0 8 0 0,16-1 0 0 0,-17 1 0 0 0,17 0-256 0 0,-16 0-48 0 0,16 16-16 0 0,0-1 0 0 0,-16-15 472 0 0,16 16 96 0 0,-17 0 24 0 0,1-1 0 0 0,16 17-184 0 0,-16-1-40 0 0,-1-15-8 0 0,1 15 0 0 0,0 1-48 0 0,16 0 0 0 0,-17 15-8 0 0,17-16 0 0 0,-16 1 0 0 0,16-1 0 0 0,-16 1 0 0 0,16 0 0 0 0,16-17-88 0 0,-16 1-64 0 0,0-16 96 0 0,0 0-96 0 0,0-1 72 0 0,0 1-72 0 0,0-16 0 0 0,16 0 72 0 0,-16 16-72 0 0,17-16 0 0 0,-1-16 0 0 0,0 0 0 0 0,-16 1-144 0 0,17-1-48 0 0,-1 0 0 0 0,-16 0-8 0 0,16-16-88 0 0,-16 17-24 0 0,0-17 0 0 0,0 16 0 0 0,0 0 312 0 0,-16 16 0 0 0,16-16 0 0 0,-16 16 0 0 0,16 0 72 0 0,0 0 80 0 0,-17 0 8 0 0,17 16 8 0 0,0-16-696 0 0,0 0-144 0 0,0 0-24 0 0,0 0-8287 0 0</inkml:trace>
  <inkml:trace contextRef="#ctx0" brushRef="#br0" timeOffset="288.58">556 634 4144 0 0,'0'0'368'0'0,"0"0"-296"0"0,0 0-72 0 0,0 0 0 0 0,0 0 1968 0 0,0 0 376 0 0,0 16 80 0 0,0-16 8 0 0,0 15-1016 0 0,0-15-200 0 0,0 16-49 0 0,0 0-7 0 0,0 0-200 0 0,0 16-32 0 0,-16-16-16 0 0,16-1 0 0 0,0 17-216 0 0,0-16-48 0 0,0 0-8 0 0,-16 15 0 0 0,16 1-256 0 0,0 0-48 0 0,0-16-16 0 0,-17 15 0 0 0,17 1-176 0 0,0 0-40 0 0,-16-16-8 0 0,16 15 0 0 0,0-15-96 0 0,0-16-144 0 0,0 16 32 0 0,0 0 8 0 0,0-16-1160 0 0,0 0-232 0 0,0 0-40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5:37.33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2760 0 0,'0'0'120'0'0,"0"0"32"0"0,0 0-152 0 0,0 0 0 0 0,0 0 0 0 0,17 0 0 0 0,-1 0 2920 0 0,-16 0 560 0 0,16 0 104 0 0,1 0 31 0 0,-1 0-2271 0 0,0 0-448 0 0,17 0-88 0 0,-17 0-16 0 0,17 0-184 0 0,-17 0-32 0 0,17 0 0 0 0,0 0-8 0 0,-1 0-56 0 0,-15 0-16 0 0,15 0 0 0 0,1 0 0 0 0,0 0-264 0 0,-1 0-48 0 0,1 0-16 0 0,-17 0 0 0 0,17 0-168 0 0,0 0 0 0 0,-17 0 0 0 0,0 0 0 0 0,1 0-1056 0 0,-1 0-240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5:38.20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246 0 7832 0 0,'0'0'696'0'0,"0"0"-560"0"0,0 0-136 0 0,0 0 0 0 0,0 0 912 0 0,-17 0 152 0 0,17 0 32 0 0,-16 16 8 0 0,16-16-440 0 0,-16 0-88 0 0,16 16-24 0 0,-17 0 0 0 0,1-16 88 0 0,0 16 7 0 0,16 0 9 0 0,-17 15 0 0 0,1-15-240 0 0,0 0-40 0 0,-1 16-16 0 0,1-1 0 0 0,0-15 24 0 0,-1 16 8 0 0,17 0 0 0 0,-16 15 0 0 0,16-15-40 0 0,-16-1-16 0 0,16 1 0 0 0,0 0 0 0 0,0 15-72 0 0,0-15-8 0 0,0 0-8 0 0,0-1 0 0 0,0-15-32 0 0,0 16-8 0 0,16 0 0 0 0,-16-17 0 0 0,16 1-112 0 0,-16 0-16 0 0,17 0-8 0 0,-1 0 0 0 0,0 0-72 0 0,1 0 0 0 0,-17-1 0 0 0,32-15 0 0 0,-32 16-736 0 0,17-16-144 0 0,-1 0-24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44:16.36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283 230 8288 0 0,'0'0'184'0'0,"0"0"40"0"0,0 0 0 0 0,0 0 8 0 0,0-18-232 0 0,0 18 0 0 0,17 0 0 0 0,-17 0 0 0 0,0-18 456 0 0,0 1 48 0 0,0 17 8 0 0,18-18 0 0 0,-18 18-416 0 0,0 0-96 0 0,0-18 0 0 0,0 18 0 0 0,0-17 424 0 0,0-1 64 0 0,0 18 16 0 0,0-17 0 0 0,0 17-264 0 0,0-18-48 0 0,-18 0-16 0 0,18 18 0 0 0,0-17-104 0 0,0 17-72 0 0,-17-18 96 0 0,-1 18-96 0 0,18-18 96 0 0,-18 18-96 0 0,18 0 96 0 0,-17 0-96 0 0,-1 0 128 0 0,0 0-32 0 0,1 0-8 0 0,-1 0 0 0 0,1 0 72 0 0,17 18 24 0 0,-36 0 0 0 0,36-18 0 0 0,-17 17-184 0 0,-1-17 0 0 0,0 36 0 0 0,18-19 0 0 0,-17-17 208 0 0,17 18 80 0 0,-18 17 24 0 0,18-17-1 0 0,0-1-143 0 0,0 1-24 0 0,-18 0-8 0 0,18-1 0 0 0,0 1-56 0 0,0 0-16 0 0,0-1 0 0 0,0 1 0 0 0,0 0-64 0 0,0-18 0 0 0,0 0 0 0 0,18 17 0 0 0,-18-17 0 0 0,0 0 0 0 0,0 0 0 0 0,18 0 0 0 0,-18 0 184 0 0,17 0 16 0 0,-17 0 8 0 0,18-17 0 0 0,0-1-336 0 0,-1 0-64 0 0,1 1-8 0 0,0-1-8 0 0,-18 0 304 0 0,17 1 56 0 0,1-1 8 0 0,-18 0 8 0 0,17 1-168 0 0,1-1-144 0 0,-18 0 24 0 0,18 1 8 0 0,-1 17 40 0 0,-17-18 8 0 0,0 18 0 0 0,18-17 0 0 0,-18-1 64 0 0,0 18 0 0 0,0 0 0 0 0,0 0-64 0 0,0 0 64 0 0,0 0 0 0 0,0 0 0 0 0,0 0 0 0 0,0 0 0 0 0,0 0-64 0 0,0 0 64 0 0,0 0 0 0 0,0 0 0 0 0,0 18 0 0 0,0-18 0 0 0,-18 0 88 0 0,18 17-88 0 0,0-17 80 0 0,0 0-80 0 0,-17 0 80 0 0,17 18-80 0 0,0-18 0 0 0,0 17 72 0 0,-18-17-72 0 0,18 18 112 0 0,0 0-16 0 0,0-18 0 0 0,-18 17 0 0 0,18 1 0 0 0,0 0-8 0 0,-17-1 0 0 0,17 19 0 0 0,0-19 8 0 0,-18 19 0 0 0,18-1 0 0 0,-17 0 0 0 0,17 0-96 0 0,-18 1 96 0 0,18-1-96 0 0,-18 0 96 0 0,18 0-32 0 0,0 1-64 0 0,-17-1 96 0 0,17-17-32 0 0,0-1 0 0 0,0 19 0 0 0,0-19 0 0 0,0 18 0 0 0,0-17-64 0 0,0 0 0 0 0,0-1 0 0 0,0 1 0 0 0,0-18 0 0 0,0 18 0 0 0,0-1 0 0 0,0-17 0 0 0,0 0 0 0 0,0 0 0 0 0,0 0 0 0 0,0 0 0 0 0,0 0 0 0 0,0 0 0 0 0,0 0 0 0 0,0 0 0 0 0,0 0 0 0 0,0 0 0 0 0,17-17 0 0 0,-17 17 0 0 0,18-18 64 0 0,-18 0-64 0 0,0 1 0 0 0,18-1 64 0 0,-18 0-64 0 0,0 1-136 0 0,0-1 32 0 0,0 18 8 0 0,0-17 32 0 0,0-1 64 0 0,0 0-104 0 0,-18 18 40 0 0,18-17 64 0 0,-18 17 0 0 0,18-18-72 0 0,0 18 72 0 0,-17 0 0 0 0,17 0 0 0 0,-18-18-72 0 0,0 18 72 0 0,18 0 0 0 0,0 0 0 0 0,0 0 0 0 0,0 0 0 0 0,0 0 0 0 0,-17 18-80 0 0,17-18 80 0 0,-18 0-64 0 0,18 0 64 0 0,0 0 0 0 0,0 0 0 0 0,0 18 0 0 0,18-1 0 0 0,-18-17 0 0 0,0 0 0 0 0,0 0-64 0 0,0 18 64 0 0,17-18 0 0 0,-17 0 0 0 0,0 0 0 0 0,18 0 0 0 0,0 0 0 0 0,-18 0 0 0 0,17 0-4999 0 0,1-18-945 0 0</inkml:trace>
  <inkml:trace contextRef="#ctx0" brushRef="#br0" timeOffset="614.16">336 688 7056 0 0,'17'-17'312'0'0,"-17"17"64"0"0,0 0-304 0 0,0 0-72 0 0,0 0 0 0 0,0 0 0 0 0,0 0 528 0 0,0 0 88 0 0,0 0 24 0 0,0 0 0 0 0,18 0-40 0 0,-18 0-8 0 0,0 0 0 0 0,17 0 0 0 0,-17 0-208 0 0,18 0-32 0 0,-18 0-16 0 0,18 0 0 0 0,-1 0-168 0 0,-17 0-32 0 0,18 17-8 0 0,-18-17 0 0 0,18 0-24 0 0,-1 0-8 0 0,-17 18 0 0 0,0-18 0 0 0,0 0-8 0 0,18 18-8 0 0,-18-1 0 0 0,0-17 0 0 0,0 0 8 0 0,0 18 0 0 0,0-1 0 0 0,0 1 0 0 0,0-18 8 0 0,0 18 0 0 0,-18-18 0 0 0,18 17 0 0 0,0 1-96 0 0,-17-18 80 0 0,-1 18-80 0 0,18-18 80 0 0,-18 0-80 0 0,1 0 96 0 0,-1 17-96 0 0,0-17 96 0 0,18 0-96 0 0,-17 18 0 0 0,-1-18 0 0 0,18 0 0 0 0,-17 0 0 0 0,-1 0 0 0 0,18 0 0 0 0,0 0 0 0 0,0 0 0 0 0,0 0 0 0 0,0 0 0 0 0,0 0 0 0 0,0 0 0 0 0,0 0-88 0 0,0 0 88 0 0,0 0-64 0 0,0 0 64 0 0,0 0 0 0 0,18 0 0 0 0,-1 0 0 0 0,-17 0 120 0 0,18 0 39 0 0,-1 0 1 0 0,-17 0 8 0 0,18-18 48 0 0,0 18 8 0 0,-1 0 0 0 0,-17 0 0 0 0,18-17-40 0 0,0 17-8 0 0,-18 0 0 0 0,17 0 0 0 0,1 0-72 0 0,-18 0-8 0 0,0 0-8 0 0,18 0 0 0 0,-18 0-88 0 0,0 0 80 0 0,0 0-80 0 0,0 0 80 0 0,0 0-80 0 0,17 17 0 0 0,-17-17 72 0 0,0 0-72 0 0,0 0 0 0 0,0 18 0 0 0,0-18-80 0 0,0 0 80 0 0,0 0-872 0 0,0 0-120 0 0,-17 18-31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5:39.35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393 492 8752 0 0,'0'0'776'0'0,"0"0"-616"0"0,0 0-160 0 0,16-16 0 0 0,-16 0 1104 0 0,0 16 192 0 0,0-16 40 0 0,0 16 8 0 0,0-16-624 0 0,16 0-120 0 0,-16 16-25 0 0,0-16-7 0 0,0 1-40 0 0,0-1-8 0 0,0 0 0 0 0,0 16 0 0 0,0-16 0 0 0,0 16 0 0 0,-16-16 0 0 0,16 0 0 0 0,0 1-120 0 0,-16 15-24 0 0,16 0-8 0 0,-17-16 0 0 0,1 16-136 0 0,0 0-24 0 0,16 0-8 0 0,-33 0 0 0 0,17 0-72 0 0,-1 16-8 0 0,-15-16-8 0 0,15 15 0 0 0,-15 1-112 0 0,-1 16 72 0 0,17-16-72 0 0,-17 0 64 0 0,17 15-64 0 0,-1 1 0 0 0,1-16 0 0 0,-17 16 64 0 0,33-17-64 0 0,-16 17 0 0 0,16 0 72 0 0,0-16-72 0 0,-16 15 0 0 0,16-15 0 0 0,0 0 0 0 0,16 0 0 0 0,-16 0 0 0 0,0-16-144 0 0,16 15 24 0 0,1-15 8 0 0,-1 0-112 0 0,0 0-32 0 0,17-15 0 0 0,-17 15 0 0 0,17-16-24 0 0,-17-16-8 0 0,17 16 0 0 0,-17 0 0 0 0,1-15 120 0 0,15 15 16 0 0,-15-16 8 0 0,-1 16 0 0 0,0 1 144 0 0,1-17 0 0 0,-17 16 0 0 0,16 0 0 0 0,-16 0 88 0 0,0 16 72 0 0,0-16 8 0 0,0 16 8 0 0,0 0-112 0 0,0 0-64 0 0,0 0 64 0 0,0 0-64 0 0,0 16 136 0 0,-16-16-8 0 0,16 32 0 0 0,0-16 0 0 0,-17 16-24 0 0,1-1-8 0 0,16 1 0 0 0,-16 0 0 0 0,-1-1 88 0 0,1 17 8 0 0,16-17 8 0 0,-16 1 0 0 0,-1 16 48 0 0,17-1 8 0 0,-16-15 0 0 0,16 15 0 0 0,0 1-32 0 0,0-1 0 0 0,0-15 0 0 0,0 16 0 0 0,0-17-80 0 0,0 1-16 0 0,0 0-8 0 0,0-1 0 0 0,0 1-40 0 0,0-16-8 0 0,16 0 0 0 0,-16 0 0 0 0,0-1-72 0 0,0 1 96 0 0,0-16-96 0 0,0 0 96 0 0,0 0-96 0 0,0 0 0 0 0,0 0 72 0 0,0-16-72 0 0,17 16 0 0 0,-17-15-96 0 0,16-1 16 0 0,-16 0 0 0 0,0 0-688 0 0,0 0-128 0 0,0 0-32 0 0,0 1-5576 0 0,0 15-1111 0 0</inkml:trace>
  <inkml:trace contextRef="#ctx0" brushRef="#br0" timeOffset="371.31">523 903 8752 0 0,'0'0'384'0'0,"0"0"88"0"0,17 0-376 0 0,-17 16-96 0 0,16-16 0 0 0,-16 16 0 0 0,33 0 1376 0 0,-33-16 256 0 0,16 16 48 0 0,0-16 16 0 0,-16 16-1009 0 0,17-1-199 0 0,-1-15-40 0 0,-16 16 0 0 0,0 0-256 0 0,0 0-56 0 0,0-16-8 0 0,0 16 0 0 0,0 0 16 0 0,-16-16 0 0 0,16 16 0 0 0,-17-1 0 0 0,17 1-144 0 0,-16-16 64 0 0,0 16-64 0 0,-17 0 0 0 0,17 0 0 0 0,-1-16 0 0 0,1 16 0 0 0,0-1 0 0 0,16-15 280 0 0,-17 0 0 0 0,1 16 0 0 0,16-16 0 0 0,0 0 8 0 0,0 0 8 0 0,0 0 0 0 0,0 0 0 0 0,0 0-136 0 0,0 0-24 0 0,16 0-8 0 0,1 0 0 0 0,-17 0 160 0 0,16 0 24 0 0,0 0 8 0 0,1 0 0 0 0,-1 0-256 0 0,17 0-64 0 0,-17 0 0 0 0,0 0 0 0 0,1 16-224 0 0,-1-16-64 0 0,0-16 0 0 0,1 16-8 0 0,-17 0-920 0 0,16 0-176 0 0,0 0-40 0 0</inkml:trace>
  <inkml:trace contextRef="#ctx0" brushRef="#br0" timeOffset="851.25">572 0 15696 0 0,'0'0'344'0'0,"0"0"71"0"0,17 0 9 0 0,-1 0 24 0 0,-16 0-360 0 0,16 0-88 0 0,1 16 0 0 0,-1-16 0 0 0,17 0 704 0 0,-17 16 120 0 0,0-16 24 0 0,17 16 8 0 0,-17-16-368 0 0,17 16-72 0 0,-17-16-8 0 0,17 0-8 0 0,-17 0-176 0 0,1 16-32 0 0,-1-16 0 0 0,0 0-8 0 0,1 0-88 0 0,-1 0-24 0 0,0 0 0 0 0,1 0 0 0 0,-17 0-176 0 0,0 0-40 0 0,0 0-8 0 0,0 0 0 0 0,0 0-928 0 0,0 0-184 0 0,0 0-40 0 0,0 0-8 0 0,0 0 488 0 0,0 0 97 0 0,-17 0 23 0 0,1 0 0 0 0,16 0-192 0 0,-16 0-40 0 0,16 0-8 0 0,-17 0 0 0 0,1 0 368 0 0,0 0 64 0 0,16 0 24 0 0,-17 0 0 0 0,17 0 704 0 0,-16 15 136 0 0,16-15 32 0 0,0 0 8 0 0,0 0 520 0 0,-16 0 104 0 0,16 16 16 0 0,-17-16 8 0 0,17 16 48 0 0,0-16-1 0 0,0 16 9 0 0,-16 0 0 0 0,16 0-304 0 0,0-1-64 0 0,0 1-16 0 0,-16 16 0 0 0,16-16-304 0 0,-17 16-64 0 0,17-17-16 0 0,0 17 0 0 0,-16-16-248 0 0,16 16-80 0 0,0-1 0 0 0,0-15 0 0 0,-16 0-1208 0 0,16 16-296 0 0</inkml:trace>
  <inkml:trace contextRef="#ctx0" brushRef="#br0" timeOffset="1421.23">1405 507 16783 0 0,'0'0'368'0'0,"0"0"80"0"0,0 0 8 0 0,0-15 24 0 0,0 15-384 0 0,0-16-96 0 0,0 16 0 0 0,0 0 0 0 0,0 0 416 0 0,0-16 72 0 0,-16 16 16 0 0,16 0 0 0 0,-16 0-280 0 0,-1 0-48 0 0,1 0-16 0 0,0 0 0 0 0,16 0 72 0 0,-17 0 16 0 0,-15 16 0 0 0,15-16 0 0 0,-15 16 88 0 0,15-1 16 0 0,1 1 8 0 0,-17 0 0 0 0,17 16-32 0 0,0-16-8 0 0,-1 15 0 0 0,1-15 0 0 0,16 16-200 0 0,-16-1-48 0 0,-1 1-8 0 0,17-16 0 0 0,0 16-64 0 0,-16-1 0 0 0,16-15 72 0 0,0 16-72 0 0,0-16 0 0 0,16 15 64 0 0,-16-15-64 0 0,0 0 0 0 0,17 0 0 0 0,-1-16 0 0 0,0 16 0 0 0,1-16 0 0 0,-1 0-144 0 0,0 0-16 0 0,1-16 0 0 0,15 16 0 0 0,-15-32-256 0 0,-1 16-48 0 0,17 1-16 0 0,-17-1 0 0 0,17-16 32 0 0,-17 16 8 0 0,0-15 0 0 0,1 15 0 0 0,-17-16 272 0 0,16 0 48 0 0,-16 1 16 0 0,16 15 0 0 0,-16-16 176 0 0,0 16 40 0 0,0 0 8 0 0,0 1 0 0 0,-16-1 160 0 0,16 16 32 0 0,0-16 8 0 0,-16 16 0 0 0,16 0 32 0 0,0 0 0 0 0,-17 0 8 0 0,17 16 0 0 0,0-16-88 0 0,-16 16-16 0 0,16 15-8 0 0,0-15 0 0 0,0 0-112 0 0,0 0-16 0 0,0 15-8 0 0,0 1 0 0 0,0 0-32 0 0,0-16-8 0 0,16 15 0 0 0,-16 1 0 0 0,0-16-72 0 0,17 16 0 0 0,-17-1 0 0 0,0-15 64 0 0,16 16-264 0 0,-16-16-56 0 0,0-1-16 0 0,16 1 0 0 0,-16-16-1656 0 0,0 0-336 0 0</inkml:trace>
  <inkml:trace contextRef="#ctx0" brushRef="#br0" timeOffset="1797.75">1536 729 10592 0 0,'0'0'944'0'0,"0"0"-752"0"0,0 0-192 0 0,16 0 0 0 0,1 0 1312 0 0,-1 0 232 0 0,-16 0 48 0 0,16 0 7 0 0,1 16-671 0 0,-1-16-128 0 0,-16 0-24 0 0,16 16-8 0 0,1-16-288 0 0,-1 16-56 0 0,-16 0-8 0 0,16-16-8 0 0,-16 15-160 0 0,0-15-32 0 0,17 16-8 0 0,-17-16 0 0 0,0 16-64 0 0,-17-16-16 0 0,17 16 0 0 0,0-16 0 0 0,-16 16-32 0 0,0 0-16 0 0,16-16 0 0 0,-17 15 0 0 0,1-15-80 0 0,0 16 0 0 0,-1-16 0 0 0,1 0 0 0 0,0 16-224 0 0,-1-16 8 0 0,17 16 8 0 0,-16-16 0 0 0,16 0-168 0 0,0 0-32 0 0,0 0-8 0 0,0 0 0 0 0,0 0-16 0 0,0 0-8 0 0,0 0 0 0 0,0 0 0 0 0,0 0 256 0 0,16 0 56 0 0,-16 16 0 0 0,17-16 8 0 0,15 0 208 0 0,-32 0 40 0 0,33 0 0 0 0,-17 16 8 0 0,1-16 144 0 0,-1 15 24 0 0,0-15 8 0 0,1 16 0 0 0,-17-16-72 0 0,16 16-16 0 0,-16-16 0 0 0,16 16 0 0 0,-16 0-8 0 0,0-16-8 0 0,0 16 0 0 0,-16 0 0 0 0,16-1-64 0 0,-16-15-16 0 0,-1 0 0 0 0,17 16 0 0 0,-16-16-128 0 0,0 0-72 0 0,-1 16 8 0 0,1-16 0 0 0,0 0-848 0 0,-1 0-168 0 0,1 0-32 0 0,0-16-7159 0 0</inkml:trace>
  <inkml:trace contextRef="#ctx0" brushRef="#br0" timeOffset="2076.71">1748 238 1376 0 0,'0'0'64'0'0,"17"0"8"0"0,-1 0-72 0 0,-16 16 0 0 0,16-16 0 0 0,17 16 0 0 0,-16 0 2968 0 0,-1-1 576 0 0,17 1 112 0 0,-1 16 24 0 0,1-16-2129 0 0,0 0-431 0 0,-1 15-80 0 0,1-15-16 0 0,-17 16-256 0 0,17 0-56 0 0,0-1-8 0 0,-1 1 0 0 0,-15 0-192 0 0,-1-1-32 0 0,17-15-16 0 0,-17 32 0 0 0,-16-17-192 0 0,16-15-40 0 0,-16 32-8 0 0,0-32 0 0 0,-16 31-120 0 0,16-31-24 0 0,-16 31-8 0 0,-17-31 0 0 0,17 16-72 0 0,-17 0 0 0 0,0-17 0 0 0,1 17 0 0 0,-1-16-944 0 0,-16 0-176 0 0,16 0-40 0 0,1 0-8143 0 0</inkml:trace>
  <inkml:trace contextRef="#ctx0" brushRef="#br0" timeOffset="2833.48">2941 333 12984 0 0,'0'0'576'0'0,"0"0"120"0"0,-16 0-560 0 0,16 0-136 0 0,0-16 0 0 0,-17 16 0 0 0,17 0 944 0 0,0 0 159 0 0,-16-16 33 0 0,16 16 8 0 0,-16-15-384 0 0,16 15-80 0 0,-17 0-8 0 0,17-16-8 0 0,-16 16-192 0 0,0 0-40 0 0,-1 0-8 0 0,1 0 0 0 0,0 0-72 0 0,-17 16-8 0 0,17-16-8 0 0,-17 15 0 0 0,0 17-120 0 0,1-16-24 0 0,-1 0-8 0 0,0 15 0 0 0,1-15 8 0 0,15 16 8 0 0,1 0 0 0 0,-17-1 0 0 0,17 1-72 0 0,16-16-24 0 0,-16 16 0 0 0,16-1 0 0 0,0-15-104 0 0,0 0 0 0 0,0 0 0 0 0,0 0 0 0 0,0-1-88 0 0,0 1 16 0 0,16-16 0 0 0,0 16 0 0 0,1-16-40 0 0,-1 0-8 0 0,0-16 0 0 0,1 16 0 0 0,-1-16 8 0 0,17 1 0 0 0,-1-1 0 0 0,-15 0 0 0 0,-1 0-24 0 0,17-16-8 0 0,-17 17 0 0 0,17-1 0 0 0,-17-16 0 0 0,0 16 0 0 0,1 0 0 0 0,-1-15 0 0 0,0 15 144 0 0,-16 0-64 0 0,0 16 64 0 0,0-32 0 0 0,0 32 0 0 0,0-16 0 0 0,0 16 96 0 0,-16 0-24 0 0,16 0 48 0 0,0 0 8 0 0,-16 0 0 0 0,16 0 0 0 0,-17 0-48 0 0,17 16-8 0 0,-16 0 0 0 0,16 0 0 0 0,-16 0-72 0 0,-1 0 0 0 0,17 15 0 0 0,-16-15 0 0 0,16 16 192 0 0,-16 0 32 0 0,-1-1 0 0 0,17 17 0 0 0,-16-32-32 0 0,16 31-8 0 0,-16 1 0 0 0,16-17 0 0 0,-17 17-56 0 0,17-16-16 0 0,-16 15 0 0 0,16-15 0 0 0,0 15-112 0 0,-16-15 88 0 0,16 0-88 0 0,0-1 80 0 0,0 1-80 0 0,16 0 0 0 0,-16-16 0 0 0,0-1 64 0 0,0 1-64 0 0,0 0 0 0 0,16 0 0 0 0,-16-16 0 0 0,0 0 0 0 0,0 0 0 0 0,0 0 0 0 0,0 0 0 0 0,0 0 0 0 0,0-16 0 0 0,0 16 0 0 0,0-16 0 0 0,0 0-96 0 0,0 16-32 0 0,0-15 0 0 0,0 15-8 0 0,0 0-88 0 0,0-16-24 0 0,0 16 0 0 0,0 0 0 0 0,0 0-1096 0 0,0 0-224 0 0,0 0-48 0 0</inkml:trace>
  <inkml:trace contextRef="#ctx0" brushRef="#br0" timeOffset="3206.04">2941 903 12752 0 0,'0'0'568'0'0,"0"0"112"0"0,16 16-544 0 0,1-16-136 0 0,-17 0 0 0 0,16 0 0 0 0,0 16 952 0 0,1-16 160 0 0,-1 16 31 0 0,0-16 9 0 0,1 0-544 0 0,-1 16-112 0 0,0-16-16 0 0,1 16-8 0 0,-1-16-112 0 0,-16 0-16 0 0,16 15-8 0 0,-16-15 0 0 0,0 0-216 0 0,0 16-48 0 0,0 0-8 0 0,0 0 0 0 0,-16-16 40 0 0,16 16 8 0 0,-16-16 0 0 0,-1 16 0 0 0,1 0-112 0 0,0-1 88 0 0,-1-15-88 0 0,1 16 80 0 0,-17-16-80 0 0,17 16-88 0 0,0 0 24 0 0,-17-16 0 0 0,33 16 64 0 0,-16-16 0 0 0,-1 0-72 0 0,1 16 72 0 0,16-16 0 0 0,0 0 104 0 0,0 15-8 0 0,0-15-8 0 0,0 0-88 0 0,0 16 64 0 0,16-16-64 0 0,1 0 64 0 0,-1 16-64 0 0,-16-16 0 0 0,16 0 0 0 0,1 0 0 0 0,-1 0 0 0 0,0 0 0 0 0,1 0 0 0 0,-17 0 0 0 0,16 0-736 0 0,0 0-104 0 0,1 0-24 0 0,-17 0-4735 0 0,16 0-937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5:44.86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1 127 7368 0 0,'0'0'656'0'0,"0"0"-528"0"0,0 0-128 0 0,0 0 0 0 0,16-16 800 0 0,-16 0 128 0 0,0 16 24 0 0,0-15 8 0 0,0 15-400 0 0,0-16-80 0 0,16 0-8 0 0,-16 16-8 0 0,0 0-72 0 0,0-16-8 0 0,17 16-8 0 0,-17-16 0 0 0,0 16 64 0 0,16 0 8 0 0,-16 0 7 0 0,0-16 1 0 0,17 32-184 0 0,-1-16-40 0 0,0 0-8 0 0,-16 16 0 0 0,17-16-112 0 0,-1 16-24 0 0,0 0-8 0 0,-16 15 0 0 0,17 1 72 0 0,-17 0 8 0 0,16 15 8 0 0,-16 1 0 0 0,16-1 40 0 0,-16 1 8 0 0,17 15 0 0 0,-17-15 0 0 0,16 15-56 0 0,-16-15-16 0 0,0-1 0 0 0,0 1 0 0 0,0-1-56 0 0,0-15-16 0 0,16 0 0 0 0,-16-1 0 0 0,0-15 0 0 0,0 0 0 0 0,-16 0 0 0 0,16-16 0 0 0,0 0 64 0 0,0 0 16 0 0,0 0 0 0 0,0-16 0 0 0,0 0-40 0 0,0 0-8 0 0,0-15 0 0 0,0-1 0 0 0,0 0-16 0 0,0 1-8 0 0,0-1 0 0 0,0-16 0 0 0,0 17-80 0 0,0-17 64 0 0,0 1-64 0 0,0 15 64 0 0,16-16-64 0 0,-16 17 0 0 0,0-17 0 0 0,17 17 0 0 0,-1-1 0 0 0,0 16 0 0 0,-16-16 0 0 0,17 17 0 0 0,-1-1 0 0 0,0 0 64 0 0,1 16-64 0 0,-1-16 64 0 0,0 16-64 0 0,1-16 0 0 0,-1 16 0 0 0,0 0 0 0 0,1 16-536 0 0,-1-16-120 0 0,0 0-24 0 0,1 0-4967 0 0,-1 16-993 0 0</inkml:trace>
  <inkml:trace contextRef="#ctx0" brushRef="#br0" timeOffset="320.28">589 571 6448 0 0,'0'0'576'0'0,"0"0"-464"0"0,0 0-112 0 0,0 0 0 0 0,0 0 1216 0 0,0 0 224 0 0,16 16 48 0 0,-16-16 8 0 0,0 15-224 0 0,17 1-48 0 0,-17 0-9 0 0,0-16 1 0 0,16 32-360 0 0,-16-16-80 0 0,0 0-8 0 0,0-1-8 0 0,0 17-248 0 0,0 0-56 0 0,0-1-8 0 0,0-15 0 0 0,0 16-96 0 0,0-16-32 0 0,0 0 0 0 0,0 15 0 0 0,0-15-256 0 0,-16 0-64 0 0,16 16 0 0 0,0-32 0 0 0,0 16 0 0 0,0-1-112 0 0,0-15 24 0 0,0 0 8 0 0,0 0-1160 0 0,0 0-232 0 0,0 0-40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5:51.60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49 0 11488 0 0,'0'0'512'0'0,"0"0"96"0"0,0 0-480 0 0,0 0-128 0 0,0 0 0 0 0,0 16 0 0 0,16-16 648 0 0,1 0 112 0 0,-1 0 16 0 0,0 0 8 0 0,1 16-288 0 0,-17-16-57 0 0,16 0-15 0 0,0 16 0 0 0,1-16-40 0 0,-17 0 0 0 0,16 16-8 0 0,0 0 0 0 0,-16-16-56 0 0,17 15-16 0 0,-17-15 0 0 0,0 32 0 0 0,0-32-192 0 0,16 16-40 0 0,-16 0-8 0 0,-16 0 0 0 0,16-1 40 0 0,0-15 8 0 0,0 16 0 0 0,-17 0 0 0 0,1 0-48 0 0,0-16 0 0 0,-1 16-64 0 0,1 0 96 0 0,0-16-96 0 0,-1 0 0 0 0,1 0 64 0 0,0 16-64 0 0,-1-16 0 0 0,1 0-64 0 0,16 0 64 0 0,-16 0-104 0 0,-1 0 40 0 0,17-16 64 0 0,-16 16-104 0 0,16 0 40 0 0,0-16-96 0 0,0 16-8 0 0,0 0-8 0 0,16 0 0 0 0,-16-16 104 0 0,17 16 72 0 0,-1-16-96 0 0,0 16 96 0 0,1 0-160 0 0,-1 0 32 0 0,0 16 0 0 0,1-16 0 0 0,-1 16 128 0 0,0-16 0 0 0,1 16-64 0 0,-1 0 64 0 0,0-1 0 0 0,1 1 0 0 0,-1 0 0 0 0,-16 16 0 0 0,16-16 176 0 0,-16-1 16 0 0,0 1 0 0 0,17 16 0 0 0,-17-16-32 0 0,-17 0-8 0 0,17-1 0 0 0,0 1 0 0 0,-16 0 120 0 0,16 0 24 0 0,-16-16 8 0 0,-1 16 0 0 0,1-16-56 0 0,0 16-16 0 0,-1-16 0 0 0,1 0 0 0 0,0 16-112 0 0,-1-16-24 0 0,1 0-8 0 0,0 0 0 0 0,-1-16-88 0 0,1 16 0 0 0,16 0 0 0 0,-16 0 0 0 0,16 0-1120 0 0,0 0-160 0 0,0-16-32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5:51.98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32 5064 0 0,'0'0'448'0'0,"0"0"-352"0"0,0 0-96 0 0,0 0 0 0 0,0 0 1776 0 0,0 0 336 0 0,16 0 72 0 0,0 0 16 0 0,1 0-992 0 0,-1 0-200 0 0,17 0-41 0 0,-17 0-7 0 0,0 0-360 0 0,1 0-80 0 0,15 0-8 0 0,-15 0-8 0 0,15 0-152 0 0,1-16-24 0 0,-17 16-8 0 0,17 0 0 0 0,-17 0-104 0 0,17 0-24 0 0,0 0-8 0 0,-17 0 0 0 0,17 0-88 0 0,-1 0-24 0 0,-15 0 0 0 0,-1-16 0 0 0,0 16-136 0 0,1 0-32 0 0,-1 0-8 0 0,-16 0 0 0 0,0 0-1304 0 0,0 0-264 0 0,0 0-56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5:52.2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9216 0 0,'0'0'816'0'0,"0"0"-656"0"0,0 0-160 0 0,0 0 0 0 0,0 0 1312 0 0,16 0 224 0 0,-16 0 40 0 0,16 15 16 0 0,-16-15-561 0 0,17 0-103 0 0,-1 0-32 0 0,0 0 0 0 0,1 0-224 0 0,-1 0-40 0 0,0 0-16 0 0,17 16 0 0 0,-17-16-176 0 0,17-16-40 0 0,-17 16-8 0 0,17 0 0 0 0,-17 0-200 0 0,17 0-48 0 0,0 0-8 0 0,-1 16 0 0 0,1-16-136 0 0,-17 0 0 0 0,17 0 0 0 0,-17 0-6600 0 0,1 0-1311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5:53.10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360 349 11488 0 0,'0'0'512'0'0,"16"0"96"0"0,-16 0-480 0 0,0 0-128 0 0,0-16 0 0 0,17 16 0 0 0,-1-16 576 0 0,-16 0 96 0 0,0 0 24 0 0,0 1 0 0 0,0 15-32 0 0,0-32-9 0 0,0 16 1 0 0,0 16 0 0 0,-16-32 32 0 0,16 16 8 0 0,-17 16 0 0 0,17-15 0 0 0,-16-1-224 0 0,16 0-48 0 0,-16 16-8 0 0,-1-16 0 0 0,1 16-224 0 0,0 0-40 0 0,-1 0-16 0 0,17 0 0 0 0,-16 0-136 0 0,0 0 80 0 0,-1 16-80 0 0,1-16 64 0 0,0 32-64 0 0,-1-17 0 0 0,1 1 0 0 0,-17 16 0 0 0,17-16 0 0 0,0 16 0 0 0,-1-1 0 0 0,-15 1 64 0 0,15-16-64 0 0,1 31 0 0 0,16-31 72 0 0,0 16-72 0 0,-16-1 0 0 0,16 1-120 0 0,0 0 24 0 0,0 0 0 0 0,0-17 96 0 0,0 1 128 0 0,0 0-24 0 0,16 0-8 0 0,0 0-96 0 0,1-16 0 0 0,-17 0 0 0 0,0 0 0 0 0,32 0 0 0 0,-15-16 0 0 0,-1 16 0 0 0,0-16 0 0 0,1 0 0 0 0,-1-15 0 0 0,17 15 0 0 0,-17 0 0 0 0,0-16 0 0 0,-16 16-64 0 0,33-15 64 0 0,-17 15-104 0 0,-16 0 104 0 0,17 0 0 0 0,-17 0 0 0 0,16 16 0 0 0,0-16 0 0 0,-16 1 0 0 0,0 15 0 0 0,0 0 0 0 0,0 0 0 0 0,0 0 0 0 0,-16 15 64 0 0,16-15-64 0 0,-16 16 0 0 0,-1-16 0 0 0,17 32 64 0 0,-16-16-64 0 0,0 0 80 0 0,-1 15-16 0 0,17 1 0 0 0,0 16 0 0 0,-16-1 32 0 0,0-15 8 0 0,-1 15 0 0 0,17 1 0 0 0,0 15-16 0 0,0-15-8 0 0,-16-1 0 0 0,16 17 0 0 0,16-17-80 0 0,-16 1 96 0 0,0-1-96 0 0,0-15 96 0 0,0 15-96 0 0,0-15 80 0 0,17-16-80 0 0,-17 0 80 0 0,16 15-80 0 0,0-31 64 0 0,-16 0-64 0 0,0 0 64 0 0,0 0 16 0 0,0 0 0 0 0,0-15 0 0 0,17-1 0 0 0,-17-16 8 0 0,0 16 0 0 0,16 0 0 0 0,-16-15 0 0 0,0 15 0 0 0,0-16 0 0 0,0 16 0 0 0,0 1 0 0 0,16-1-88 0 0,-16 16 0 0 0,-16 0 72 0 0,16-16-72 0 0,0 16 0 0 0,0 0-144 0 0,0 0 24 0 0,0 0 8 0 0,-16-16-1040 0 0,16 16-216 0 0,0 0-40 0 0</inkml:trace>
  <inkml:trace contextRef="#ctx0" brushRef="#br0" timeOffset="299.65">491 887 9216 0 0,'0'0'408'0'0,"0"0"80"0"0,16 0-392 0 0,-16 0-96 0 0,0 0 0 0 0,0 0 0 0 0,0 16 1576 0 0,17-16 296 0 0,-1 16 56 0 0,-16 0 15 0 0,16 0-1047 0 0,-16 0-200 0 0,17 15-48 0 0,-17-15-8 0 0,0 0-72 0 0,0 16-24 0 0,16-16 0 0 0,-16 15 0 0 0,0-15-160 0 0,0 0-32 0 0,0 16 0 0 0,0-17-8 0 0,0 17-256 0 0,-16-16-88 0 0,16 0 0 0 0,0 0 72 0 0,-17-1-72 0 0,17 1 0 0 0,0-16-80 0 0,0 0 80 0 0,17 0-952 0 0,-17 0-136 0 0,0 0-32 0 0,0 0-4623 0 0,0-16-921 0 0</inkml:trace>
  <inkml:trace contextRef="#ctx0" brushRef="#br0" timeOffset="609.69">491 48 10592 0 0,'0'0'944'0'0,"16"0"-752"0"0,-16-16-192 0 0,17 16 0 0 0,-17-16 744 0 0,16 16 120 0 0,0 0 16 0 0,-16-16 8 0 0,17 16 56 0 0,-1 0 15 0 0,0 0 1 0 0,17 0 0 0 0,-17 0-432 0 0,17 16-80 0 0,-17-16-24 0 0,17 0 0 0 0,16 0-88 0 0,-16 0-16 0 0,-17 16-8 0 0,17-16 0 0 0,-17 0-120 0 0,17 0-32 0 0,-17 16 0 0 0,0-16 0 0 0,1 0-160 0 0,-1 0 0 0 0,0 0 0 0 0,1 0 0 0 0,-17 0-928 0 0,0 0-152 0 0,0 0-24 0 0,0 0-8 0 0,0 0-552 0 0,0 0-119 0 0,-17-16-17 0 0,17 16-8 0 0</inkml:trace>
  <inkml:trace contextRef="#ctx0" brushRef="#br0" timeOffset="805.35">834 48 14368 0 0,'-33'16'320'0'0,"33"-16"64"0"0,0 0 8 0 0,0 0 8 0 0,-16 15-320 0 0,0-15-80 0 0,32 16 0 0 0,-16 0 0 0 0,0 0 871 0 0,0 16 161 0 0,0-17 32 0 0,0 1 8 0 0,16 16-496 0 0,-16 0-104 0 0,-16-1-24 0 0,16-15 0 0 0,16 16-352 0 0,-16 0-96 0 0,-16-1 0 0 0,0 1 0 0 0,16-16-1120 0 0,0 15-248 0 0,0 1-40 0 0,-17 0-16 0 0</inkml:trace>
  <inkml:trace contextRef="#ctx0" brushRef="#br0" timeOffset="1180.35">1406 491 9008 0 0,'-17'0'400'0'0,"17"0"80"0"0,0 0-384 0 0,0 0-96 0 0,0 0 0 0 0,0 0 0 0 0,0-16 160 0 0,0 16 16 0 0,0 0 0 0 0,0 0 0 0 0,-16 0 688 0 0,0-15 144 0 0,16 15 24 0 0,0 0 8 0 0,0-16 240 0 0,-17 16 55 0 0,1 0 9 0 0,16 0 0 0 0,0 0-600 0 0,-16 0-112 0 0,-1 0-24 0 0,1 0-8 0 0,0 16-328 0 0,-1-16-64 0 0,1 31-16 0 0,0-15 0 0 0,-1 0-96 0 0,1 0-32 0 0,0 16 0 0 0,-1-17 0 0 0,1 17 24 0 0,16 0 0 0 0,-16-1 0 0 0,16 1 0 0 0,-17 0-88 0 0,17-1 96 0 0,0 1-96 0 0,0 0 96 0 0,0 15-96 0 0,0-31 0 0 0,0 16 0 0 0,17 0 0 0 0,-17-17 0 0 0,16 1 0 0 0,-16 0 64 0 0,16 0-64 0 0,1-16 0 0 0,-1 0 0 0 0,0 0 0 0 0,1 0-88 0 0,-1-16-144 0 0,0 0-32 0 0,1 0-8 0 0,-1 1 0 0 0,0-17 96 0 0,1 0 16 0 0,15 16 8 0 0,-15-15 0 0 0,-1-1 152 0 0,0 0-64 0 0,1 1 64 0 0,-1 15 0 0 0,0-16 0 0 0,-16 0 0 0 0,-16 17 0 0 0,16-1 0 0 0,0 0 160 0 0,0 0-24 0 0,0 0 0 0 0,-16 16 0 0 0,-1-16 168 0 0,17 16 32 0 0,0 0 8 0 0,0 0 0 0 0,-16 0-184 0 0,0 16-40 0 0,16-16-8 0 0,16 16 0 0 0,-32 0 176 0 0,16 0 32 0 0,16 0 0 0 0,-16 15 8 0 0,16 1-216 0 0,-16-16-48 0 0,0 15 0 0 0,0 1-64 0 0,17 0 72 0 0,-1 15-72 0 0,0-31 0 0 0,1 16 72 0 0,-17 0-72 0 0,0-1 0 0 0,0 1 0 0 0,16-16 64 0 0,-16 0-64 0 0,0 0-136 0 0,0-1 32 0 0,0 1 8 0 0,0-16-776 0 0,0 0-152 0 0,0 0-32 0 0,0 0-8 0 0,16 0-584 0 0,1 0-112 0 0,-17-16-32 0 0</inkml:trace>
  <inkml:trace contextRef="#ctx0" brushRef="#br0" timeOffset="1612.8">1553 666 7368 0 0,'16'0'656'0'0,"0"0"-528"0"0,-16 0-128 0 0,17 0 0 0 0,-17 0 1568 0 0,16 0 288 0 0,0 0 64 0 0,1 0 0 0 0,-1 0-905 0 0,0 0-183 0 0,1 15-40 0 0,-1-15-8 0 0,0 16-224 0 0,1 0-48 0 0,-17 0 0 0 0,16-16-8 0 0,0 16-160 0 0,-16 0-32 0 0,0-16-8 0 0,17 15 0 0 0,-17 1-72 0 0,0 0-8 0 0,0-16-8 0 0,-17 16 0 0 0,17 0 32 0 0,0-16 8 0 0,-16 16 0 0 0,16 0 0 0 0,-16-16-256 0 0,-1 15 0 0 0,1-15 0 0 0,16 16 0 0 0,-16-16 0 0 0,-1 16 0 0 0,1-16 0 0 0,16 16 0 0 0,-16-16-184 0 0,-1 0-80 0 0,17 0-24 0 0,0 0 0 0 0,0 0 56 0 0,0 0 8 0 0,0 0 0 0 0,0 0 0 0 0,17 16-104 0 0,-1-16-24 0 0,-16 0 0 0 0,0 0 0 0 0,16 16 232 0 0,1-16 48 0 0,-1 0 8 0 0,0 0 0 0 0,1 0 128 0 0,-1 0 24 0 0,0 15 8 0 0,1-15 0 0 0,-17 16 176 0 0,16-16 40 0 0,0 16 8 0 0,1-16 0 0 0,-17 16-96 0 0,0-16-8 0 0,0 0-8 0 0,16 32 0 0 0,-16-32 80 0 0,0 16 8 0 0,-16-16 8 0 0,16 15 0 0 0,-17 1-64 0 0,17-16-16 0 0,-16 16 0 0 0,0-16 0 0 0,16 16-160 0 0,-17-16-64 0 0,1 0 0 0 0,0 16 72 0 0,-1-16-72 0 0,17 0 0 0 0,-16 0 0 0 0,16 0 0 0 0,-16 0-512 0 0,-1-16-152 0 0,17 16-24 0 0,0 0-5608 0 0,0-16-1119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5:55.0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82 1 11520 0 0,'0'0'1024'0'0,"16"0"-824"0"0,1 16-200 0 0,-17-1 0 0 0,16 1 1592 0 0,0 0 272 0 0,-16 0 55 0 0,0 0 17 0 0,17 0-856 0 0,-17-1-176 0 0,0 17-32 0 0,0-16-8 0 0,0 0-472 0 0,0 0-96 0 0,-17 0-16 0 0,1 15-8 0 0,0-15-184 0 0,-17 0-88 0 0,17 0 80 0 0,-1 0-80 0 0,-15-16-1024 0 0,15 0-248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5:55.77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8752 0 0,'0'0'384'0'0,"0"0"88"0"0,0 0-376 0 0,0 0-96 0 0,0 16 0 0 0,0-1 0 0 0,0 1 1360 0 0,16 0 256 0 0,-16 16 48 0 0,0-16 16 0 0,17 15-657 0 0,-17 17-127 0 0,0-16-24 0 0,16 15-8 0 0,0 1-96 0 0,-16-1-32 0 0,0 1 0 0 0,17-1 0 0 0,-17 1-208 0 0,0-1-48 0 0,16 1 0 0 0,-16-1-8 0 0,0-15-272 0 0,0 0-48 0 0,0-1-16 0 0,0-15 0 0 0,0 16-56 0 0,0-32-16 0 0,-16 16 0 0 0,16 0 0 0 0,-17-16 0 0 0,17 0 0 0 0,0-16 0 0 0,-16 0 0 0 0,16 16-64 0 0,-16-32 0 0 0,16 16 0 0 0,0-15 64 0 0,0-1-64 0 0,0 0 0 0 0,0 1 0 0 0,16-17 0 0 0,-16 16 0 0 0,16-15 0 0 0,-16 15-72 0 0,17-15 72 0 0,-17 15 0 0 0,16 0-96 0 0,-16 1 96 0 0,16-1-80 0 0,1 16 80 0 0,-1-16 0 0 0,-16 17 0 0 0,16-1-64 0 0,17 0 64 0 0,-17 16 0 0 0,-16-16 0 0 0,33 16 0 0 0,-17 0 0 0 0,1-16 0 0 0,-1 16 0 0 0,0 16-64 0 0,17-16-624 0 0,-17 0-120 0 0,1 0-24 0 0,-1 16-5448 0 0,0-16-1087 0 0</inkml:trace>
  <inkml:trace contextRef="#ctx0" brushRef="#br0" timeOffset="395.09">327 492 13760 0 0,'0'0'304'0'0,"0"0"64"0"0,0 0 16 0 0,16 16 0 0 0,-16-16-312 0 0,16 16-72 0 0,-16-16 0 0 0,17 15 0 0 0,-1-15 832 0 0,0 16 159 0 0,1-16 25 0 0,-1 16 8 0 0,17 0-456 0 0,-17 0-88 0 0,0-16-24 0 0,17 16 0 0 0,-33-1-224 0 0,16 1-40 0 0,1-16-16 0 0,-1 16 0 0 0,-16 0-88 0 0,0 0-24 0 0,0 0 0 0 0,0-1 0 0 0,0-15 16 0 0,-16 16 0 0 0,-1-16 0 0 0,1 16 0 0 0,0 0-16 0 0,-1-16 0 0 0,1 16 0 0 0,0-16 0 0 0,-17 16-64 0 0,17 0 0 0 0,-1-16 72 0 0,1 15-72 0 0,0-15 64 0 0,-1 0-64 0 0,17 0 64 0 0,0 0-64 0 0,0 0 0 0 0,0 0 64 0 0,0 0-64 0 0,0 0 0 0 0,0 0 248 0 0,0 16 8 0 0,17-16 8 0 0,-1 0 0 0 0,0 0-72 0 0,1 0-8 0 0,15 0-8 0 0,-15-16 0 0 0,15 16-176 0 0,-15 0 0 0 0,-1 0 0 0 0,17 0 64 0 0,-17-15-64 0 0,0 15 0 0 0,1 0 0 0 0,-1 0 0 0 0,0 0-1144 0 0,1-16-184 0 0,-1 16-40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5:56.62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10880 0 0,'0'0'480'0'0,"0"0"104"0"0,16 16-464 0 0,0-16-120 0 0,-16 0 0 0 0,17 0 0 0 0,-1 16 1088 0 0,0-16 200 0 0,1 0 40 0 0,-1 16 7 0 0,0-16-423 0 0,1 16-80 0 0,-1 0-24 0 0,0-16 0 0 0,1 15-280 0 0,-1-15-56 0 0,0 16-16 0 0,1-16 0 0 0,-17 16-256 0 0,16 0-48 0 0,-16-16-16 0 0,0 16 0 0 0,0-16 104 0 0,0 16 16 0 0,0-1 8 0 0,-16-15 0 0 0,-1 16-264 0 0,1 0 0 0 0,0-16 0 0 0,-1 16 0 0 0,1-16 0 0 0,0 16 0 0 0,-1 0 0 0 0,1-16 80 0 0,0 16-80 0 0,-1-16 0 0 0,1 15-96 0 0,0-15 96 0 0,-1 0-160 0 0,17 0 32 0 0,0 0 8 0 0,0 0 0 0 0,0 0-112 0 0,0 0-24 0 0,0 0-8 0 0,0 0 0 0 0,0 0 136 0 0,17 16 32 0 0,-1-16 8 0 0,0 0 0 0 0,-16 0 16 0 0,17 0 0 0 0,-1 0 0 0 0,0 16 0 0 0,17-16 248 0 0,-17 16 48 0 0,1-16 16 0 0,-1 0 0 0 0,0 16 80 0 0,1-16 24 0 0,-1 16 0 0 0,0-16 0 0 0,-16 15-248 0 0,17 1-96 0 0,-17 0 88 0 0,0-16-88 0 0,0 16 208 0 0,-17 0-8 0 0,17 0 0 0 0,-16-1 0 0 0,16 1-136 0 0,-33 0-64 0 0,17-16 64 0 0,0 16-64 0 0,-1-16 64 0 0,1 16-64 0 0,0 0 64 0 0,-1-16-64 0 0,1 16-232 0 0,0-16-88 0 0,-1 15-24 0 0,17-15 0 0 0,0 0-1608 0 0,0 0-320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5:56.94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6912 0 0,'0'0'608'0'0,"0"0"-480"0"0,0 0-128 0 0,17 0 0 0 0,-1 0 1992 0 0,-16 0 376 0 0,16 0 80 0 0,1 0 15 0 0,15 0-1279 0 0,-15 0-248 0 0,-1 0-48 0 0,0 0-16 0 0,17 0-328 0 0,-17 0-72 0 0,17 0-16 0 0,0 16 0 0 0,-17-16-104 0 0,0 0-32 0 0,17 0 0 0 0,-17 0 0 0 0,17 0-248 0 0,-17 0-72 0 0,1 0 0 0 0,15-16 0 0 0,-15 16 0 0 0,-1 0 0 0 0,-16 0 0 0 0,16 0 0 0 0,-16 0-272 0 0,0 0-88 0 0,0 0-24 0 0,0 0 0 0 0,0 0-1152 0 0,0 0-224 0 0</inkml:trace>
  <inkml:trace contextRef="#ctx0" brushRef="#br0" timeOffset="278.4">33 143 16152 0 0,'0'0'711'0'0,"0"0"153"0"0,0 16-688 0 0,0-16-176 0 0,0 15 0 0 0,16-15 0 0 0,1 16 832 0 0,-1-16 136 0 0,0 0 24 0 0,1 16 8 0 0,-1-16-440 0 0,0 0-88 0 0,17 0-24 0 0,-17 0 0 0 0,17 0 16 0 0,-17 0 0 0 0,17 0 0 0 0,0 0 0 0 0,-17 0-784 0 0,17-16-152 0 0,-1 16-32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42:57.37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6421 8288 0 0,'0'0'368'0'0,"0"0"80"0"0,0 0-360 0 0,0 0-88 0 0,0 18 0 0 0,0-18 0 0 0,0 0 424 0 0,0 0 72 0 0,0 0 16 0 0,0 0 0 0 0,0 0 224 0 0,0 0 56 0 0,0 0 8 0 0,0 0 0 0 0,0 0-264 0 0,0 0-56 0 0,0 0 0 0 0,0 0-8 0 0,0 0-169 0 0,0 0-31 0 0,0 0-8 0 0,0 0 0 0 0,0 0 56 0 0,0 0 16 0 0,18-18 0 0 0,-18 18 0 0 0,0-17-208 0 0,18 17-48 0 0,-18-18-8 0 0,0 18 0 0 0,0-18-72 0 0,0 1 80 0 0,0 17-80 0 0,0-18 80 0 0,0 0-80 0 0,0 1 0 0 0,17 17 0 0 0,-17-18 0 0 0,0 18 0 0 0,0-17 0 0 0,0-1 0 0 0,0 0 0 0 0,0 1 0 0 0,18 17 0 0 0,-18-18 0 0 0,0 0 0 0 0,0 1 0 0 0,0-1 0 0 0,0 0 0 0 0,0 1 0 0 0,17-1 0 0 0,-17-17 0 0 0,0 17 0 0 0,0-17 64 0 0,18 17-64 0 0,-18-17 0 0 0,18 17 0 0 0,-18 1 0 0 0,0-18 0 0 0,0 17 0 0 0,17-17 0 0 0,-17 17 0 0 0,0 0 0 0 0,18-17 0 0 0,-18 17 0 0 0,0-17 0 0 0,18 17 0 0 0,-18-17 0 0 0,0 18 0 0 0,17-1 0 0 0,-17 0 0 0 0,0-17 0 0 0,18 17 0 0 0,-18-17 0 0 0,0 17 0 0 0,0 1 0 0 0,18-18 0 0 0,-18 17 0 0 0,0-17 0 0 0,0 17 0 0 0,0 0 0 0 0,0-17 0 0 0,17 17 0 0 0,-17 1 0 0 0,0-18 0 0 0,0-1 0 0 0,18 19 0 0 0,-18-19 0 0 0,0 19 0 0 0,0-19 0 0 0,0 19 0 0 0,17-19 0 0 0,-17 19 0 0 0,0-18 0 0 0,18 17 0 0 0,-18-17 0 0 0,18 17 0 0 0,-18 0 0 0 0,0-17 0 0 0,17 17 0 0 0,-17-17 0 0 0,0 18 0 0 0,18-19 0 0 0,-18 19 0 0 0,18-1 0 0 0,-18-17 0 0 0,17 17 0 0 0,-17-17 0 0 0,0 17 0 0 0,18-17 0 0 0,-18 17 0 0 0,18 1 0 0 0,-18-19 0 0 0,17 19 0 0 0,-17-1 0 0 0,0-17 0 0 0,18 17 0 0 0,-18-17 0 0 0,18 17 0 0 0,-18-17 0 0 0,0 17 0 0 0,17-17 0 0 0,-17 17-72 0 0,0-17 72 0 0,18 17 0 0 0,-18-17 0 0 0,0 18 0 0 0,0-1 0 0 0,17-17 0 0 0,-17 17 0 0 0,0-17 0 0 0,18 17 0 0 0,-18 0 0 0 0,18 1 0 0 0,-18-1 0 0 0,0-17 88 0 0,17 17 0 0 0,-17 1 0 0 0,0-1-88 0 0,18-17-128 0 0,-18 17 32 0 0,0 0 8 0 0,18 1 88 0 0,-18-1 0 0 0,0 0 0 0 0,0-17 0 0 0,17 18 0 0 0,-17-1 0 0 0,0-17 0 0 0,18 17 0 0 0,-18 0 0 0 0,0 1 0 0 0,18-1 0 0 0,-18-17 0 0 0,17 17 0 0 0,-17 1 128 0 0,0-19-32 0 0,18 19-8 0 0,-18-1-88 0 0,17 0 0 0 0,-17 1 0 0 0,0-1 0 0 0,18 0 0 0 0,-18 1-128 0 0,18-1 32 0 0,-18 1 8 0 0,0-19 88 0 0,0 19 0 0 0,17-1 0 0 0,-17 0 0 0 0,0-17 0 0 0,0 17 0 0 0,0 1 0 0 0,18-1 0 0 0,-18-17 0 0 0,0 17 0 0 0,0 1 0 0 0,18-1 0 0 0,-18-17 0 0 0,0 17 0 0 0,17 0 0 0 0,-17-17 0 0 0,0 17 0 0 0,0 1 0 0 0,0-1 0 0 0,18 1 0 0 0,-18-19 0 0 0,0 19 0 0 0,0-19 0 0 0,18 19 0 0 0,-18-1 0 0 0,0 0 0 0 0,17 1 0 0 0,-17-1 0 0 0,0 1 0 0 0,0-1 128 0 0,0 0-32 0 0,18 1-8 0 0,-18-19-88 0 0,0 19-128 0 0,17-1 32 0 0,-17 0 8 0 0,0 1 88 0 0,0-1 0 0 0,18 0 0 0 0,-18-17 0 0 0,0 18 0 0 0,0-1 0 0 0,18-17 0 0 0,-18 17 0 0 0,0 0 0 0 0,17-17 0 0 0,-17 17 0 0 0,0 1 0 0 0,0-18 0 0 0,0 17 0 0 0,18 0 0 0 0,-18 1 0 0 0,0-19 0 0 0,0 19 0 0 0,0-1 0 0 0,18 0 0 0 0,-18-17 0 0 0,17 18 0 0 0,-17-1 0 0 0,0-17 0 0 0,18 17 0 0 0,-18 0 0 0 0,18 1 0 0 0,-18-19 0 0 0,0 19 0 0 0,17-1 0 0 0,-17 0 0 0 0,0-17 0 0 0,0 18 0 0 0,18-19 0 0 0,-18 19 0 0 0,0-19 0 0 0,0 19 0 0 0,0-1 0 0 0,18-17 0 0 0,-18 17 0 0 0,0 1 0 0 0,0-19 0 0 0,17 19 0 0 0,-17-1 0 0 0,0 0 0 0 0,0-17 0 0 0,18 17 0 0 0,-18 1 0 0 0,17-18 0 0 0,-17 17 0 0 0,0 0 0 0 0,0 1 0 0 0,18-1 0 0 0,-18 0 0 0 0,0 1 0 0 0,0-1 0 0 0,18 0 0 0 0,-18 1 0 0 0,0 17 0 0 0,0-36 0 0 0,0 36 0 0 0,0-17 0 0 0,0-1 0 0 0,0 1 0 0 0,0-1 0 0 0,0 0 0 0 0,0 1 0 0 0,0-1 0 0 0,17 0 0 0 0,-17 1 0 0 0,0-1 0 0 0,0 0 0 0 0,0 1 0 0 0,18 17 0 0 0,-18-18 0 0 0,0 1 0 0 0,0-1 0 0 0,0 0 0 0 0,0 18 0 0 0,0-17 0 0 0,0-1 0 0 0,0 0 0 0 0,0 1 0 0 0,18-1 0 0 0,-18 0 0 0 0,0 18 0 0 0,0-17 0 0 0,0-1 0 0 0,17 1 0 0 0,-17 17 0 0 0,0-18 0 0 0,0 0 0 0 0,18 18 0 0 0,-18-17 0 0 0,0-1 0 0 0,0 0 0 0 0,0 18 0 0 0,18-17 0 0 0,-18-1 0 0 0,0 18 0 0 0,0-18 0 0 0,17 1 0 0 0,-17 17 0 0 0,0-18 0 0 0,0 0 0 0 0,18 1 0 0 0,-18 17 0 0 0,0-18 0 0 0,17 1 0 0 0,-17 17 0 0 0,18-18 0 0 0,-18 18 0 0 0,0 0 0 0 0,18-18 0 0 0,-18 18 0 0 0,0 0 0 0 0,0-17 0 0 0,0 17 0 0 0,0 0 0 0 0,0 0 0 0 0,0 0 0 0 0,0 0 0 0 0,0-18 0 0 0,0 18 64 0 0,0 0-64 0 0,0 0 0 0 0,0 0 0 0 0,0 0 0 0 0,0 0 0 0 0,0 0 0 0 0,0-18 0 0 0,0 18 64 0 0,0 0-64 0 0,0 0 0 0 0,0 0 0 0 0,0 0 0 0 0,0 0 0 0 0,0 0 64 0 0,-18 18-64 0 0,18-18 64 0 0,0 0 16 0 0,0 0 8 0 0,0 0 0 0 0,0 18 0 0 0,-18-18-88 0 0,18 0-96 0 0,-17 17 16 0 0,17-17 8 0 0,-18 18 168 0 0,18-18 32 0 0,0 18 0 0 0,-17-1 8 0 0,17 1-136 0 0,-18-18 0 0 0,18 17 0 0 0,-18 1 0 0 0,18 0 0 0 0,-17 17 0 0 0,-1-17 64 0 0,0-1-64 0 0,18 19 0 0 0,-17-19 0 0 0,17 1 0 0 0,-18 17 0 0 0,0-17 64 0 0,1-1-64 0 0,-1 1 0 0 0,18 17 0 0 0,-17-35 96 0 0,-1 18-32 0 0,18 0 0 0 0,-18-1-64 0 0,18 1 128 0 0,-17-18-24 0 0,17 18-8 0 0,0-1 0 0 0,0-17 16 0 0,0 0 0 0 0,0 18 0 0 0,0-18 0 0 0,0 0-112 0 0,0 0 72 0 0,0 0-72 0 0,0 0 64 0 0,0 0-64 0 0,0 0 0 0 0,0 0 0 0 0,0 0 0 0 0,0-18 0 0 0,0 1 0 0 0,0-1 0 0 0,17 18 0 0 0,-17-18 0 0 0,0 1 0 0 0,18-1-64 0 0,0 0 64 0 0,-18 1-88 0 0,17-1 24 0 0,-17 0 0 0 0,18 1 0 0 0,-1-18 64 0 0,-17 17-96 0 0,0 0 96 0 0,18 1-96 0 0,0-1 96 0 0,-18 0 0 0 0,17-17 0 0 0,-17 35 0 0 0,18-18 0 0 0,-18 1-64 0 0,0-1 64 0 0,18 0 0 0 0,-18 18 0 0 0,0-17 0 0 0,17 17 0 0 0,-17-18 0 0 0,0 18 0 0 0,0 0 0 0 0,0 0 0 0 0,18-17 0 0 0,-18 17 104 0 0,0 0 16 0 0,0 0 0 0 0,18 0 0 0 0,-1 0 8 0 0,-17 0 8 0 0,0 0 0 0 0,18 0 0 0 0,-18 0 16 0 0,17 17 0 0 0,-17-17 0 0 0,18 18 0 0 0,-18-1-32 0 0,0-17-8 0 0,18 18 0 0 0,-18 0 0 0 0,0-1-8 0 0,17 1 0 0 0,-17 17 0 0 0,0-17 0 0 0,0 0 16 0 0,18 17 0 0 0,-18-17 0 0 0,0 17 0 0 0,0-18-120 0 0,0 1 0 0 0,0 0-72 0 0,18-1 72 0 0,-18 1 0 0 0,0-18 144 0 0,0 18-16 0 0,0-18-8 0 0,0 0-120 0 0,0 0-120 0 0,0 0 24 0 0,0 0 8 0 0,0 0-832 0 0,0 0-168 0 0,0 0-32 0 0</inkml:trace>
  <inkml:trace contextRef="#ctx0" brushRef="#br0" timeOffset="1263.53">2593 230 5064 0 0,'0'0'448'0'0,"0"0"-352"0"0,0 0-96 0 0,0 0 0 0 0,0 0 1088 0 0,0 0 192 0 0,0 0 48 0 0,18-18 8 0 0,-18 18-536 0 0,0 0-96 0 0,0-17-32 0 0,0 17 0 0 0,0-18-88 0 0,0 1-16 0 0,0-1-8 0 0,0 18 0 0 0,0-18 8 0 0,0 1-1 0 0,17-1 1 0 0,-17 18 0 0 0,-17-18-184 0 0,17 1-40 0 0,0 17-8 0 0,0-18 0 0 0,0 18-104 0 0,-18-18-16 0 0,18 18-8 0 0,0-17 0 0 0,-17 17-48 0 0,17 0-16 0 0,-18 0 0 0 0,0 0 0 0 0,18 0-40 0 0,-17 0-8 0 0,-1 0 0 0 0,18 0 0 0 0,-18 0 0 0 0,1 0-8 0 0,-1 0 0 0 0,18 17 0 0 0,-18-17 8 0 0,1 18 0 0 0,-1-18 0 0 0,1 18 0 0 0,-1-1-16 0 0,0 1 0 0 0,1 0 0 0 0,-1-1 0 0 0,0 1-16 0 0,1 0-64 0 0,-1 17 96 0 0,0-18-32 0 0,1 19-64 0 0,-1-19 64 0 0,0 19-64 0 0,1-1 64 0 0,17-17 0 0 0,-18 17 0 0 0,1-18 0 0 0,17 1 0 0 0,0 17 32 0 0,0-17 0 0 0,-18 17 0 0 0,18-17 0 0 0,0 0-8 0 0,0-1 0 0 0,18 1 0 0 0,-18-1 0 0 0,0 1-88 0 0,0 0 0 0 0,17-18 72 0 0,1 17-72 0 0,-18-17 96 0 0,17 0-24 0 0,-17 0 0 0 0,18 18 0 0 0,0-18-72 0 0,-1-18 0 0 0,-17 18 0 0 0,18 0-88 0 0,0-17 88 0 0,-1 17 64 0 0,1-36-64 0 0,-18 36 88 0 0,18-17-88 0 0,-1-18 0 0 0,1 17 0 0 0,0 0-88 0 0,-18 1 88 0 0,17-19 0 0 0,-17 1-72 0 0,18 17 72 0 0,-1-17 0 0 0,-17 18 0 0 0,18-19 64 0 0,0 19-64 0 0,-18-19 0 0 0,17 19 0 0 0,-17-1 0 0 0,18 0 0 0 0,-18 1 0 0 0,0-1 0 0 0,18 1 0 0 0,-18-1 0 0 0,0 18 0 0 0,0 0 0 0 0,0 0 64 0 0,0 0-64 0 0,0 0 0 0 0,0 0 0 0 0,0 0 0 0 0,-18 0 0 0 0,18 18 64 0 0,-18-1 0 0 0,18 18 0 0 0,0-17 0 0 0,-17 17-64 0 0,17-17 0 0 0,0 17 0 0 0,0-17 64 0 0,0 0-64 0 0,0 17 0 0 0,0-18 0 0 0,17 1 0 0 0,-17-18 0 0 0,18 18 0 0 0,-18-1 0 0 0,18-17 0 0 0,-1 18 0 0 0,-17-18 0 0 0,18 0-72 0 0,0 0 72 0 0,-1 0 0 0 0,1 0 0 0 0,-1 0-64 0 0,1 0 64 0 0,-18-18-144 0 0,18 18 0 0 0,-1-17 0 0 0,1-1 0 0 0,-18 18-96 0 0,18-18-16 0 0,-1 1-8 0 0,1-18 0 0 0,-18 17 56 0 0,18 0 16 0 0,-1-17 0 0 0,-17 17 0 0 0,0-17 128 0 0,18 17 64 0 0,-18 1-64 0 0,17-1 64 0 0,-17 1 0 0 0,0-1 0 0 0,0 18 0 0 0,0-18 0 0 0,0 1 0 0 0,0 17 88 0 0,0 0-8 0 0,0 0 0 0 0,0 0 144 0 0,0 0 32 0 0,0 0 8 0 0,0 17 0 0 0,0 1-56 0 0,0 0-16 0 0,0-1 0 0 0,0 1 0 0 0,0 17-8 0 0,0-17-8 0 0,0 17 0 0 0,0 0 0 0 0,18-17 48 0 0,-18 17 16 0 0,0 0 0 0 0,0-17 0 0 0,0 0-136 0 0,0 17-24 0 0,0-17-8 0 0,0-1 0 0 0,0 1-72 0 0,0-18 0 0 0,0 18 0 0 0,0-18 0 0 0,0 0-256 0 0,0 0-32 0 0,0 0-16 0 0,0 0 0 0 0,0 0-1312 0 0,0 0-264 0 0</inkml:trace>
  <inkml:trace contextRef="#ctx0" brushRef="#br0" timeOffset="6982.93">18 6474 2304 0 0,'0'0'96'0'0,"0"0"32"0"0,0 0-128 0 0,0 0 0 0 0,0 0 0 0 0,0 0 0 0 0,0 0 1408 0 0,0 0 256 0 0,0 0 48 0 0,0 0 16 0 0,0 0-904 0 0,0-17-184 0 0,0 17-32 0 0,0 0 0 0 0,0 0-112 0 0,0 0-16 0 0,18 0-8 0 0,-18 0 0 0 0,0 0-112 0 0,0-18-16 0 0,17 18-8 0 0,-17 0 0 0 0,0 0-64 0 0,18-18-16 0 0,-18 18 0 0 0,0 0 0 0 0,0 0-16 0 0,17 0-9 0 0,-17 0 1 0 0,18-17 0 0 0,0 17 8 0 0,-18 0 0 0 0,17 0 0 0 0,-17 0 0 0 0,18-18-48 0 0,0 18 0 0 0,-18 0-8 0 0,17-18 0 0 0,1 18-40 0 0,-18-17-8 0 0,18 17 0 0 0,-18-18 0 0 0,35 18-56 0 0,-35-18-16 0 0,17 18 0 0 0,1-17 0 0 0,0 17-64 0 0,-1-18 0 0 0,-17 18 0 0 0,18 0 0 0 0,0 0 0 0 0,-1 0 80 0 0,1-17 8 0 0,0 17 0 0 0,-1-18-88 0 0,1 18 96 0 0,0 0-96 0 0,-18-18 96 0 0,17 18-96 0 0,1 0 96 0 0,-1 0-96 0 0,1-17 96 0 0,0 17-96 0 0,-1-18 0 0 0,1 18 0 0 0,0-18 64 0 0,-1 18-64 0 0,1 0 0 0 0,0 0 0 0 0,-1-17 0 0 0,1 17 0 0 0,-1-18 0 0 0,1 18 0 0 0,0-18 0 0 0,-1 18-128 0 0,-17-17-64 0 0,36 17-8 0 0,-36-18-8 0 0,17 18 352 0 0,1-17 72 0 0,0 17 8 0 0,-1-18 8 0 0,1 18-232 0 0,-1-18 0 0 0,1 18 0 0 0,0-35 0 0 0,-1 35 0 0 0,1-18 0 0 0,0 18 0 0 0,-1-17 0 0 0,1 17-192 0 0,0-18-16 0 0,-1 0 0 0 0,1 18 0 0 0,0-17 328 0 0,17-1 64 0 0,-18 1 8 0 0,1 17 8 0 0,0-18-200 0 0,-1 0 0 0 0,1 18 0 0 0,0-17 0 0 0,-1-1 0 0 0,1 0 0 0 0,17 18 0 0 0,-17-17 0 0 0,-1-1-120 0 0,1 0-64 0 0,0 18-8 0 0,-1-17-8 0 0,1-1 280 0 0,17 18 56 0 0,-17-18 16 0 0,0 18 0 0 0,-1-17-248 0 0,1 17-40 0 0,-1-18-16 0 0,1 1 0 0 0,0 17 248 0 0,-1-18 40 0 0,1 18 16 0 0,0-18 0 0 0,-1 18-152 0 0,1-17 0 0 0,0-1 0 0 0,-1 18 0 0 0,1 0-96 0 0,0-18-40 0 0,-1 18-16 0 0,1-17 0 0 0,17-1 232 0 0,-17 18 48 0 0,17 0 0 0 0,-17-18 8 0 0,-18 18-136 0 0,17-17 0 0 0,19 17 0 0 0,-19-18 0 0 0,1 18 0 0 0,-1 0 0 0 0,1-17 0 0 0,17 17 0 0 0,-17-18 0 0 0,0 18 0 0 0,-1 0 0 0 0,1-18 0 0 0,0 18 0 0 0,17 0 0 0 0,-35-17 0 0 0,17 17 0 0 0,1 0 0 0 0,0-18 0 0 0,-1 18-72 0 0,1 0 72 0 0,-18 0 0 0 0,18-18 0 0 0,-1 18 0 0 0,1-17-64 0 0,0 17 64 0 0,-1 0 0 0 0,-17-18 0 0 0,18 0 0 0 0,0 18-88 0 0,-1-17 0 0 0,1 17 0 0 0,-1-18 0 0 0,-17 1 88 0 0,18 17 88 0 0,0-18-24 0 0,-1 18 0 0 0,-17-18-64 0 0,18 1-112 0 0,0 17 24 0 0,-1-18 8 0 0,1 18 80 0 0,0-18-64 0 0,-18 18 64 0 0,17-17-64 0 0,1 17 64 0 0,-1-18 0 0 0,-17 18 0 0 0,18-18 0 0 0,0 18 0 0 0,-1 0 0 0 0,-17-17-72 0 0,18 17 72 0 0,0-18-192 0 0,-1 0-8 0 0,1 18 0 0 0,0-17 0 0 0,-1 17 24 0 0,1-18 8 0 0,-1 1 0 0 0,1 17 0 0 0,0-18 72 0 0,-1 18 8 0 0,1-18 8 0 0,17 1 0 0 0,-17-1 80 0 0,-18 18 0 0 0,18-18 0 0 0,-1 18-64 0 0,19-17 64 0 0,-36-1 0 0 0,17 18-72 0 0,1-18 72 0 0,-1 1-120 0 0,1 17 16 0 0,0-18 0 0 0,-1 18 0 0 0,1-17 24 0 0,-18 17 8 0 0,18 0 0 0 0,-1-18 0 0 0,1 18 72 0 0,0-18 0 0 0,-1 18-72 0 0,1-17 72 0 0,17 17 0 0 0,-17-18 0 0 0,-1 18 0 0 0,1 0 0 0 0,0-18 0 0 0,-1 18 0 0 0,1-17 0 0 0,17 17 0 0 0,-17-18-247 0 0,-1 0-9 0 0,19 18-8 0 0,-19 0 0 0 0,1-17 264 0 0,0-1 0 0 0,-1 18 0 0 0,1 0 0 0 0,0-17 0 0 0,17-1 0 0 0,-17 18 0 0 0,-1-18 0 0 0,1 1 0 0 0,-1 17 0 0 0,1-18 0 0 0,0 0 0 0 0,17 1 0 0 0,-17 17 0 0 0,-1-18 0 0 0,1 0 0 0 0,0 18 0 0 0,-1-17 0 0 0,1-1 0 0 0,-1 0 0 0 0,19 18 96 0 0,-19-17 80 0 0,19-1 16 0 0,-19 1 0 0 0,1-1-192 0 0,0 18 0 0 0,-1-18 0 0 0,18 1 0 0 0,-17-1 0 0 0,0 18 0 0 0,-1-18 0 0 0,1 1 0 0 0,17 17 0 0 0,-17-18 0 0 0,0 18 0 0 0,-1-18 0 0 0,19 1 0 0 0,-19 17 0 0 0,1-18 0 0 0,-1 1 0 0 0,1 17 0 0 0,0-18 64 0 0,-1 0-64 0 0,1 18 0 0 0,0-17 0 0 0,-1 17 0 0 0,1-18 0 0 0,0 18 0 0 0,-1-18-168 0 0,1 18-24 0 0,-1-17 0 0 0,1 17 0 0 0,0-18 192 0 0,-1 18 0 0 0,-17 0 0 0 0,18-18 0 0 0,0 18 0 0 0,-1-17 0 0 0,1 17 0 0 0,-18-18 0 0 0,35 18 0 0 0,-35-17 0 0 0,18 17 0 0 0,-1 0 0 0 0,-17-18 120 0 0,18 18 56 0 0,0 0 16 0 0,-1-18 0 0 0,-17 18-64 0 0,0 0 0 0 0,18 0-9 0 0,-18 0 1 0 0,0 0 72 0 0,0 0 8 0 0,0 0 8 0 0,0-17 0 0 0,18 17-64 0 0,-18 0-16 0 0,0 0 0 0 0,0 0 0 0 0,17 0-128 0 0,-17 0 80 0 0,0-18-80 0 0,18 18 64 0 0,-18 0-64 0 0,0 0 0 0 0,0 0 72 0 0,0 0-72 0 0,0 0 0 0 0,0 0 0 0 0,0 0 0 0 0,0 0 0 0 0,0 0 0 0 0,0 0 64 0 0,0-18-64 0 0,0 18 0 0 0,0 0 64 0 0,0 0-64 0 0,18 0 64 0 0,-18-17-64 0 0,0-1 64 0 0,0 18-64 0 0,0 0 64 0 0,-18 0-64 0 0,18-18 0 0 0,0 18 0 0 0,-18-17 0 0 0,18 17 0 0 0,0 0 0 0 0,0 0-160 0 0,-17 0 32 0 0,-1 0 8 0 0,0 0-8 0 0,18 0-8 0 0,-17-18 0 0 0,-1 18 0 0 0,0 0 8 0 0,1 0 0 0 0,17 0 0 0 0,-18 0 0 0 0,1-18 128 0 0,-1 18-80 0 0,18 0 80 0 0,-18 0-64 0 0,18 0 64 0 0,0 0 0 0 0,-17 0 0 0 0,17 0 0 0 0,0 0 0 0 0,-18 0 0 0 0,18 0 0 0 0,0 0 0 0 0,0 0 112 0 0,0 0-16 0 0,0 0 0 0 0,0 0 0 0 0,0 0 0 0 0,0 0-8 0 0,0 0 0 0 0,0 0 0 0 0,0 0-8 0 0,0 0 0 0 0,0 0 0 0 0,0 0 0 0 0,0 0 24 0 0,0 0 8 0 0,0 0 0 0 0,18 0 0 0 0,-18 18 16 0 0,17-18 8 0 0,1 0 0 0 0,-18 0 0 0 0,18 0-8 0 0,-1 0 0 0 0,-17 18 0 0 0,18-18 0 0 0,-1 0 32 0 0,1 0 0 0 0,0 0 0 0 0,-1 0 0 0 0,1 0-24 0 0,-18 0 0 0 0,35 0 0 0 0,-35 0 0 0 0,18 0-48 0 0,0 0-16 0 0,-1 0 0 0 0,1 0 0 0 0,0 0-8 0 0,-18 0-64 0 0,17 0 96 0 0,-17 0-32 0 0,0 0 48 0 0,18 17 8 0 0,-18-17 0 0 0,0 0 0 0 0,0 0 72 0 0,0 0 8 0 0,0 0 8 0 0,0 18 0 0 0,0-18 8 0 0,0 18 0 0 0,0-1 0 0 0,-18 1 0 0 0,18 0-64 0 0,-17-18-16 0 0,-1 17 0 0 0,0 1 0 0 0,1 0-56 0 0,-1-18-16 0 0,0 17 0 0 0,18 1 0 0 0,-17-1-64 0 0,-1-17 0 0 0,0 18 72 0 0,1 0-72 0 0,-1-18-96 0 0,18 0-64 0 0,-18 17 0 0 0,1-17-8 0 0,17 18-48 0 0,-18-18-8 0 0,18 0 0 0 0,0 0-5920 0 0,0 0-1183 0 0</inkml:trace>
  <inkml:trace contextRef="#ctx0" brushRef="#br0" timeOffset="7858.08">6068 3705 5984 0 0,'0'0'536'0'0,"0"0"-432"0"0,0 0-104 0 0,0-18 0 0 0,0 18 1760 0 0,0-17 336 0 0,0-1 64 0 0,0 18 16 0 0,0-18-960 0 0,0 1-193 0 0,0-1-39 0 0,-18 0-8 0 0,18 1-496 0 0,0 17-104 0 0,0-18-24 0 0,-17 1 0 0 0,17 17-64 0 0,-18-18-24 0 0,18 0 0 0 0,-18 18 0 0 0,1-17-104 0 0,17 17-16 0 0,-18 0-8 0 0,1 0 0 0 0,17-18 8 0 0,-18 18 0 0 0,0 0 0 0 0,1 18 0 0 0,-1-18-24 0 0,0 0-8 0 0,1 17 0 0 0,-1-17 0 0 0,0 18-112 0 0,1 0 88 0 0,-1 17-88 0 0,1-18 80 0 0,-1 1-80 0 0,0 17 64 0 0,1 1-64 0 0,17-1 64 0 0,-18-17-64 0 0,18 17 64 0 0,-18 0-64 0 0,18 0 64 0 0,0 1 0 0 0,0-1-64 0 0,0-17 96 0 0,0 17-32 0 0,0-17 0 0 0,0 17-64 0 0,18-18 96 0 0,-18 19-32 0 0,18-19 0 0 0,-18 1-64 0 0,17 0 96 0 0,1-1-32 0 0,0-17-64 0 0,-1 18 0 0 0,1-18 0 0 0,-1 0 64 0 0,1 0-64 0 0,0 0 0 0 0,-1 0 72 0 0,-17-18-72 0 0,18 18-160 0 0,0-17-72 0 0,-1-1-16 0 0,-17-17 0 0 0,18 17 344 0 0,0 0 72 0 0,-18-17 16 0 0,17 18 0 0 0,-17-19-184 0 0,18 19-128 0 0,-18-19 16 0 0,0 1 8 0 0,0-18-8 0 0,0 18 0 0 0,17 0 0 0 0,-17-1 0 0 0,0 19 112 0 0,0-19 0 0 0,0 19-80 0 0,0-1 80 0 0,0 0 0 0 0,0 1 0 0 0,0-1 0 0 0,0 18 0 0 0,0 0 160 0 0,0 0-16 0 0,0 0 0 0 0,0 0 0 0 0,0 0-16 0 0,0 0 0 0 0,0 18 0 0 0,0-1 0 0 0,0 1-56 0 0,0 0-8 0 0,0 17-64 0 0,0-17 96 0 0,0 17 24 0 0,0-17 0 0 0,0-1 0 0 0,18 18 0 0 0,-18-17 16 0 0,18 0 8 0 0,-18 17 0 0 0,17-17 0 0 0,-17-1-56 0 0,18 1-16 0 0,-18 0 0 0 0,18-18 0 0 0,-18 17-72 0 0,17 1 0 0 0,1-18 0 0 0,0 0 0 0 0,-18 0 0 0 0,17 18 0 0 0,1-18 0 0 0,0 0 0 0 0,-18-18 0 0 0,17 18 0 0 0,1 0-88 0 0,-1-18 88 0 0,-17 18-728 0 0,18-17-104 0 0,0 17-16 0 0,-18-18-8 0 0,17 0-768 0 0,-17 1-152 0 0</inkml:trace>
  <inkml:trace contextRef="#ctx0" brushRef="#br0" timeOffset="8289.2">6297 3670 5984 0 0,'0'0'264'0'0,"0"0"56"0"0,0 0-256 0 0,0 0-64 0 0,0 0 0 0 0,0 0 0 0 0,0-18 1160 0 0,18 18 216 0 0,-18-18 48 0 0,18 18 8 0 0,-18 0-560 0 0,17 0-104 0 0,1-17-32 0 0,0 17 0 0 0,-18 0-64 0 0,17 0-9 0 0,1 0-7 0 0,-1 0 0 0 0,1 0-240 0 0,0 0-56 0 0,-1 0-8 0 0,1 0 0 0 0,-18 0-192 0 0,18 0-32 0 0,-1 0-16 0 0,1 0 0 0 0,-18 17-16 0 0,18-17-8 0 0,-18 0 0 0 0,17 18 0 0 0,-17 0 40 0 0,0-18 16 0 0,0 17 0 0 0,0 1 0 0 0,0 0-40 0 0,0-1-8 0 0,-17 1 0 0 0,17-1 0 0 0,-18 1 0 0 0,18 0 0 0 0,-18 17 0 0 0,1-17 0 0 0,-1-1-200 0 0,0 1-48 0 0,1 0-8 0 0,-1-1 0 0 0,0 1 88 0 0,1 0 72 0 0,-1-18-104 0 0,1 17 40 0 0,-1 1 64 0 0,0-18 0 0 0,18 17 0 0 0,0-17-64 0 0,0 0 64 0 0,0 0 0 0 0,0 0 0 0 0,0 0 0 0 0,0 0 0 0 0,0 0 0 0 0,0 0 0 0 0,0 0 0 0 0,0 0 0 0 0,18-17 72 0 0,0 17 0 0 0,-1-18 0 0 0,1 18 88 0 0,-1 0 24 0 0,1-17 0 0 0,0 17 0 0 0,-1-18 0 0 0,1 18 0 0 0,0-18 0 0 0,-1 18 0 0 0,1-17-24 0 0,0 17 0 0 0,-1 0 0 0 0,1-18 0 0 0,-1 18-32 0 0,1-18 0 0 0,0 18-8 0 0,-18 0 0 0 0,17 0-48 0 0,-17-17-8 0 0,0 17 0 0 0,0 0 0 0 0,0 0-608 0 0,0 0-128 0 0,0 0-32 0 0</inkml:trace>
  <inkml:trace contextRef="#ctx0" brushRef="#br0" timeOffset="11279.12">653 3581 2760 0 0,'0'0'120'0'0,"0"0"32"0"0,0 0-152 0 0,0 0 0 0 0,0 0 0 0 0,0 0 0 0 0,0 0 992 0 0,0 0 176 0 0,0 0 32 0 0,0 0 8 0 0,0 0-848 0 0,0 0-168 0 0,0 0-32 0 0,0 0 0 0 0,0 0 0 0 0,0 0 0 0 0,0 0 0 0 0,0 0 0 0 0,0 0 104 0 0,0 0 24 0 0,0 0 8 0 0,0 0 0 0 0,0 0 56 0 0,0 0 0 0 0,0 0 8 0 0,0 0 0 0 0,0 0-56 0 0,0 0-16 0 0,0 0 0 0 0,0 0 0 0 0,0 0-64 0 0,0 0-8 0 0,0 0-8 0 0,0 0 0 0 0,18 0-16 0 0,-18 0 0 0 0,0 0 0 0 0,0 0 0 0 0,0 0 24 0 0,0 0 0 0 0,0 0 0 0 0,0 0 0 0 0,0 0-56 0 0,0 0 0 0 0,0-17-8 0 0,0 17 0 0 0,0 0-80 0 0,0 0-8 0 0,17 0-64 0 0,-17 0 96 0 0,0 0-96 0 0,0 0 0 0 0,0 0 64 0 0,0 0-64 0 0,0 0 0 0 0,0 0 0 0 0,-17-18 64 0 0,17 18-64 0 0,17 0 88 0 0,-17 0-9 0 0,0-17 1 0 0,0 17 0 0 0,0 0 64 0 0,0 0 16 0 0,0 0 0 0 0,0 0 0 0 0,0 0 0 0 0,0 0 8 0 0,0 0 0 0 0,0 0 0 0 0,0 0-88 0 0,0 0-16 0 0,0 0-64 0 0,0 0 96 0 0,0 0-96 0 0,0 0 0 0 0,0 0 64 0 0,0 0-64 0 0,0 0 72 0 0,0 0-8 0 0,-17 17 0 0 0,17-17 0 0 0,0 0 0 0 0,0 0 0 0 0,0 0 0 0 0,0 0 0 0 0,0 0 32 0 0,0 0 0 0 0,0 0 0 0 0,0 0 0 0 0,-18 0-32 0 0,18 0-64 0 0,0 0 96 0 0,0 0-32 0 0,0 0-64 0 0,0 0 0 0 0,0 0 0 0 0,0 0 64 0 0,0 0 64 0 0,0 0 16 0 0,0 0 0 0 0,0 0 0 0 0,0 0-216 0 0,0 0-48 0 0,0 0-8 0 0,0 0 0 0 0,0 0 128 0 0,0 0 0 0 0,0 0 0 0 0,0 0 0 0 0,0 0 96 0 0,0 0 24 0 0,0 0 0 0 0,0 0 0 0 0,-18 0-120 0 0,18 0 0 0 0,0 0 0 0 0,0 0 0 0 0,0 0 0 0 0,0 0 64 0 0,0 0-64 0 0,0 0 72 0 0,0 0-72 0 0,0 0 0 0 0,-17 18 0 0 0,17-1 0 0 0,0-17 0 0 0,0 18 64 0 0,0-18-64 0 0,-18 0 0 0 0,18 0 64 0 0,-18 18-64 0 0,18-18 0 0 0,-17 17 64 0 0,17 1-64 0 0,-18 0 0 0 0,18-18 0 0 0,-18 17 0 0 0,18-17-144 0 0,-17 18-72 0 0,17 0-8 0 0,0-18-8 0 0,-18 17 392 0 0,18-17 72 0 0,0 18 24 0 0,-17-1 0 0 0,17-17-192 0 0,0 18-64 0 0,-18 0 0 0 0,0-18 0 0 0,18 17 0 0 0,0 1 0 0 0,-17-18 0 0 0,17 18 0 0 0,-18-18 0 0 0,18 17 64 0 0,0-17-64 0 0,0 0 0 0 0,-18 18 96 0 0,18-18-8 0 0,0 0 0 0 0,0 0 0 0 0,0 0-88 0 0,0 0 64 0 0,0 0-64 0 0,0 0 64 0 0,0 0-64 0 0,0 0 0 0 0,0 0 0 0 0,0 0 0 0 0,0 0 0 0 0,0 0 0 0 0,0 0 0 0 0,0 0 0 0 0,18-18 0 0 0,-18 18 0 0 0,0 0 0 0 0,0 0 0 0 0,18-17 0 0 0,-18 17 0 0 0,17 0 0 0 0,-17-18 0 0 0,0 18 0 0 0,0 0 0 0 0,18-18 0 0 0,-18 1 0 0 0,18 17-104 0 0,-18-18 40 0 0,17 0 64 0 0,-17 18-104 0 0,18-17 24 0 0,-1-1 8 0 0,-17 18 0 0 0,18-17 0 0 0,-18-1 8 0 0,18 18 0 0 0,-18-18 0 0 0,0 1 0 0 0,17 17 64 0 0,-17 0-64 0 0,18-18 64 0 0,-18 18-64 0 0,0-18 64 0 0,18 18-80 0 0,-18-17 80 0 0,0 17-80 0 0,17-18 80 0 0,-17 18 0 0 0,0 0 0 0 0,0 0-64 0 0,18-18 64 0 0,-18 18 0 0 0,0 0 0 0 0,0 0 0 0 0,0-17 0 0 0,0 17 0 0 0,0 0 0 0 0,0 0 0 0 0,0 0 0 0 0,0 0 0 0 0,0 0 0 0 0,0 0 0 0 0,0 0 0 0 0,0 0 0 0 0,0 0 0 0 0,0 0 0 0 0,0 0 0 0 0,0 0 0 0 0,0 0 0 0 0,0 0 0 0 0,0 0 0 0 0,0 0 0 0 0,0 0 0 0 0,0 0 0 0 0,0 0 0 0 0,0 0 64 0 0,0 0 0 0 0,0 0 0 0 0,0 0-64 0 0,0 0-120 0 0,0 0 32 0 0,18-18 8 0 0,-18 18 80 0 0,0 0 0 0 0,0 0 0 0 0,0 0 0 0 0,0 0 0 0 0,0 0 0 0 0,17 0 0 0 0,-17 0 0 0 0,0 0 0 0 0,0 0 72 0 0,0 0-72 0 0,0 0 0 0 0,0 0 88 0 0,0 0-88 0 0,0 0 80 0 0,18 0-80 0 0,-18 0 0 0 0,0 0 64 0 0,0 0-64 0 0,17 18 0 0 0,-17-18 64 0 0,18 0-64 0 0,-18 0 88 0 0,0 17-88 0 0,0 1 72 0 0,18-18-72 0 0,-18 18 0 0 0,0-18 72 0 0,0 17 24 0 0,17 1 0 0 0,-17 0 0 0 0,0-18 0 0 0,0 17 0 0 0,0 1 0 0 0,0 0 0 0 0,18-1 0 0 0,-18-17 0 0 0,0 18 0 0 0,18-1 0 0 0,-18 1 0 0 0,0 0-32 0 0,0-1-64 0 0,17 1 96 0 0,-17-18-32 0 0,0 18 32 0 0,0-18 0 0 0,18 17 0 0 0,-18-17 0 0 0,0 0 24 0 0,0 0 8 0 0,0 18 0 0 0,0-18 0 0 0,0 0-64 0 0,0 0 0 0 0,0 0-64 0 0,0 0 96 0 0,0 0-96 0 0,0 0 0 0 0,0 0 0 0 0,0 0 0 0 0,0 0-1352 0 0,0 0-248 0 0</inkml:trace>
  <inkml:trace contextRef="#ctx0" brushRef="#br0" timeOffset="13568.92">1323 3581 3680 0 0,'0'0'328'0'0,"0"0"-264"0"0,18-17-64 0 0,-18-1 0 0 0,0 18 976 0 0,0 0 176 0 0,17-17 40 0 0,-17-1 8 0 0,0 0-464 0 0,18 18-88 0 0,-18-17-16 0 0,0 17-8 0 0,0-18-72 0 0,0 18-8 0 0,0-18-8 0 0,0 1 0 0 0,0 17-88 0 0,0 0-24 0 0,0-18 0 0 0,-18 18 0 0 0,18-18 48 0 0,0 18 8 0 0,-17-17-1 0 0,17 17 1 0 0,0 0-32 0 0,0-18 0 0 0,-18 18 0 0 0,18 0 0 0 0,0 0-200 0 0,-17 0-48 0 0,17 0-8 0 0,-18 0 0 0 0,18 18-64 0 0,-18-18-8 0 0,1 0-8 0 0,-1 17 0 0 0,0 1-24 0 0,18 0-8 0 0,-17-1 0 0 0,-1 1 0 0 0,0 0 8 0 0,18-1 0 0 0,-17 1 0 0 0,17 0 0 0 0,-18 17-88 0 0,18-18 64 0 0,-17 1-64 0 0,17 0 64 0 0,0 17-64 0 0,0-17 0 0 0,0-18 0 0 0,0 17 64 0 0,0 1-64 0 0,0-18 0 0 0,0 0 0 0 0,0 0 0 0 0,0 18 0 0 0,17-18 0 0 0,-17 0 0 0 0,18 0 0 0 0,-1 0-72 0 0,-17 0 72 0 0,18 0 0 0 0,-18 0 0 0 0,0 0-72 0 0,0-18 72 0 0,18 0 0 0 0,-1 18-72 0 0,1-17-8 0 0,-18-1 0 0 0,18 0 0 0 0,-1 1 0 0 0,1-1 80 0 0,0 0-96 0 0,-18-17 96 0 0,17 18-96 0 0,1 17 96 0 0,-1-36 0 0 0,-17 36 0 0 0,18-17-64 0 0,-18-1 64 0 0,18 18 0 0 0,-18 0 0 0 0,0 0 0 0 0,0 0 0 0 0,0 0 0 0 0,0 0 96 0 0,0 0-32 0 0,0 0 24 0 0,0 0 8 0 0,0 0 0 0 0,0 0 0 0 0,0 0-96 0 0,0 0 96 0 0,0 0-96 0 0,0 0 96 0 0,0 0-96 0 0,-18 0 80 0 0,18 18-80 0 0,0-18 80 0 0,0 0-80 0 0,0 17 0 0 0,-18-17 0 0 0,18 18 0 0 0,0 0 0 0 0,-17-18 0 0 0,17 17 0 0 0,0-17 0 0 0,-18 18 0 0 0,18-1 0 0 0,0 1 0 0 0,0-18 0 0 0,-17 18 0 0 0,17-1 0 0 0,-18 19 0 0 0,18-36 0 0 0,0 17 80 0 0,0 1-80 0 0,0 0 96 0 0,0-1-96 0 0,-18 18 64 0 0,18-17-64 0 0,0 0 0 0 0,0-1 0 0 0,0 1 64 0 0,0 0-64 0 0,0-1 0 0 0,0 1 0 0 0,0 0 0 0 0,0-1 0 0 0,0 1 0 0 0,0 0 0 0 0,18-1 0 0 0,-18-17 0 0 0,0 18 0 0 0,0-1 0 0 0,18-17 0 0 0,-18 18 0 0 0,0-18 0 0 0,0 0 0 0 0,17 0 0 0 0,-17 0 0 0 0,0 0 0 0 0,0 0 0 0 0,18 18 0 0 0,-18-18 0 0 0,0 0 0 0 0,0 0 0 0 0,0 0 0 0 0,0 0 0 0 0,0 0 64 0 0,0 0-64 0 0,0 0 0 0 0,0 0 0 0 0,0 0 0 0 0,-18-18 0 0 0,18 18 0 0 0,-17 0-72 0 0,-1-18 72 0 0,18 18-64 0 0,-18 0 64 0 0,1 0-80 0 0,-1 0 80 0 0,18-17-80 0 0,-18 17 80 0 0,18 0 0 0 0,-17 0-72 0 0,17-18 72 0 0,0 18 0 0 0,-18 0 0 0 0,18 0 0 0 0,0 0 0 0 0,0 0 0 0 0,-18 0 0 0 0,18-17 0 0 0,0 17 0 0 0,0 0 0 0 0,0 0 0 0 0,0-18 0 0 0,0 18 0 0 0,0 0 0 0 0,0 0 0 0 0,0-18 0 0 0,18 18 0 0 0,0 0 0 0 0,-18 0 0 0 0,17 0 0 0 0,1 0 0 0 0,0-17 0 0 0,-1 17 0 0 0,1 0 0 0 0,-18 0 0 0 0,18 0 0 0 0,-1 0 0 0 0,-17-18 0 0 0,18 18 0 0 0,-18 0-72 0 0,0 0-56 0 0,17-18-16 0 0,1 18-8175 0 0</inkml:trace>
  <inkml:trace contextRef="#ctx0" brushRef="#br0" timeOffset="14019.38">1552 3670 6448 0 0,'0'0'576'0'0,"0"0"-464"0"0,0 0-112 0 0,0 0 0 0 0,0 0 1064 0 0,0 0 192 0 0,0 0 40 0 0,0 17 8 0 0,0-17-400 0 0,0 18-72 0 0,18 0-24 0 0,-18-18 0 0 0,0 17-80 0 0,0 1-25 0 0,0-1 1 0 0,18 1 0 0 0,-18 0-192 0 0,0 17-32 0 0,0-17-16 0 0,0-1 0 0 0,0 1-144 0 0,0 0-24 0 0,0-1-8 0 0,0 1 0 0 0,0-18-160 0 0,0 0-40 0 0,0 0-8 0 0,0 0 0 0 0,0 0-80 0 0,0 0 0 0 0,0 0 0 0 0,0 0-88 0 0,0 0-144 0 0,0-18-32 0 0,0 1-8 0 0,0 17 0 0 0,0-18-48 0 0,0 0-16 0 0,0 1 0 0 0,0 17 0 0 0,0-18 200 0 0,0 18 40 0 0,0 0 0 0 0,0 0 8 0 0,0 0 88 0 0,0 0 128 0 0,0 0-32 0 0,0 0-8 0 0,0 18 200 0 0,0-1 32 0 0,0 1 16 0 0,0 0 0 0 0,0-18-152 0 0,0 35-32 0 0,0-35-8 0 0,-18 18 0 0 0,18-1-144 0 0,0 1-128 0 0,0-1 32 0 0,0 1-8255 0 0</inkml:trace>
  <inkml:trace contextRef="#ctx0" brushRef="#br0" timeOffset="22321.6">723 3211 456 0 0,'0'0'0'0'0,"0"0"0"0"0,0 0 0 0 0,0 0 0 0 0,0 0 0 0 0,0 0 0 0 0,0 0 1208 0 0,0 0 200 0 0,0 0 32 0 0,0 0 16 0 0,18 0-1032 0 0,-18 0-200 0 0,0 0-48 0 0,0 0-8 0 0,0 0-168 0 0,0 0 0 0 0,0 0 0 0 0,0 0-64 0 0,0 0-32 0 0,0 0-8 0 0,0 0 0 0 0,0 0 0 0 0,0 0 104 0 0,0 0 0 0 0,0 0 0 0 0,0 0 0 0 0,0 0 120 0 0,0 0 40 0 0,0 0 16 0 0,0 0 0 0 0,18 0-176 0 0,-18 0 0 0 0,0 0 0 0 0,0 0 0 0 0,0 0 0 0 0,0 0 0 0 0,0 0 0 0 0,0 0 0 0 0,0-18 0 0 0,0 18 0 0 0,0 0 0 0 0,0 0 0 0 0,0 0 0 0 0,0 0 0 0 0,0 0-72 0 0,0 0 72 0 0,0 0 0 0 0,0 0 0 0 0,0 0 0 0 0,0 0 0 0 0,0 0 0 0 0,0 0 0 0 0,0 0 64 0 0,0 0-64 0 0,0 0 0 0 0,0 0 0 0 0,0 0 0 0 0,0 0 0 0 0,0 0 0 0 0,0 0 0 0 0,0 0 0 0 0,0 0 0 0 0,0 0 0 0 0,0 0 64 0 0,0 0-64 0 0,0 0 0 0 0,0 0 0 0 0,0 0 0 0 0,0 0 0 0 0,0 0 0 0 0,0 0 400 0 0,0 0 88 0 0,0 0 24 0 0,0 0 0 0 0,0 0-216 0 0,0 0-40 0 0,0 0 0 0 0,0 0-8 0 0,0 0-184 0 0,0 0-64 0 0,0 0 0 0 0,0 0 0 0 0,0 0 112 0 0,0 0-24 0 0,0 0-8 0 0,0 0 0 0 0,0 0 80 0 0,0 0 24 0 0,0 0 0 0 0,0 0 0 0 0,0 0 64 0 0,0 0 8 0 0,0 0 8 0 0,0 0 0 0 0,0 0-16 0 0,0 0-8 0 0,0 0 0 0 0,0 0 0 0 0,0 0-48 0 0,0 0 0 0 0,0 0-8 0 0,0 0 0 0 0,0 0-24 0 0,0 0 0 0 0,0 0 0 0 0,0 0 0 0 0,0 0 32 0 0,0 0 8 0 0,0 0 0 0 0,0 0 0 0 0,0 0-24 0 0,0 0-8 0 0,0 18 0 0 0,0-18 0 0 0,0 0-56 0 0,0 0-16 0 0,0 0-1 0 0,17 0 1 0 0,-17 0-96 0 0,0 0 64 0 0,0 0-64 0 0,18 0 0 0 0,-18 0 64 0 0,0 0-64 0 0,0 0 0 0 0,0 0 0 0 0,0 0 184 0 0,18 0-16 0 0,-18 0 0 0 0,0 0 0 0 0,0 0-168 0 0,0 0 0 0 0,0 0 0 0 0,17 18 0 0 0,-17-18 0 0 0,0 0 0 0 0,0 0 0 0 0,18 0 0 0 0,-18 0 104 0 0,0 0-8 0 0,0 0-8 0 0,0 0 0 0 0,0 0-88 0 0,0 0 0 0 0,18 0 72 0 0,-1 0-72 0 0,-17 0 0 0 0,0 0 64 0 0,0 0-64 0 0,0 0 0 0 0,0 0 0 0 0,0 0 72 0 0,0 0-72 0 0,0 0 0 0 0,0 0 104 0 0,0 0-32 0 0,0 0-8 0 0,0 0 0 0 0,0 0-64 0 0,18 0 80 0 0,-18 0-80 0 0,0 0 80 0 0,0 0-16 0 0,0 0-64 0 0,0 0 96 0 0,17 17-32 0 0,-17-17 16 0 0,0 0 0 0 0,0 0 0 0 0,0 0 0 0 0,0 0-16 0 0,18 0-64 0 0,-18 0 96 0 0,0 0-32 0 0,0 0-64 0 0,0 0 0 0 0,0 0 72 0 0,0 0-72 0 0,0 0 0 0 0,0 0 0 0 0,18 0 0 0 0,-1 18 0 0 0,-17-18 0 0 0,0 0 72 0 0,0 0-72 0 0,0 0 0 0 0,0 0 64 0 0,0 0-64 0 0,0 0 0 0 0,0 0 0 0 0,0 0 72 0 0,0 0-72 0 0,0 0 0 0 0,0 0 72 0 0,0 0-72 0 0,0 0 0 0 0,18 0-80 0 0,-18 0 80 0 0,0 0-864 0 0,0 0-120 0 0,0 0-24 0 0,0 0-5735 0 0</inkml:trace>
  <inkml:trace contextRef="#ctx0" brushRef="#br0" timeOffset="23048.78">1270 3299 2760 0 0,'0'0'248'0'0,"0"18"-248"0"0,0-18 0 0 0,18 0 0 0 0,-18 0 1312 0 0,0 0 224 0 0,0 0 32 0 0,0 0 16 0 0,0 0-648 0 0,0 0-128 0 0,18 18-24 0 0,-18-18-8 0 0,0 0-264 0 0,0 0-48 0 0,0 0-16 0 0,0 0 0 0 0,0 0-128 0 0,0 0-24 0 0,17 0-8 0 0,-17 0 0 0 0,18 0-32 0 0,-18 0-16 0 0,0 0 0 0 0,17 0 0 0 0,1 0-49 0 0,-18 0 1 0 0,18 0-8 0 0,-18 0 0 0 0,17 0-56 0 0,-17 0 0 0 0,0 0-8 0 0,18 0 0 0 0,-18 0-24 0 0,18 0 0 0 0,-18 0 0 0 0,17 0 0 0 0,-17 0-96 0 0,0 0 88 0 0,18 0-88 0 0,-18 0 80 0 0,0 0-216 0 0,18 17-48 0 0,-18-17-8 0 0,0 0 0 0 0,17 0 392 0 0,-17 0 80 0 0,0 0 8 0 0,18 0 8 0 0,-18 0-184 0 0,17 0-40 0 0,-17 0-8 0 0,0 0 0 0 0,0 0-64 0 0,0 0 96 0 0,0 0-96 0 0,0 0 96 0 0,0 0-96 0 0,0 0 0 0 0,18 0 0 0 0,-18 0 64 0 0,0 0-64 0 0,0 0 0 0 0,18 18 0 0 0,-18-18 64 0 0,0 0 8 0 0,0 0 0 0 0,0 0 0 0 0,0 0 0 0 0,17 0-72 0 0,-17 0 0 0 0,0 0-80 0 0,0 0 80 0 0,0 0-120 0 0,0 0 24 0 0,0 0 8 0 0,0 0 0 0 0,0 0-240 0 0,0 0-56 0 0,0 0 0 0 0,0 0-4431 0 0,0 0-881 0 0</inkml:trace>
  <inkml:trace contextRef="#ctx0" brushRef="#br0" timeOffset="23510.7">1870 3405 2760 0 0,'0'0'248'0'0,"0"0"-248"0"0,0 0 0 0 0,0 0 0 0 0,0 0 1280 0 0,18 18 200 0 0,-18-18 48 0 0,17 0 8 0 0,-17 0-640 0 0,0 0-120 0 0,0 0-24 0 0,0 0-8 0 0,18 0-144 0 0,-18 0-32 0 0,0 0-8 0 0,18 0 0 0 0,-18 0-152 0 0,17 0-32 0 0,-17 0-8 0 0,0 0 0 0 0,0 0-112 0 0,18 0-16 0 0,-18 0-9 0 0,17 0 1 0 0,1 0-104 0 0,-18 0-32 0 0,18 0 0 0 0,-1 0 0 0 0,-17 0 8 0 0,0 0 0 0 0,0 0 0 0 0,18 0 0 0 0,0 0 8 0 0,-18 0 0 0 0,0 0 0 0 0,0 0 0 0 0,17 0-16 0 0,-17 0-8 0 0,18 0 0 0 0,-18 0 0 0 0,18 17-24 0 0,-18-17 0 0 0,0 0 0 0 0,0 0 0 0 0,0 0 8 0 0,17 0 0 0 0,-17 0 0 0 0,18 18 0 0 0,-18-18 40 0 0,0 0 8 0 0,0 0 0 0 0,17 0 0 0 0,-17 0-120 0 0,0 0-120 0 0,0 0 24 0 0,18 0 8 0 0,-18 0 88 0 0,18 18 0 0 0,-18-18 0 0 0,0 0 0 0 0,0 0 0 0 0,0 0 0 0 0,0 0 0 0 0,17 0 0 0 0,-17 0-256 0 0,0 0-96 0 0,0 0-8 0 0,18 0-8 0 0,-18 0-1031 0 0,0 0-201 0 0</inkml:trace>
  <inkml:trace contextRef="#ctx0" brushRef="#br0" timeOffset="23974.88">2611 3511 8232 0 0,'0'0'176'0'0,"0"0"40"0"0,0 0 8 0 0,0 0 16 0 0,0 0-240 0 0,0 0 0 0 0,0 0 0 0 0,0 0 0 0 0,17 18 456 0 0,-17-18 48 0 0,0 0 8 0 0,0 0 0 0 0,0 0 0 0 0,18 0 0 0 0,0 0 0 0 0,-18 0 0 0 0,0 0 0 0 0,17 0 8 0 0,-17 0 0 0 0,0 0 0 0 0,0 0-120 0 0,18 0-24 0 0,-18 0-8 0 0,18 0-1 0 0,-18 0-175 0 0,0 0-32 0 0,0 0 0 0 0,17 0-8 0 0,1 0 0 0 0,-18 0 0 0 0,0 0 0 0 0,0 0 0 0 0,18 0-248 0 0,-1 17-40 0 0,-17-17-16 0 0,0 0 0 0 0,0 0 152 0 0,18 0 0 0 0,-18 0 0 0 0,0 0 0 0 0,0 0 0 0 0,0 0 0 0 0,17 0 0 0 0,-17 0 0 0 0,0 0 0 0 0,0 0 0 0 0,0 0 0 0 0,18 0 0 0 0,-18 0 0 0 0,18 18 0 0 0,-18-18 0 0 0,0 0 0 0 0,0 0 0 0 0,17 0 0 0 0,-17 0 0 0 0,0 0 0 0 0,18 0 0 0 0,-18 0 0 0 0,0 0 0 0 0,0 0 0 0 0,0 0-440 0 0,0 0-56 0 0,0 0-15 0 0,18 0-1 0 0,-18 0 0 0 0,0 0 0 0 0,0 0 0 0 0</inkml:trace>
  <inkml:trace contextRef="#ctx0" brushRef="#br0" timeOffset="24380.74">3087 3599 7712 0 0,'0'0'168'0'0,"0"0"40"0"0,0 0 8 0 0,0 0 0 0 0,0 0-216 0 0,0 0 0 0 0,0 0 0 0 0,18 0 0 0 0,-18 0 576 0 0,0 0 80 0 0,0 0 16 0 0,17 0 0 0 0,1 0-304 0 0,-18 0-56 0 0,0 0-16 0 0,0 0 0 0 0,0 0-64 0 0,18 0-8 0 0,-1 0-8 0 0,-17 0 0 0 0,0 0 232 0 0,0 0 40 0 0,0 0 16 0 0,0 0 0 0 0,18 0-232 0 0,-18 0-48 0 0,18 0 0 0 0,-1 0-8 0 0,-17 0 71 0 0,0 0 9 0 0,0 0 8 0 0,18 0 0 0 0,-18 0-240 0 0,17 0-64 0 0,-17 0 0 0 0,0 0 0 0 0,18 0 0 0 0,-18 0 0 0 0,18 18 0 0 0,-18-18 0 0 0,0 0 0 0 0,0 0 0 0 0,0 0 0 0 0,0 0 0 0 0,0 0 0 0 0,0 0 0 0 0,17 0 0 0 0,-17 0 0 0 0,0 0 88 0 0,0 0 8 0 0,0 0 0 0 0,0 0 0 0 0,18 0-96 0 0,-18 0 0 0 0,0 0 0 0 0,0 0 64 0 0,0 0-64 0 0,18 17 0 0 0,-18-17 0 0 0,0 0 0 0 0,0 0-192 0 0,0 0-64 0 0,0 0 0 0 0,0 0-8 0 0,0 0-551 0 0</inkml:trace>
  <inkml:trace contextRef="#ctx0" brushRef="#br0" timeOffset="24844.58">3634 3652 6448 0 0,'0'0'288'0'0,"0"0"56"0"0,0 0-280 0 0,18 0-64 0 0,-18 0 0 0 0,0 0 0 0 0,0 0 424 0 0,17 0 72 0 0,-17 0 16 0 0,0 0 0 0 0,0 0 0 0 0,0 0 0 0 0,0 0 0 0 0,18 18 0 0 0,-18-18 16 0 0,17 0 8 0 0,-17 0 0 0 0,0 0 0 0 0,0 0-40 0 0,0 0-8 0 0,0 0 0 0 0,18 0 0 0 0,-18 0-224 0 0,0 0-40 0 0,0 0-16 0 0,18 0 0 0 0,-18 0 79 0 0,0 0 9 0 0,17 0 8 0 0,-17 0 0 0 0,0 0-240 0 0,0 0-64 0 0,0 0 0 0 0,18 0 0 0 0,-18 0 120 0 0,0 17 8 0 0,0-17 8 0 0,18 0 0 0 0,-18 0-64 0 0,0 0-8 0 0,17 0-64 0 0,-17 0 96 0 0,0 0-96 0 0,0 0 0 0 0,18 18 64 0 0,-18-18-64 0 0,0 0 0 0 0,0 0 0 0 0,0 0 0 0 0,18 0 0 0 0,-1 18 0 0 0,-17-18 0 0 0,0 0 0 0 0,18 0 0 0 0,-18 0 72 0 0,0 0-72 0 0,0 0 64 0 0,0 0-64 0 0,0 0 0 0 0,0 0-136 0 0,0 0 16 0 0,0 0 8 0 0,0 0-256 0 0,17 0-48 0 0,-17 0-16 0 0,0 0 1 0 0,0 0-649 0 0,18 0-128 0 0</inkml:trace>
  <inkml:trace contextRef="#ctx0" brushRef="#br0" timeOffset="25249.51">4216 3793 6624 0 0,'0'0'288'0'0,"0"0"64"0"0,0 0-280 0 0,18 18-72 0 0,-1-18 0 0 0,-17 0 0 0 0,0 0 496 0 0,18 0 80 0 0,-18 0 24 0 0,18 0 0 0 0,-18 0-24 0 0,0 0-8 0 0,17 0 0 0 0,-17 0 0 0 0,0 17-48 0 0,0-17-8 0 0,18 0 0 0 0,-18 0 0 0 0,17 0-152 0 0,-17 0-32 0 0,18-17-8 0 0,-18 17 0 0 0,0 0-128 0 0,18 0-24 0 0,-18 0-8 0 0,0 0 0 0 0,0 0-256 0 0,17 0-48 0 0,-17 0-16 0 0,0 0 0 0 0,0 0 376 0 0,0 0 72 0 0,18 0 8 0 0,-18 0 7 0 0,0 0-159 0 0,18 17-32 0 0,-18-17-8 0 0,0 0 0 0 0,0 0-8 0 0,0 0 0 0 0,17 0 0 0 0,-17 0 0 0 0,0 0-32 0 0,0 0 0 0 0,18 18-64 0 0,-18-18 96 0 0,0 0-96 0 0,18 0 0 0 0,-18 0-96 0 0,0 0 96 0 0,0 0 0 0 0,0 0 88 0 0,0 0 0 0 0,0 0 0 0 0,0 0-88 0 0,0 0-136 0 0,0 0 32 0 0,17 0-4575 0 0,-17 0-921 0 0</inkml:trace>
  <inkml:trace contextRef="#ctx0" brushRef="#br0" timeOffset="25570.68">4710 3899 7224 0 0,'0'0'160'0'0,"0"0"32"0"0,0 0 0 0 0,0 0 16 0 0,0 0-208 0 0,17 0 0 0 0,-17 0 0 0 0,0 0 0 0 0,18 0 592 0 0,-18 0 80 0 0,18 0 8 0 0,-18 0 8 0 0,0 0-176 0 0,0 0-40 0 0,0 0-8 0 0,0 0 0 0 0,0 0-144 0 0,17 0-32 0 0,-17 0-8 0 0,0 0 0 0 0,0 0-56 0 0,0 0-16 0 0,0 0 0 0 0,18 0 0 0 0,-18 0-64 0 0,0 0-16 0 0,18 0 0 0 0,-18 0 0 0 0,0 0 48 0 0,17 18 8 0 0,-17-18 0 0 0,0 0 0 0 0,0 0-80 0 0,0 0-8 0 0,18 0-8 0 0,-18 0 0 0 0,18 0-88 0 0,-18 0 0 0 0,0 0 0 0 0,17 0 0 0 0,-17 0 0 0 0,0 0-152 0 0,18 0 24 0 0,-18 0 8 0 0,0 0-344 0 0,0 0-72 0 0,0 0-8 0 0</inkml:trace>
  <inkml:trace contextRef="#ctx0" brushRef="#br0" timeOffset="25896.52">5063 3881 1376 0 0,'0'0'128'0'0,"0"0"-128"0"0,0 0 0 0 0,0 0 0 0 0,17 0 1496 0 0,-17 0 272 0 0,0 18 56 0 0,0-18-3336 0 0,0 0-672 0 0</inkml:trace>
  <inkml:trace contextRef="#ctx0" brushRef="#br0" timeOffset="27210.41">759 2982 6248 0 0,'0'0'272'0'0,"0"0"64"0"0,0 0-272 0 0,0 0-64 0 0,0 0 0 0 0,0 0 0 0 0,0 0 640 0 0,0 0 120 0 0,0 0 16 0 0,0 17 8 0 0,0 1-312 0 0,0-18-64 0 0,0 0-16 0 0,0 0 0 0 0,17 0-112 0 0,-17 0-24 0 0,0 0-8 0 0,18 0 0 0 0,0 18 64 0 0,-18-18 8 0 0,0 0 8 0 0,0 0 0 0 0,0 0 24 0 0,17 17 8 0 0,-17-17 0 0 0,18 18 0 0 0,-18-18-32 0 0,0 0-8 0 0,0 0 0 0 0,18 18-1 0 0,-18-18-79 0 0,17 0-16 0 0,-17 0-8 0 0,0 17 0 0 0,18-17-216 0 0,-18 0 0 0 0,17 0 0 0 0,-17 0 0 0 0,18 0 0 0 0,-18 0 0 0 0,0 18 0 0 0,0-18 0 0 0,18 0 144 0 0,-1 0 88 0 0,-17 0 24 0 0,18 0 0 0 0,-18 0-160 0 0,0 0-32 0 0,0 17-64 0 0,0-17 96 0 0,0 0-16 0 0,18 0-8 0 0,-18 0 0 0 0,17 18 0 0 0,-17-18-8 0 0,0 0 0 0 0,0 0 0 0 0,18 0 0 0 0,-18 0-64 0 0,0 0 80 0 0,0 0-80 0 0,0 18 80 0 0,0-18-80 0 0,0 0 0 0 0,0 0 72 0 0,0 0-72 0 0,0 0 64 0 0,0 0-64 0 0,0 0 80 0 0,0 0-80 0 0,0 0 88 0 0,0 0-88 0 0,0 0 96 0 0,0 0-96 0 0,0 0 64 0 0,0 0-64 0 0,0 0 0 0 0,0 0 0 0 0,0 0 0 0 0,0 0 0 0 0,0 0 64 0 0,0 0-64 0 0,0 0 0 0 0,0 0 0 0 0,0 0 64 0 0,0 0-64 0 0,0 0 0 0 0,0 0 0 0 0,0 0 0 0 0,0 0 0 0 0,0 0 0 0 0,0 0 0 0 0,0 0 0 0 0,0 0 0 0 0,0 0 0 0 0,0 0 0 0 0,0 0 0 0 0,0 0 0 0 0,0 0 0 0 0,0 0 0 0 0,0 0 0 0 0,0 0 0 0 0,0 0 0 0 0,0 0 0 0 0,0 0-80 0 0,0 0 80 0 0,0 0 0 0 0,0 0 0 0 0,0 0-72 0 0,0 0 72 0 0,-18 0 0 0 0,18 0 0 0 0,0 17 0 0 0,-17 1 0 0 0,17-18-88 0 0,-18 0 16 0 0,18 18 0 0 0,0-18 0 0 0,0 0 72 0 0,0 17 0 0 0,0-17 0 0 0,-18 0 0 0 0,18 18 0 0 0,0-18 0 0 0,0 18 0 0 0,0-18 0 0 0,0 0 0 0 0,0 0 0 0 0,0 0 0 0 0,0 0 0 0 0,0 0 0 0 0,0 0 0 0 0,0 0 0 0 0,0 0 0 0 0,0 0-1120 0 0,0 0-200 0 0</inkml:trace>
  <inkml:trace contextRef="#ctx0" brushRef="#br0" timeOffset="49603.15">4904 4005 3224 0 0,'-18'17'288'0'0,"18"-17"-288"0"0,0 0 0 0 0,0 0 0 0 0,0 0 1664 0 0,0 18 288 0 0,0-18 48 0 0,0 18 16 0 0,0-18-1016 0 0,0 0-200 0 0,-17 17-32 0 0,17 1-16 0 0,0-18-152 0 0,0 18-32 0 0,0-1-8 0 0,0 1-1 0 0,0-18 9 0 0,0 18 0 0 0,-18-1 0 0 0,18 1 0 0 0,0-18-56 0 0,0 17-16 0 0,0-17 0 0 0,-18 18 0 0 0,18-18-328 0 0,0 18-64 0 0,0-1-8 0 0,-17-17-8 0 0,17 18 40 0 0,0 0 16 0 0,-18-18 0 0 0,18 17 0 0 0,0 1-144 0 0,0 0 0 0 0,0-1 0 0 0,-18 1 0 0 0,18-1 0 0 0,0-17-112 0 0,0 18 16 0 0,0 0-5735 0 0,0-1-1153 0 0</inkml:trace>
  <inkml:trace contextRef="#ctx0" brushRef="#br0" timeOffset="59972.58">53 6457 1840 0 0,'0'0'160'0'0,"0"0"-160"0"0,0 0 0 0 0,0 0 0 0 0,0 0 416 0 0,0 0 40 0 0,0 0 16 0 0,0 0 0 0 0,0 0 208 0 0,0 0 48 0 0,0 0 8 0 0,0 0 0 0 0,-17 0 136 0 0,17 0 32 0 0,0 0 8 0 0,0 0 0 0 0,0 0-272 0 0,0 0-64 0 0,0 0 0 0 0,0 0-8 0 0,0 0-184 0 0,0 0-32 0 0,0 0 0 0 0,0 0-8 0 0,0 0-208 0 0,0 0-40 0 0,0 0 0 0 0,0 0-8 0 0,17 0 216 0 0,1 0 48 0 0,-18 0 0 0 0,0 0 8 0 0,0 0-200 0 0,17 0-32 0 0,-17 0-16 0 0,18 17 0 0 0,-18-17 55 0 0,18 0 17 0 0,-1 0 0 0 0,-17 0 0 0 0,18 0-24 0 0,-18 0-8 0 0,18 0 0 0 0,-1 0 0 0 0,-17 0-72 0 0,18 18-16 0 0,-18-18 0 0 0,18 0 0 0 0,-1 0 0 0 0,1 0-64 0 0,-18 0 96 0 0,0 0-32 0 0,17 0 8 0 0,1 0 0 0 0,0 0 0 0 0,-18 0 0 0 0,17 0 24 0 0,1 0 0 0 0,0-18 0 0 0,-18 18 0 0 0,0 0-32 0 0,17 0 0 0 0,1 0 0 0 0,0 0 0 0 0,-18 0-64 0 0,17 0 0 0 0,1 0 0 0 0,0 0-88 0 0,-1-17 88 0 0,1 17 0 0 0,-1 0 0 0 0,1 0 0 0 0,0-18 64 0 0,-1 18 48 0 0,1-18 16 0 0,-18 18 0 0 0,35 0 0 0 0,-17 0 8 0 0,0 0 0 0 0,-1-17 0 0 0,-17 17-216 0 0,18 0-48 0 0,-1 0 0 0 0,1 0-8 0 0,-18 0 136 0 0,18 0 0 0 0,-1 0 0 0 0,1 0 0 0 0,0 17 80 0 0,-18-17 48 0 0,17 0 0 0 0,1 0 8 0 0,0 0-136 0 0,-1 0-152 0 0,1 0 32 0 0,-18 0 8 0 0,17 0 112 0 0,1 0 0 0 0,0 18 0 0 0,-18-18 0 0 0,17 0 0 0 0,-17 0 128 0 0,18 18-24 0 0,0-18-8 0 0,-18 0-96 0 0,17 0 0 0 0,-17 17 0 0 0,18-17 0 0 0,-18 0 0 0 0,18 0-104 0 0,-1 18 16 0 0,1-18 8 0 0,0 0 80 0 0,-18 0-104 0 0,0 0 40 0 0,17 0 64 0 0,18 0 0 0 0,-17 0 0 0 0,-18 0 96 0 0,18 18-32 0 0,-1-18-64 0 0,1 0-88 0 0,-18 0 24 0 0,0 0 0 0 0,0 0 64 0 0,18 0 96 0 0,-1 0-16 0 0,1 0-8 0 0,-18 0-72 0 0,0 0 0 0 0,35 0 0 0 0,-17 0 64 0 0,-1 0-64 0 0,1 0 0 0 0,-18 0 0 0 0,18 0 0 0 0,17 17 0 0 0,-35-17 0 0 0,18 0 0 0 0,-1 0 0 0 0,1 0 0 0 0,0 0 0 0 0,-18 0 0 0 0,17 0 0 0 0,-17 18 64 0 0,18-18-64 0 0,-1 0 64 0 0,-17 0-64 0 0,0 0 0 0 0,18 0 0 0 0,0 17 0 0 0,-1-17 0 0 0,-17 0 0 0 0,0 0-160 0 0,18 18 24 0 0,-18-18 8 0 0,18 0 208 0 0,-1 18 48 0 0,-17-18 0 0 0,18 0 8 0 0,0 0-216 0 0,-1 0-48 0 0,-17 0 0 0 0,0 0-8 0 0,18 17 136 0 0,0-17 0 0 0,-18 0 0 0 0,17 0 0 0 0,-17 0 0 0 0,18 18 0 0 0,-1-18 0 0 0,-17 0 0 0 0,0 0 0 0 0,0 0 0 0 0,18 0 0 0 0,0 18 0 0 0,-1-18 0 0 0,1 0 0 0 0,0 0 0 0 0,-1 0 0 0 0,1 0 176 0 0,0 0 64 0 0,-18 0 16 0 0,17 0 0 0 0,1 0-136 0 0,-1 0-24 0 0,1 0-8 0 0,0 0 0 0 0,-18 0-16 0 0,17 0 0 0 0,1 0 0 0 0,0 0 0 0 0,-18 0-72 0 0,17 0 0 0 0,1 0 72 0 0,-18 0-72 0 0,0 0 0 0 0,18 17 0 0 0,-1-17 0 0 0,1 0 64 0 0,-18 18-64 0 0,17-18 0 0 0,1 0 0 0 0,0 0 0 0 0,-18 0 0 0 0,17 0 0 0 0,1 18 0 0 0,-18-18 64 0 0,18 0-64 0 0,-1 0 64 0 0,1 0-64 0 0,-18 0 64 0 0,18 0-64 0 0,-1 0 0 0 0,-17 0 64 0 0,18 0-64 0 0,0 17 144 0 0,-1-17-8 0 0,1 0 0 0 0,-18 0 0 0 0,17 0-208 0 0,1 0-48 0 0,-18 0-8 0 0,18 0 0 0 0,-1 0 128 0 0,-17 18 0 0 0,36-18 0 0 0,-36 0 0 0 0,17 0 80 0 0,1 0 40 0 0,0 0 8 0 0,-18 17 0 0 0,17-17-192 0 0,1 0-40 0 0,-1 0-8 0 0,-17 0 0 0 0,18 0 112 0 0,0 18 0 0 0,-18-18 0 0 0,17 0 0 0 0,1 0 0 0 0,-18 0 0 0 0,18 0 0 0 0,-1 0 0 0 0,1 0 0 0 0,-18 0 0 0 0,18 18 0 0 0,-1-18 0 0 0,1 0 0 0 0,-18 17 0 0 0,17-17 0 0 0,1 0 0 0 0,-18 0 0 0 0,18 18 104 0 0,-1-18-32 0 0,-17 0-8 0 0,18 18-64 0 0,0-18 0 0 0,-1 0 0 0 0,-17 0 64 0 0,18 0-64 0 0,0 0 0 0 0,-18 0 0 0 0,17 17 64 0 0,1-17-64 0 0,-18 0 0 0 0,18 0 0 0 0,-18 0 0 0 0,17 18 64 0 0,1-18-64 0 0,-18 0 0 0 0,17 0 64 0 0,-17 0 16 0 0,0 0 0 0 0,18 18 0 0 0,-18-18 0 0 0,0 0-80 0 0,18 0 0 0 0,-18 0 0 0 0,17 17 0 0 0,1-17 0 0 0,-18 0 0 0 0,0 0 0 0 0,18 0 0 0 0,-18 18 0 0 0,17-18 0 0 0,-17 0 0 0 0,18 0 0 0 0,-18 0 64 0 0,18 0-64 0 0,-18 0 0 0 0,17 0 64 0 0,-17 0-64 0 0,18 0 96 0 0,-18 0-96 0 0,17 0 96 0 0,-17 0-96 0 0,18 0 0 0 0,0 0 0 0 0,-18 0 0 0 0,17 0 0 0 0,1 0 0 0 0,-18 0 0 0 0,18 0 0 0 0,-1 0 0 0 0,-17 0 0 0 0,0 0 64 0 0,18 0-64 0 0,0 0 0 0 0,-18 0 0 0 0,0 0 0 0 0,17 0 0 0 0,1 0 0 0 0,-18 0 0 0 0,0 0 72 0 0,17 0-72 0 0,-17 0 0 0 0,0 0 0 0 0,18 0 0 0 0,0 0 0 0 0,-18 0 0 0 0,17 0 0 0 0,1 0 0 0 0,-18 0 64 0 0,18 0-64 0 0,-18 0 0 0 0,0 0 0 0 0,17 0 0 0 0,1 0 0 0 0,-18 17 0 0 0,18-17-64 0 0,-18 0 64 0 0,17 0 0 0 0,-17 0 0 0 0,0 0 0 0 0,18 0 64 0 0,-18 0-64 0 0,18 0 0 0 0,-18 0 0 0 0,0 0 64 0 0,17 0-64 0 0,1 0 0 0 0,-18 0 0 0 0,17 18 0 0 0,-17-18 0 0 0,18 0 0 0 0,-18 0 0 0 0,18 0 0 0 0,-18 0 0 0 0,17 0 0 0 0,-17 0 0 0 0,18 0 0 0 0,-18 0 0 0 0,18 0 0 0 0,-18 0 0 0 0,0 0 0 0 0,17-18 0 0 0,-17 18 0 0 0,18 0 0 0 0,-18 0 0 0 0,18 0 0 0 0,-18 0 0 0 0,0 0 0 0 0,17 0 0 0 0,-17 0 0 0 0,0 0 64 0 0,18 0-64 0 0,-18 0 64 0 0,0 0-64 0 0,17 0 0 0 0,-17 0-64 0 0,0 0 64 0 0,0 0 0 0 0,18 0 0 0 0,-18 0 0 0 0,0 0 0 0 0,18 0 0 0 0,-18 0 0 0 0,0 0 0 0 0,0 0 0 0 0,0 0 0 0 0,17 0 0 0 0,-17 0 0 0 0,0 0 0 0 0,0 0 0 0 0,0 0 64 0 0,0 0 0 0 0,18 0 0 0 0,-18 0-64 0 0,18-17-96 0 0,-18 17 32 0 0,0 0 0 0 0,0 0 64 0 0,0 0 0 0 0,17 0 0 0 0,-17 0 0 0 0,0 0 0 0 0,0 0 0 0 0,0 0 0 0 0,18 0 0 0 0,-18 0 72 0 0,0 0-72 0 0,0 0 96 0 0,0 0-96 0 0,18 0 0 0 0,-18 0 0 0 0,0 0 0 0 0,0 0 0 0 0,0 0 0 0 0,17 0 0 0 0,-17 0 0 0 0,18 0 0 0 0,-18 0 0 0 0,0 0 0 0 0,17 0 0 0 0,-17 0 0 0 0,0 0 0 0 0,0 0 0 0 0,0 0 0 0 0,0 0 0 0 0,18 0 0 0 0,-18 0 0 0 0,0 0 0 0 0,0 0 0 0 0,0 0 0 0 0,18 0 0 0 0,-18 0 0 0 0,0 0 0 0 0,0 0 64 0 0,0 0-64 0 0,0 0 0 0 0,0 0 0 0 0,17 0 0 0 0,-17 0 64 0 0,0 0-64 0 0,0 0 0 0 0,0 0 72 0 0,0 0-72 0 0,0 0 0 0 0,0 0 72 0 0,0 0-72 0 0,0 0 0 0 0,0 0 0 0 0,0 0 0 0 0,0 0 0 0 0,0 0 0 0 0,0 0 0 0 0,0 0 0 0 0,0 0 0 0 0,0 0 0 0 0,0 0 0 0 0,0 0 0 0 0,0 0-72 0 0,0 0-56 0 0,0 0-16 0 0,0 0-9143 0 0</inkml:trace>
  <inkml:trace contextRef="#ctx0" brushRef="#br0" timeOffset="60677.94">4004 6774 8496 0 0,'0'0'184'0'0,"0"0"40"0"0,0 0 0 0 0,0 0 24 0 0,0 0-248 0 0,0 0 0 0 0,0 0 0 0 0,0 0 0 0 0,0 0 416 0 0,18 18 32 0 0,-18-18 0 0 0,18 17 8 0 0,-18-17 280 0 0,17 0 64 0 0,-17 0 0 0 0,18 18 8 0 0,-18-18-64 0 0,17 18-8 0 0,-17-18-9 0 0,18 0 1 0 0,0 17-176 0 0,-18-17-32 0 0,17 0-8 0 0,1 18 0 0 0,-18-18-408 0 0,18 0-104 0 0,-1 0 0 0 0,1 0 0 0 0,-18 0 0 0 0,18 18 0 0 0,-1-18 0 0 0,-17 0 0 0 0,18 0 368 0 0,0 0 48 0 0,-18 17 16 0 0,0-17 0 0 0,17 0-280 0 0,-17 0-56 0 0,0 0-16 0 0,18 0 0 0 0,-18 0-80 0 0,0 0 0 0 0,0 0 0 0 0,0 0 0 0 0,0 0 0 0 0,0 0 0 0 0,0 0 0 0 0,0 18 0 0 0,0-18 424 0 0,17 0 72 0 0,-17 17 16 0 0,0-17 0 0 0,-17 0-512 0 0,17 18-224 0 0,-18-18 24 0 0,18 18 0 0 0,-17-18 320 0 0,17 17 64 0 0,-18-17 8 0 0,0 18 8 0 0,1 0-200 0 0,-1-1 0 0 0,0-17 0 0 0,1 18 0 0 0,-1 0 0 0 0,0-18 0 0 0,18 0 0 0 0,-17 17 0 0 0,-1-17 0 0 0,0 0 0 0 0,1 0 0 0 0,-1 0 0 0 0,18 0-368 0 0,-17 0-112 0 0,17 0-32 0 0,-18 0 0 0 0,18-17-928 0 0,-18 17-184 0 0,18-36-40 0 0,0 19 1 0 0</inkml:trace>
  <inkml:trace contextRef="#ctx0" brushRef="#br0" timeOffset="61493.53">4851 4005 1840 0 0,'0'0'160'0'0,"0"0"-160"0"0,0 0 0 0 0,0 0 0 0 0,0 0 1504 0 0,0 0 272 0 0,0 17 48 0 0,0-17 16 0 0,0 0-984 0 0,0 0-200 0 0,0 0-40 0 0,-18 18-8 0 0,18-18-96 0 0,0 0-32 0 0,0 0 0 0 0,0 0 0 0 0,0 0-192 0 0,0 18-32 0 0,0-18-16 0 0,0 0 0 0 0,0 0-80 0 0,0 0-8 0 0,0 17-8 0 0,0-17 0 0 0,0 0 48 0 0,0 18 16 0 0,0-18 0 0 0,0 0 0 0 0,-17 18 0 0 0,17-1-1 0 0,0-17 1 0 0,0 18 0 0 0,0-18-64 0 0,0 18-16 0 0,-18-18 0 0 0,18 17 0 0 0,0 1-128 0 0,0-1 80 0 0,0-17-80 0 0,0 18 64 0 0,0-18-64 0 0,0 18 0 0 0,0-1 0 0 0,0 1 0 0 0,0-18 0 0 0,0 18 0 0 0,0-1 0 0 0,0-17 0 0 0,0 18 0 0 0,0-18 0 0 0,0 18 0 0 0,0-18 0 0 0,0 0-672 0 0,0 17-167 0 0,-18-17-41 0 0</inkml:trace>
  <inkml:trace contextRef="#ctx0" brushRef="#br0" timeOffset="61851.21">4692 4781 3224 0 0,'0'0'288'0'0,"0"0"-288"0"0,0 18 0 0 0,0-18 0 0 0,0 17 1744 0 0,0 1 296 0 0,0-1 56 0 0,0-17 16 0 0,0 18-1280 0 0,-17-18-256 0 0,17 18-56 0 0,0-1-8 0 0,0-17-280 0 0,0 0-56 0 0,0 0-16 0 0,0 18 0 0 0,0-18 160 0 0,0 18 24 0 0,0-18 8 0 0,0 17 0 0 0,0 1-56 0 0,-18-18-9 0 0,18 18 1 0 0,0-18 0 0 0,0 17-96 0 0,0 1-16 0 0,0-18-8 0 0,0 0 0 0 0,0 17-168 0 0,0-17 0 0 0,-18 0 0 0 0,18 0 64 0 0,0 0-64 0 0,0 0 0 0 0,0 0 0 0 0,0 18 0 0 0,0-18-352 0 0,0 0-88 0 0,0 0-8 0 0,0 0-4071 0 0,0 0-817 0 0</inkml:trace>
  <inkml:trace contextRef="#ctx0" brushRef="#br0" timeOffset="62188.17">4569 5416 3680 0 0,'0'0'160'0'0,"0"0"40"0"0,0 0-200 0 0,0 18 0 0 0,0-18 0 0 0,0 17 0 0 0,0 1 1640 0 0,0-18 288 0 0,0 17 56 0 0,0 1 16 0 0,-18-18-1056 0 0,18 18-208 0 0,0-1-48 0 0,0-17-8 0 0,0 18-128 0 0,0 0-24 0 0,-18-18-8 0 0,18 17-1 0 0,0 1-95 0 0,0 0-16 0 0,0-18-8 0 0,0 17 0 0 0,-17 1-248 0 0,17-1-56 0 0,0-17 0 0 0,0 0-8 0 0,0 18-88 0 0,0-18 0 0 0,0 0 72 0 0,0 18-72 0 0,0-18 0 0 0,0 0 0 0 0,-18 0-96 0 0,18 0 32 0 0,0 0-776 0 0,0 0-152 0 0,0 17-31 0 0</inkml:trace>
  <inkml:trace contextRef="#ctx0" brushRef="#br0" timeOffset="62504.39">4463 6069 4144 0 0,'0'0'368'0'0,"0"0"-296"0"0,0 0-72 0 0,0 17 0 0 0,0-17 1344 0 0,0 18 256 0 0,0-18 56 0 0,-18 17 8 0 0,18-17-864 0 0,0 18-176 0 0,0-18-32 0 0,0 18-8 0 0,0-1-112 0 0,0-17-24 0 0,0 0-8 0 0,0 18 0 0 0,0-18 40 0 0,0 18 0 0 0,-17-1 7 0 0,17-17 1 0 0,0 18-176 0 0,0-18-40 0 0,0 18-8 0 0,0-18 0 0 0,0 17-400 0 0,0-17-88 0 0,0 0-8 0 0,-18 18-8 0 0,18-18 496 0 0,0 0 104 0 0,0 0 24 0 0,0 0 0 0 0,0 0-384 0 0,0 0 0 0 0,0 0 0 0 0,0 0 0 0 0,0 0-736 0 0,0 0-96 0 0,0 0-24 0 0,0 0 1 0 0,0 0-17 0 0,0 0-8 0 0,0 0 0 0 0,0 0-4384 0 0</inkml:trace>
  <inkml:trace contextRef="#ctx0" brushRef="#br0" timeOffset="62832.14">4339 6527 2760 0 0,'0'0'120'0'0,"0"0"32"0"0,0 0-152 0 0,0 18 0 0 0,0-1 0 0 0,0-17 0 0 0,0 18 1704 0 0,0 0 312 0 0,0-18 64 0 0,0 17 16 0 0,-17 1-1072 0 0,17-18-224 0 0,0 18-32 0 0,0-1-16 0 0,0-17-176 0 0,-18 18-40 0 0,18-18-8 0 0,0 18-1 0 0,0-18-207 0 0,0 17-48 0 0,0-17-8 0 0,0 0 0 0 0,0 18-264 0 0,0-18 0 0 0,0 0-80 0 0,0 0 80 0 0,-17 17 0 0 0,17-17 0 0 0,0 0 0 0 0,0 0 0 0 0,0 0 160 0 0,0 0 96 0 0,0 18 24 0 0,0-18 0 0 0,0 0-472 0 0,0 0-96 0 0,0 0-24 0 0,0 0 0 0 0,0 0-1071 0 0,0 0-217 0 0,0 0-48 0 0</inkml:trace>
  <inkml:trace contextRef="#ctx0" brushRef="#br0" timeOffset="63089.42">4216 6898 5528 0 0,'0'0'488'0'0,"0"0"-392"0"0,0 0-96 0 0,0 0 0 0 0,0 17 992 0 0,0-17 168 0 0,0 0 40 0 0,0 0 8 0 0,0 18-304 0 0,0-18-56 0 0,0 0-16 0 0,0 0 0 0 0,0 0-344 0 0,0 17-72 0 0,0-17-8 0 0,0 0-8 0 0,0 0-400 0 0,0 0-136 0 0,0 0 0 0 0,0 0 0 0 0,0 0-88 0 0,0 0-24 0 0</inkml:trace>
  <inkml:trace contextRef="#ctx0" brushRef="#br0" timeOffset="77699.55">2964 6704 6624 0 0,'0'105'288'0'0,"0"-69"64"0"0,0-36-280 0 0,0-18-72 0 0,0 18 0 0 0,0 0 0 0 0,0-18 496 0 0,0 18 80 0 0,0 0 24 0 0,0-17 0 0 0,0 17-88 0 0,0 0-24 0 0,0-18 0 0 0,0 18 0 0 0,0 0-80 0 0,0 0-24 0 0,0 0 0 0 0,0 0 0 0 0,0 0-64 0 0,0 0-24 0 0,0 0 0 0 0,0 0 0 0 0,0-18-64 0 0,0 18-8 0 0,0 0-8 0 0,0 0 0 0 0,0 0-40 0 0,0 0-8 0 0,0 0 0 0 0,17 0 0 0 0,-17 0-56 0 0,0 0-16 0 0,0 0 0 0 0,0 0 0 0 0,0 0 135 0 0,0 0 25 0 0,0 0 8 0 0,0 0 0 0 0,0 0-264 0 0,0 0-112 0 0,0 0 8 0 0,0 0 0 0 0,0 0 104 0 0,0 0 96 0 0,0 0-24 0 0,0 0 0 0 0,0 0-72 0 0,0 0 0 0 0,0 0 72 0 0,0 0-72 0 0,0 0 0 0 0,0 0 64 0 0,0 0-64 0 0,0 0 0 0 0,0 0 0 0 0,0 0 0 0 0,0 0 0 0 0,18 18 0 0 0,-18-18 0 0 0,0 0 0 0 0,0 18 0 0 0,0-18 0 0 0,18 17 0 0 0,-18-17 0 0 0,0 0 0 0 0,0 0 0 0 0,0 0 0 0 0,0 0 0 0 0,0 18 0 0 0,17-18 0 0 0,-17 0 80 0 0,0 18 8 0 0,18-1 0 0 0,-18-17 0 0 0,17 18-88 0 0,-17-18 80 0 0,0 0-80 0 0,0 18 80 0 0,18-18-168 0 0,-18 0-32 0 0,18 0-8 0 0,-18 0 0 0 0,0 17 128 0 0,17-17 0 0 0,-17 0 0 0 0,0 0 0 0 0,0 0 0 0 0,18 18 0 0 0,0-18 0 0 0,-18 0 0 0 0,0 0 240 0 0,0 0 72 0 0,17 17 8 0 0,-17-17 8 0 0,0 0-232 0 0,0 0-96 0 0,0 0 64 0 0,0 0-64 0 0,18 0 104 0 0,-18 0-16 0 0,0 0-8 0 0,0 0 0 0 0,0 0-80 0 0,0 0 0 0 0,0 0 0 0 0,0 0 0 0 0,0 0 0 0 0,0 0 0 0 0,0 0 0 0 0,0 0 0 0 0,0 0 64 0 0,0 0-64 0 0,0 0 0 0 0,0 0 64 0 0,0 0-64 0 0,0 0 0 0 0,0 0 0 0 0,0 0 64 0 0,0 0-64 0 0,0 0 0 0 0,0 0 72 0 0,0 0-72 0 0,0 0 0 0 0,0 0 0 0 0,0 0 0 0 0,0 0 0 0 0,0 0 0 0 0,0 0 0 0 0,0 0 0 0 0,0 0 0 0 0,0 0 0 0 0,0 0 0 0 0,0 0 0 0 0,-18 0 0 0 0,18 0 0 0 0,0 0 0 0 0,0 0 0 0 0,-17 18 0 0 0,17-18 0 0 0,-18 0 0 0 0,18 18 0 0 0,-18-18 0 0 0,1 0 0 0 0,17 0 0 0 0,-18 17 0 0 0,18-17 0 0 0,-18 0 0 0 0,18 0 0 0 0,-17 18 0 0 0,-1-18 0 0 0,18 0 0 0 0,-17 18 0 0 0,17-18 0 0 0,-18 17 0 0 0,0-17 0 0 0,18 0 0 0 0,-17 0 0 0 0,-1 0 0 0 0,18 18 0 0 0,-18-18 0 0 0,18 0 0 0 0,0 0 0 0 0,0 0 0 0 0,-17 18 0 0 0,-1-18 0 0 0,18 0 0 0 0,0 0 0 0 0,0 0 0 0 0,0 0 0 0 0,0 0 0 0 0,0 0 0 0 0,0 0 0 0 0,0 0-72 0 0,0 0-5095 0 0,0-18-1017 0 0</inkml:trace>
  <inkml:trace contextRef="#ctx0" brushRef="#br0" timeOffset="80536.08">2875 6633 8288 0 0,'0'0'368'0'0,"0"0"80"0"0,0 0-360 0 0,0 0-88 0 0,0 0 0 0 0,0 0 0 0 0,0 0 224 0 0,0 0 32 0 0,0 0 8 0 0,18 0 0 0 0,-18 18 56 0 0,0-18 0 0 0,18 17 8 0 0,-1-17 0 0 0,-17 18-104 0 0,0 0-16 0 0,18-18-8 0 0,-18 17 0 0 0,18-17 32 0 0,-18 18 8 0 0,0-18 0 0 0,17 17 0 0 0,-17 1 72 0 0,18-18 8 0 0,-18 18 8 0 0,18-18 0 0 0,-18 17-40 0 0,17-17-16 0 0,-17 18 0 0 0,18-18 0 0 0,-18 18-272 0 0,17-18-96 0 0,-17 0 0 0 0,0 0 0 0 0,18 0 248 0 0,-18 17 48 0 0,18-17 16 0 0,-18 0 0 0 0,17 0-344 0 0,-17 0-72 0 0,0 0-16 0 0,0 18 0 0 0,18-18 392 0 0,-18 0 80 0 0,0 0 8 0 0,0 0 8 0 0,0 0-161 0 0,0 0-31 0 0,0 0-8 0 0,0 0 0 0 0,0 0 24 0 0,0 0 8 0 0,0 0 0 0 0,0 0 0 0 0,0 18-40 0 0,0-18 0 0 0,0 0-64 0 0,0 0 96 0 0,-18 0-96 0 0,1 0 64 0 0,17 17-64 0 0,0-17 0 0 0,0 0 0 0 0,-18 0 0 0 0,18 0 0 0 0,0 0 0 0 0,0 0 0 0 0,-18 18 0 0 0,18-18 0 0 0,0 0 0 0 0,0 0-999 0 0,-17 0-177 0 0,17 17-32 0 0</inkml:trace>
  <inkml:trace contextRef="#ctx0" brushRef="#br0" timeOffset="81194.92">3158 6809 3680 0 0,'0'0'328'0'0,"0"0"-264"0"0,0 0-64 0 0,0 0 0 0 0,0 0 792 0 0,0 0 136 0 0,0 0 32 0 0,0 0 8 0 0,0 0-168 0 0,0 0-40 0 0,17 18-8 0 0,-17 0 0 0 0,0-18-136 0 0,0 0-24 0 0,0 35-8 0 0,0-35 0 0 0,0 35-128 0 0,0-17-24 0 0,-17 17-8 0 0,17-17 0 0 0,0-1-216 0 0,0 1-48 0 0,0 0 0 0 0,0-1-8 0 0,-18 1-80 0 0,18 0-8 0 0,0-18-64 0 0,0 0 96 0 0,0 0-32 0 0,0 0 0 0 0,0 0-64 0 0,0 0 96 0 0,0 0-216 0 0,0-18-40 0 0,0 0-16 0 0,0 18 0 0 0,0-17 176 0 0,18-1-88 0 0,-18 0 88 0 0,0 1-64 0 0,0-1-336 0 0,17 0-64 0 0,-17 1-16 0 0,0-1 0 0 0,0 1-24 0 0,0-1-8 0 0,0 0 0 0 0,18 1 0 0 0,-18 17 512 0 0,0 0 0 0 0,0-18 72 0 0,0 18 0 0 0,0 0 24 0 0,0 0 8 0 0,0 0 0 0 0,0 0 0 0 0,0 0 184 0 0,0 18 40 0 0,0-18 8 0 0,0 17 0 0 0,0 1-56 0 0,0-18-16 0 0,0 18 0 0 0,0 17 0 0 0,0-18-72 0 0,0 1-24 0 0,0 17 0 0 0,-18-17 0 0 0,18 0 8 0 0,0-1 0 0 0,0 19 0 0 0,0-36 0 0 0,0 17-176 0 0,0 1-120 0 0,-17-18 24 0 0,17 0 0 0 0,0-18 96 0 0,0 18 0 0 0,0 0 0 0 0,0-17-6168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5:58.10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360 317 7368 0 0,'0'-15'656'0'0,"0"15"-528"0"0,0-16-128 0 0,0 16 0 0 0,-16 0 1352 0 0,16-16 248 0 0,0 0 40 0 0,-17 16 16 0 0,17-16-480 0 0,-16 16-97 0 0,16 0-23 0 0,0-16 0 0 0,-16 16-384 0 0,-1 0-72 0 0,17 0-24 0 0,-16 0 0 0 0,0 16-224 0 0,-1-16-40 0 0,1 16-16 0 0,0 0 0 0 0,-1 0-96 0 0,1 0-16 0 0,0 15-8 0 0,-1 1 0 0 0,1-16-80 0 0,0 15-8 0 0,-1 1-8 0 0,1 0 0 0 0,0 0-80 0 0,-1-1 80 0 0,17 1-80 0 0,-16-16 80 0 0,16 15-80 0 0,-16-15 0 0 0,16 0 0 0 0,0 16 0 0 0,0-16 0 0 0,16-16 0 0 0,-16 15 0 0 0,0-15-88 0 0,0 0-168 0 0,16 0-32 0 0,-16 0 0 0 0,33-15-8 0 0,-33 15-40 0 0,16-16-8 0 0,17 0 0 0 0,-17 0 0 0 0,1 0 184 0 0,-1-15 32 0 0,0 15 0 0 0,1-16 8 0 0,-1 0 120 0 0,0 17 0 0 0,1-17 0 0 0,-17 16 0 0 0,16 0 0 0 0,0 0 0 0 0,-16 0 0 0 0,17 1 0 0 0,-17-1 152 0 0,0 16-24 0 0,16-16-8 0 0,-16 16 0 0 0,0 0 64 0 0,0 0 8 0 0,0 0 8 0 0,0 0 0 0 0,0 0-24 0 0,0 0-8 0 0,0 0 0 0 0,0 0 0 0 0,0 0-40 0 0,0 16 0 0 0,-16 0-8 0 0,16-16 0 0 0,0 15-120 0 0,0 1 88 0 0,-17 0-88 0 0,17 16 80 0 0,0-16-16 0 0,0 0 0 0 0,-16 15 0 0 0,16 1 0 0 0,0 0 40 0 0,0 15 8 0 0,-16-15 0 0 0,16 15 0 0 0,0-15 0 0 0,-17 16 0 0 0,17-17 0 0 0,-16 17 0 0 0,16-1 48 0 0,0 1 16 0 0,-16-1 0 0 0,16 1 0 0 0,0-16 0 0 0,0-1 0 0 0,0 1 0 0 0,0 0 0 0 0,0-17-104 0 0,16 1-72 0 0,-16 0 96 0 0,0 0-96 0 0,0-16 88 0 0,0 0-88 0 0,0 0 80 0 0,0 0-80 0 0,16 0 80 0 0,1 0-80 0 0,-17-16 80 0 0,0-16-80 0 0,16 17 0 0 0,-16-1 64 0 0,16 0-64 0 0,-16 0 0 0 0,0 0 0 0 0,0 0 0 0 0,0 1 0 0 0,0-1 0 0 0,0 16-96 0 0,0-16-32 0 0,0 16-16 0 0,0 0 0 0 0,0 0-776 0 0,0 0-152 0 0,17 0-32 0 0,-17 0-8087 0 0</inkml:trace>
  <inkml:trace contextRef="#ctx0" brushRef="#br0" timeOffset="337.48">474 824 10592 0 0,'0'0'944'0'0,"0"0"-752"0"0,17 0-192 0 0,-1 16 0 0 0,-16-16 1344 0 0,16 0 240 0 0,1 0 48 0 0,-1 16-1 0 0,0-16-855 0 0,1 0-168 0 0,-1 0-40 0 0,17 0-8 0 0,-17 0-264 0 0,0 16-48 0 0,1-16-16 0 0,-1 0 0 0 0,0 0 224 0 0,-16 16 48 0 0,0-16 8 0 0,0 16 0 0 0,0-1-416 0 0,0-15-96 0 0,0 16 0 0 0,0 0 0 0 0,-16 0 0 0 0,0 0 0 0 0,-1 0-96 0 0,-15-1 96 0 0,15 1 0 0 0,-15 16 0 0 0,15-16 64 0 0,-15 0-64 0 0,15 0 0 0 0,-15-1 64 0 0,15-15-64 0 0,17 16 0 0 0,-16 0 160 0 0,0-16 0 0 0,16 0 8 0 0,0 0 0 0 0,0 16-80 0 0,0-16-24 0 0,0 16 0 0 0,0-16 0 0 0,16 0-64 0 0,0-16 0 0 0,-16 16 0 0 0,33 0 0 0 0,-17-16 0 0 0,1 16 0 0 0,-1-16 0 0 0,0 0 0 0 0,1 16-160 0 0,-1-15 8 0 0,0-1 0 0 0,1 0 0 0 0,-1 16-720 0 0,0-16-152 0 0,-16 0-24 0 0,17 0-7431 0 0</inkml:trace>
  <inkml:trace contextRef="#ctx0" brushRef="#br0" timeOffset="843.16">670 16 14368 0 0,'0'0'320'0'0,"0"0"64"0"0,17 0 8 0 0,-17 0 8 0 0,16-15-320 0 0,-16 15-80 0 0,16 0 0 0 0,1 0 0 0 0,-1 0 863 0 0,0 0 161 0 0,1 0 32 0 0,-1 15 8 0 0,0-15-480 0 0,17 0-96 0 0,-17 0-16 0 0,1 0-8 0 0,15 0-216 0 0,-15 0-48 0 0,-1 0-8 0 0,0 0 0 0 0,17 0-16 0 0,-17 0-8 0 0,1 0 0 0 0,-1 0 0 0 0,0 0-8 0 0,-16 0-8 0 0,17 0 0 0 0,-17 0 0 0 0,0 0-248 0 0,0 0-40 0 0,0 0-16 0 0,0 0 0 0 0,0 0-288 0 0,0 0-56 0 0,0 0-16 0 0,0 0 0 0 0,0 0-320 0 0,-17 0-72 0 0,1 0-16 0 0,16 0 0 0 0,-16 0-184 0 0,-1 0-39 0 0,1 0-9 0 0,0 0 0 0 0,-1 16-80 0 0,17-16-16 0 0,-16 0-8 0 0,0 0 0 0 0,-1 16 712 0 0,17-16 136 0 0,-16 0 32 0 0,16 0 8 0 0,0 0 1048 0 0,0 0 216 0 0,-16 16 32 0 0,-1-16 16 0 0,17 0 312 0 0,0 16 64 0 0,-16-16 16 0 0,16 16 0 0 0,0-1-169 0 0,0-15-31 0 0,0 16-8 0 0,0 0 0 0 0,0 16-488 0 0,0-16-96 0 0,0 15-16 0 0,0-15-8 0 0,0 16-304 0 0,0-16-64 0 0,0 15-16 0 0,0 1 0 0 0,0-16-136 0 0,0 16 0 0 0,0-17 0 0 0,16 1-6128 0 0,-16 0-1199 0 0</inkml:trace>
  <inkml:trace contextRef="#ctx0" brushRef="#br0" timeOffset="1452.69">1569 476 13016 0 0,'0'0'288'0'0,"0"0"56"0"0,0 0 8 0 0,0 0 16 0 0,0-16-296 0 0,0 0-72 0 0,0 0 0 0 0,0 0 0 0 0,-16 16 616 0 0,16-15 112 0 0,0 15 15 0 0,-17-16 9 0 0,1 0-312 0 0,0 16-64 0 0,16 0-16 0 0,-17-16 0 0 0,1 16 120 0 0,0 0 32 0 0,16 0 0 0 0,-17 0 0 0 0,1 0 8 0 0,0 16 8 0 0,-1-16 0 0 0,17 16 0 0 0,-16 0-176 0 0,0-1-32 0 0,-1 1 0 0 0,1 0-8 0 0,-1 0-136 0 0,1 16-24 0 0,16-16-8 0 0,-33 15 0 0 0,33-15 16 0 0,-16 16 8 0 0,0-1 0 0 0,16-15 0 0 0,-17 16 8 0 0,17 0 0 0 0,-16-1 0 0 0,16-15 0 0 0,0 16-64 0 0,0 0-16 0 0,0-17 0 0 0,0 1 0 0 0,0 16-96 0 0,0-16 0 0 0,0 0 64 0 0,16-1-64 0 0,-16 1 0 0 0,17 0 0 0 0,-17-16 0 0 0,16 0 0 0 0,0 0-200 0 0,1 0-16 0 0,-1-16 0 0 0,17 0 0 0 0,-17 1-72 0 0,17-1-24 0 0,-17-16 0 0 0,17 16 0 0 0,-17-15-40 0 0,17-1 0 0 0,-17 0-8 0 0,1 0 0 0 0,-1 1 200 0 0,17-1 32 0 0,-33 0 16 0 0,16 17 0 0 0,-16-17 112 0 0,0 16 0 0 0,0-16 72 0 0,0 17-72 0 0,0 15 320 0 0,0-16 8 0 0,0 16 8 0 0,-16 0 0 0 0,16 0-112 0 0,0 0-32 0 0,-17 16 0 0 0,17-16 0 0 0,-16 15 104 0 0,16 1 24 0 0,0 0 0 0 0,-16 0 0 0 0,16 0-320 0 0,0 15 0 0 0,0-15 0 0 0,0 16 0 0 0,16-16 88 0 0,-16 15-24 0 0,0-15 0 0 0,0 16 0 0 0,16-16-64 0 0,1 0 0 0 0,-17 0 0 0 0,0 15 64 0 0,16-15-224 0 0,-16 0-56 0 0,16 0-8 0 0,-16 0 0 0 0,17-16-1336 0 0,-17 15-264 0 0</inkml:trace>
  <inkml:trace contextRef="#ctx0" brushRef="#br0" timeOffset="1885.93">1683 698 15408 0 0,'0'0'336'0'0,"17"0"72"0"0,-17 0 7 0 0,16 0 25 0 0,-16 0-352 0 0,16 0-88 0 0,1 0 0 0 0,-1 0 0 0 0,0 0 480 0 0,1 15 88 0 0,-1-15 8 0 0,0 16 8 0 0,1-16-152 0 0,-1 0-32 0 0,0 16-8 0 0,-16-16 0 0 0,17 16-216 0 0,-1 0-48 0 0,-16-16 0 0 0,0 0-8 0 0,0 16 216 0 0,0 0 48 0 0,0-16 0 0 0,0 0 8 0 0,-16 15-224 0 0,16-15-40 0 0,-17 16-16 0 0,1-16 0 0 0,0 16-112 0 0,-1-16 0 0 0,1 16 0 0 0,0-16 0 0 0,-1 0-104 0 0,1 16-48 0 0,0-16-8 0 0,-1 16 0 0 0,1-16-144 0 0,0 0-32 0 0,16 15-8 0 0,-17-15 0 0 0,17 0 344 0 0,-16 0 96 0 0,16 0 8 0 0,0 0 0 0 0,0 0-256 0 0,0 0-48 0 0,0 0-16 0 0,0 0 0 0 0,0 0 96 0 0,16 0 24 0 0,-16 0 0 0 0,17 0 0 0 0,-1 0 96 0 0,0 0 64 0 0,1 0 0 0 0,15 0-64 0 0,-15 0 88 0 0,15 0-88 0 0,-15 0 80 0 0,-1 0-80 0 0,17 16 208 0 0,-17-16-8 0 0,0 0 0 0 0,17 16 0 0 0,-33-16-8 0 0,16 16 0 0 0,1-16 0 0 0,-1 16 0 0 0,-16 0 32 0 0,0-1 8 0 0,0-15 0 0 0,-16 16 0 0 0,-1-16 144 0 0,1 16 24 0 0,0 0 8 0 0,-17 0 0 0 0,17-16-248 0 0,-17 0-40 0 0,0 16-16 0 0,1-16 0 0 0,-1 0-104 0 0,0 16 72 0 0,1-16-72 0 0,-1 0 64 0 0,0 0-192 0 0,1-16-32 0 0,15 16-16 0 0,1 0-6576 0 0,0-16-1319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6:01.43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9704 0 0,'0'0'424'0'0,"0"0"96"0"0,0 0-416 0 0,0 0-104 0 0,0 0 0 0 0,0 0 0 0 0,17 0 576 0 0,-17 0 88 0 0,0 0 16 0 0,0 0 8 0 0,16 0-152 0 0,-16 0-32 0 0,16 0-8 0 0,-16 0 0 0 0,17 16 112 0 0,-17 0 31 0 0,16 0 1 0 0,0 0 0 0 0,-16 15-96 0 0,17-15-24 0 0,-17 16 0 0 0,16 15 0 0 0,-16-15-272 0 0,16 32-56 0 0,-16-17-16 0 0,0 16 0 0 0,17-15-88 0 0,-17-1-24 0 0,0 1 0 0 0,0 0 0 0 0,16-17-64 0 0,-16 1 0 0 0,0-16 72 0 0,0 15-72 0 0,0-15 64 0 0,0 0-64 0 0,0-16 64 0 0,0 0-64 0 0,0 0 96 0 0,0 0-24 0 0,0 0 0 0 0,0 0 0 0 0,0 0-72 0 0,-16 0 96 0 0,16-16-96 0 0,0 0 96 0 0,-17 1-96 0 0,17-17 0 0 0,0 16 72 0 0,17-16-72 0 0,-17-15 0 0 0,0 15 0 0 0,0-15 0 0 0,16-1 64 0 0,-16-15-64 0 0,16 15 0 0 0,1 17 0 0 0,-1-17 0 0 0,-16 16 0 0 0,16 1 0 0 0,1-17 0 0 0,-1 32 0 0 0,-16 0 0 0 0,16 1 0 0 0,1-1 0 0 0,-1 0 0 0 0,-16 0 0 0 0,16 16 0 0 0,-16 0 64 0 0,17 0-64 0 0,-1 0 0 0 0,-16 16 0 0 0,16-16 0 0 0,1 0-8783 0 0</inkml:trace>
  <inkml:trace contextRef="#ctx0" brushRef="#br0" timeOffset="615.65">474 460 1376 0 0,'0'0'128'0'0,"0"0"-128"0"0,0 0 0 0 0,0 0 0 0 0,0 0 2448 0 0,0 0 464 0 0,0 0 96 0 0,16-16 24 0 0,1 16-1688 0 0,-1 0-328 0 0,-16 0-72 0 0,33 16-17 0 0,-17-16-311 0 0,1 16-64 0 0,-1-16-8 0 0,-16 15-8 0 0,33 1-240 0 0,-17 0-40 0 0,-16-16-16 0 0,16 16 0 0 0,1 0-96 0 0,-17 0-16 0 0,0 0-8 0 0,0-1 0 0 0,0 1 0 0 0,0 0 0 0 0,0 0 0 0 0,-17-16 0 0 0,1 16-24 0 0,16-16 0 0 0,-16 16 0 0 0,-1-1 0 0 0,1-15-96 0 0,0 0 88 0 0,-1 16-88 0 0,1-16 80 0 0,-1 0-80 0 0,1 0 0 0 0,0 0 0 0 0,16 0 0 0 0,-17 0-96 0 0,17 0 0 0 0,-16 0-8 0 0,16 0 0 0 0,0 0-96 0 0,0 0-24 0 0,0-16 0 0 0,0 16 0 0 0,0 0 24 0 0,0 0 0 0 0,0 0 0 0 0,0 0 0 0 0,0 0 120 0 0,16 0 80 0 0,1 0-96 0 0,-1 0 96 0 0,0 0 0 0 0,1 16 0 0 0,-1-16 64 0 0,1 16-64 0 0,-1 0 208 0 0,-16 0-8 0 0,16-16 0 0 0,1 16 0 0 0,-17-1 0 0 0,0 1 0 0 0,0 0 0 0 0,0-16 0 0 0,0 16-8 0 0,0 0 0 0 0,-17-16 0 0 0,17 16 0 0 0,-16 0-24 0 0,0-16-8 0 0,-1 0 0 0 0,17 15 0 0 0,-16-15-80 0 0,-1 0-16 0 0,1 0-64 0 0,16 0 96 0 0,-16 0-96 0 0,16 0-144 0 0,-17 0 32 0 0,17 0 8 0 0,0 0-1072 0 0,0 0-208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6:02.51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4608 0 0,'0'0'408'0'0,"0"0"-328"0"0,0 0-80 0 0,16 0 0 0 0,0 0 1576 0 0,1 16 304 0 0,-1-16 56 0 0,0 16 16 0 0,1 0-880 0 0,-1-16-176 0 0,0 16-32 0 0,1 0 0 0 0,-17-1-321 0 0,16 1-55 0 0,0 0-8 0 0,-16 0-8 0 0,0-16-24 0 0,17 16-8 0 0,-17 0 0 0 0,0 0 0 0 0,-17-16-280 0 0,17 15-48 0 0,0 1-16 0 0,-16-16 0 0 0,16 16 16 0 0,-16-16 0 0 0,-1 16 0 0 0,1-16 0 0 0,16 16-32 0 0,-16-16-8 0 0,-1 0 0 0 0,1 16 0 0 0,16-16-72 0 0,0 0 0 0 0,-16 0 0 0 0,16 0 0 0 0,0 0-208 0 0,0 0 16 0 0,0 0 8 0 0,0 0 0 0 0,0 0-200 0 0,0 0-48 0 0,0-16-8 0 0,0 16 0 0 0,16 0 208 0 0,-16 0 40 0 0,16 0 0 0 0,-16 0 8 0 0,17 0 184 0 0,-1 0 0 0 0,-16 0 0 0 0,16 0 0 0 0,1 0 64 0 0,-1 16 80 0 0,0-16 16 0 0,-16 15 0 0 0,17 1 0 0 0,-1 0 0 0 0,-16-16 0 0 0,16 16 0 0 0,1 0 104 0 0,-17-16 24 0 0,0 16 8 0 0,0-1 0 0 0,0 1-80 0 0,0 0-24 0 0,0 0 0 0 0,-17-16 0 0 0,17 0 32 0 0,-16 16 8 0 0,0-16 0 0 0,-1 0 0 0 0,17 16-136 0 0,-16 0-32 0 0,0-16-64 0 0,-1 0 96 0 0,1 15-96 0 0,0-15 88 0 0,-1 0-88 0 0,17 0 80 0 0,0 0-688 0 0,0 0-144 0 0,0 0-24 0 0,0 0-7359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6:02.83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14600 0 0,'0'0'320'0'0,"0"0"64"0"0,16 0 8 0 0,0 16 24 0 0,1-16-328 0 0,-1 0-88 0 0,0 16 0 0 0,1-16 0 0 0,-1 0 503 0 0,0 0 81 0 0,17 0 24 0 0,0 16 0 0 0,-17-16-160 0 0,0 0-24 0 0,17 15-8 0 0,-17-15 0 0 0,17 0-160 0 0,-17 0-32 0 0,1 16 0 0 0,15-16-8 0 0,-15 0-88 0 0,-1 16-8 0 0,0-16-8 0 0,1 0 0 0 0,-1 0 8 0 0,0 0 0 0 0,-16 16 0 0 0,0-16 0 0 0,17 0-280 0 0,-17 0-64 0 0,0 0 0 0 0,0 0-8 0 0,0 0-1104 0 0,0 0-216 0 0,0 0-48 0 0,0 0 1 0 0</inkml:trace>
  <inkml:trace contextRef="#ctx0" brushRef="#br0" timeOffset="271.08">50 159 3224 0 0,'0'0'288'0'0,"0"0"-288"0"0,0 0 0 0 0,0 0 0 0 0,0 0 2504 0 0,0 0 448 0 0,0 0 88 0 0,16 0 24 0 0,-16 0-1697 0 0,16 0-343 0 0,-16 15-64 0 0,17-15-8 0 0,15 0-408 0 0,-15 0-72 0 0,-1 16-24 0 0,17-16 0 0 0,-17 0-40 0 0,17 16-16 0 0,-1-16 0 0 0,-15 0 0 0 0,15 0-40 0 0,-15 16-16 0 0,15-16 0 0 0,-15 0 0 0 0,15 0-144 0 0,-15 0-32 0 0,15 16-8 0 0,-15-16 0 0 0,-1 0-152 0 0,0 0 64 0 0,1 0-64 0 0,-1-16 0 0 0,0 16-104 0 0,-16 0-80 0 0,0 0-8 0 0,0 0-8 0 0,17 0-1160 0 0,-17 0-232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6:03.64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2304 0 0,'0'0'200'0'0,"0"0"-200"0"0,0 0 0 0 0,0 0 0 0 0,0 0 2088 0 0,0 0 376 0 0,0 0 80 0 0,0 0 16 0 0,16 0-1184 0 0,-16 0-240 0 0,0 0-48 0 0,0 16-1 0 0,17-16-303 0 0,-17 16-56 0 0,0 0-16 0 0,0 15 0 0 0,0-15-136 0 0,0 16-32 0 0,0 0-8 0 0,0-1 0 0 0,0 17-56 0 0,0-16 0 0 0,0-1-8 0 0,0 1 0 0 0,0 15-176 0 0,0-15-32 0 0,0 0-8 0 0,0 0 0 0 0,0-1-160 0 0,0 1-32 0 0,0 0 0 0 0,0-17-64 0 0,0 17 64 0 0,0-16-64 0 0,0 0 0 0 0,0-16 0 0 0,0 0 0 0 0,0 0-152 0 0,0 0 32 0 0,0 0 8 0 0,0 0-1088 0 0,0 0-216 0 0,0-16-48 0 0,16-16-8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6:03.91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6912 0 0,'16'0'608'0'0,"-16"0"-480"0"0,0 0-128 0 0,0 0 0 0 0,0 16 1416 0 0,0 0 264 0 0,0-16 48 0 0,0 32 16 0 0,0-16-704 0 0,0-1-144 0 0,0 17-25 0 0,0-16-7 0 0,0 16-176 0 0,0-1-40 0 0,0 1-8 0 0,0 0 0 0 0,0-1-168 0 0,0 1-40 0 0,0 0-8 0 0,0-1 0 0 0,0 1-152 0 0,0 0-32 0 0,0-16-8 0 0,0 15 0 0 0,0 1-104 0 0,0 0-32 0 0,0-16 0 0 0,-16 15 0 0 0,16-15-96 0 0,0 0 0 0 0,16 0 0 0 0,-16 0 0 0 0,-16-16-1152 0 0,16 0-192 0 0,16 0-48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6:04.27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1 111 14336 0 0,'0'0'640'0'0,"0"0"128"0"0,0 0-616 0 0,0 0-152 0 0,16 0 0 0 0,-16 16 0 0 0,16 0 240 0 0,-16 0 16 0 0,17 0 7 0 0,-17 15 1 0 0,0-15 72 0 0,16 0 16 0 0,0 16 0 0 0,1 0 0 0 0,-1-1 144 0 0,-16 1 32 0 0,16 0 8 0 0,-16-1 0 0 0,0 1-16 0 0,0 0 0 0 0,0 15 0 0 0,0-15 0 0 0,17 0-128 0 0,-17-1-24 0 0,0-15-8 0 0,0 16 0 0 0,0-16-360 0 0,0-1-80 0 0,0 1-16 0 0,0 0 0 0 0,-17 0 160 0 0,17-16 24 0 0,0 0 8 0 0,0 0 0 0 0,0 0-96 0 0,0 0 0 0 0,17-16 0 0 0,-17 0 64 0 0,16 16-64 0 0,-16-16 0 0 0,0-15 0 0 0,16 15-88 0 0,1 0 88 0 0,-1-16 128 0 0,-16 1-32 0 0,16-1-8 0 0,1 0-88 0 0,-1 1 0 0 0,0-17-96 0 0,1 1 96 0 0,-1 15 0 0 0,0-16 104 0 0,1 17 0 0 0,-1-17 0 0 0,-16 32 104 0 0,0-31 16 0 0,16 31 8 0 0,-16-16 0 0 0,17 16-72 0 0,-17 1-24 0 0,0-17 0 0 0,0 16 0 0 0,0 0-72 0 0,0 16-64 0 0,-17-16 72 0 0,34 1-72 0 0,-17 15 0 0 0,0 0 0 0 0,0 0 0 0 0,0 0-80 0 0,0 0-504 0 0,0 0-104 0 0,0 0-16 0 0,0 0-5816 0 0,0 0-1159 0 0</inkml:trace>
  <inkml:trace contextRef="#ctx0" brushRef="#br0" timeOffset="576.57">474 634 16184 0 0,'0'0'351'0'0,"0"0"81"0"0,0 0 16 0 0,0 0 0 0 0,17 0-352 0 0,-1 0-96 0 0,-16 0 0 0 0,0 0 0 0 0,0 0 512 0 0,16 16 80 0 0,1-16 16 0 0,-1 0 8 0 0,0 0-168 0 0,1 16-32 0 0,-1-16 0 0 0,0 0-8 0 0,1 0-248 0 0,-1 16-56 0 0,0-16-8 0 0,-16 0 0 0 0,17 16 112 0 0,-17-16 16 0 0,0 0 8 0 0,0 15 0 0 0,16-15 24 0 0,-16 16 8 0 0,-16 0 0 0 0,16-16 0 0 0,0 16-136 0 0,-17 0-32 0 0,17 0-8 0 0,-16-16 0 0 0,0 16-88 0 0,-1-16-96 0 0,1 15 16 0 0,0 1 8 0 0,-1-16-16 0 0,1 16 0 0 0,0-16 0 0 0,16 0 0 0 0,-17 0-208 0 0,1 16-48 0 0,16-16-8 0 0,0 0 0 0 0,0 0 160 0 0,0 0 24 0 0,0 0 8 0 0,0 0 0 0 0,16 0-56 0 0,1 0-8 0 0,-17 0 0 0 0,0 16 0 0 0,16-16 224 0 0,0 0 0 0 0,1 0 0 0 0,-1 0 0 0 0,0 16 128 0 0,1-16 72 0 0,-1 0 16 0 0,0 15 0 0 0,1-15-88 0 0,-1 16-24 0 0,0-16 0 0 0,1 16 0 0 0,-17-16 72 0 0,16 16 16 0 0,-16 0 0 0 0,0-16 0 0 0,0 16 72 0 0,0-16 24 0 0,0 15 0 0 0,-16 1 0 0 0,16-16-168 0 0,0 16-32 0 0,-17-16-8 0 0,1 16 0 0 0,0-16-80 0 0,-1 16 0 0 0,1-16 0 0 0,16 0 0 0 0,-33 16 0 0 0,33-16 0 0 0,0 0-96 0 0,0 0 96 0 0,-16 0-800 0 0,0 0-104 0 0,16 0-24 0 0,0 0 0 0 0,16-16-616 0 0,-16 16-128 0 0,0-16-23 0 0</inkml:trace>
  <inkml:trace contextRef="#ctx0" brushRef="#br0" timeOffset="879.69">948 317 3224 0 0,'0'0'288'0'0,"0"0"-288"0"0,0 0 0 0 0,0 0 0 0 0,0 0 1688 0 0,0 0 280 0 0,0 0 56 0 0,16 0 16 0 0,1 0-600 0 0,-17 0-128 0 0,0 0-16 0 0,0 0-9 0 0,16 16-239 0 0,0 0-56 0 0,-32 0 0 0 0,16 0-8 0 0,0 15-320 0 0,-16 1-64 0 0,16-16-16 0 0,-17 16 0 0 0,17 15-96 0 0,0-15-16 0 0,0 0-8 0 0,0-1 0 0 0,0 17-112 0 0,0-17-32 0 0,0 1 0 0 0,0 16 0 0 0,17-17-176 0 0,-17 1-40 0 0,0 0-8 0 0,0-16 0 0 0,0-1-96 0 0,16 17 0 0 0,-32-32 0 0 0,16 16 0 0 0,0-16 0 0 0,0 0-80 0 0,0 0 16 0 0,0 0 0 0 0,0 0-848 0 0,0 0-168 0 0,0 0-32 0 0,0-16-5256 0 0,0 16-1055 0 0</inkml:trace>
  <inkml:trace contextRef="#ctx0" brushRef="#br0" timeOffset="1187.01">1177 191 10592 0 0,'0'0'944'0'0,"0"0"-752"0"0,0 0-192 0 0,0 0 0 0 0,0 0 848 0 0,0 0 136 0 0,0 0 24 0 0,0 0 8 0 0,0 0-528 0 0,16 15-105 0 0,-16 1-15 0 0,0-16-8 0 0,0 16 88 0 0,0 0 24 0 0,0 0 0 0 0,0-16 0 0 0,0 32 200 0 0,0-17 32 0 0,0 1 16 0 0,0 16 0 0 0,17-16-64 0 0,-17 15-16 0 0,0 1 0 0 0,0 16 0 0 0,0-17-160 0 0,0 17-40 0 0,0-16-8 0 0,0-1 0 0 0,0 17-176 0 0,0-1-40 0 0,0-15-8 0 0,0 16 0 0 0,-17-17-144 0 0,17 1-64 0 0,0 0 0 0 0,0-1 64 0 0,0-15-184 0 0,0 0-40 0 0,0 16 0 0 0,0-32-7008 0 0,0 15-1407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6:59.75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36 19 1840 0 0,'0'0'160'0'0,"0"0"-160"0"0,0 0 0 0 0,0 0 0 0 0,0 0 2232 0 0,0 0 408 0 0,0 17 80 0 0,0-17 24 0 0,0 0-1728 0 0,0 0-344 0 0,0 0-72 0 0,0 0-16 0 0,0 0-168 0 0,0 0-40 0 0,0 0-8 0 0,0 0-1 0 0,0 0-47 0 0,0 0 0 0 0,0 0-8 0 0,0 0 0 0 0,0 0-112 0 0,0 0-16 0 0,0-17-8 0 0,0 17 0 0 0,0 0-96 0 0,0 0-16 0 0,0 0-64 0 0,0 0 96 0 0,18-18-24 0 0,-18 18-8 0 0,0 0 0 0 0,0 0 0 0 0,0 0 96 0 0,0 0 24 0 0,0 0 0 0 0,0 0 0 0 0,0 0 24 0 0,0 0 8 0 0,0 0 0 0 0,0 0 0 0 0,0 0-24 0 0,-18 18 0 0 0,18-18 0 0 0,0 0 0 0 0,0 0-64 0 0,0 0-24 0 0,0 17 0 0 0,0-17 0 0 0,0 0-104 0 0,0 0 88 0 0,-17 0-88 0 0,17 0 80 0 0,0 0-16 0 0,-18 0 0 0 0,18 0 0 0 0,0 0 0 0 0,0 0-64 0 0,0 0 0 0 0,0 0 0 0 0,0 0 64 0 0,0 0-64 0 0,0 0-136 0 0,0 0 32 0 0,18 0-5847 0 0,-18 0-1177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7:00.24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18 1 11200 0 0,'-18'18'496'0'0,"18"-18"104"0"0,0 0-480 0 0,0 0-120 0 0,0 0 0 0 0,0 0 0 0 0,0 0 640 0 0,0 0 96 0 0,0 0 32 0 0,0 0 0 0 0,18 0-344 0 0,-18 0-64 0 0,0 0-9 0 0,0 0-7 0 0,17 0-96 0 0,-17-18-24 0 0,0 18 0 0 0,18 0 0 0 0,-18 0 48 0 0,0 0 8 0 0,0 0 0 0 0,18 0 0 0 0,-18 0-56 0 0,0 0-16 0 0,0 0 0 0 0,0 0 0 0 0,0 0-56 0 0,0 0-16 0 0,0 0 0 0 0,0 0 0 0 0,0 0-40 0 0,-18 0 0 0 0,18 18-8 0 0,0-18 0 0 0,0 0 8 0 0,0 0 0 0 0,0 0 0 0 0,0 0 0 0 0,0 17-96 0 0,0-17 96 0 0,0 0-96 0 0,0 0 96 0 0,0 0-96 0 0,0 0 96 0 0,0 0-96 0 0,0 0 96 0 0,0 0-96 0 0,0 0 64 0 0,0 0-64 0 0,0 0 64 0 0,0 0-64 0 0,0 0 0 0 0,0 0-96 0 0,0 0 96 0 0,0 0-1400 0 0,0 0-216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7:00.71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1 107 6912 0 0,'0'0'608'0'0,"0"0"-480"0"0,0 0-128 0 0,0 0 0 0 0,0 0 1192 0 0,0 0 216 0 0,0 0 48 0 0,0 0 8 0 0,0 0-520 0 0,0 0-104 0 0,0 0-16 0 0,0 0-9 0 0,0 0-423 0 0,0 0-80 0 0,0 0-24 0 0,17 0 0 0 0,1-18-128 0 0,-18 18-32 0 0,18-18-8 0 0,-18 18 0 0 0,0-17 40 0 0,17-1 0 0 0,-17 18 8 0 0,0 0 0 0 0,0-17-24 0 0,18 17-8 0 0,-18-18 0 0 0,0 18 0 0 0,0 0 32 0 0,0 0 8 0 0,-18 0 0 0 0,18 0 0 0 0,0 0 16 0 0,0 0 0 0 0,-17 0 0 0 0,17 0 0 0 0,0 0 0 0 0,-18 18 8 0 0,18-18 0 0 0,0 0 0 0 0,0 17-48 0 0,-18-17-16 0 0,18 18 0 0 0,0-18 0 0 0,0 17-72 0 0,0-17-64 0 0,0 0 72 0 0,0 0-72 0 0,0 0-88 0 0,0 0-64 0 0,0 0-8 0 0,0 0-8727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4:12.03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425 254 9816 0 0,'0'0'216'0'0,"0"0"40"0"0,0 0 16 0 0,0 0 8 0 0,0 0-280 0 0,0 0 0 0 0,0-16 0 0 0,17 1 0 0 0,-17 15 432 0 0,0-16 32 0 0,0 16 8 0 0,16-16 0 0 0,-16 0-48 0 0,0 0-8 0 0,0 16 0 0 0,16-16 0 0 0,-16 1-24 0 0,0-1-8 0 0,17 16 0 0 0,-17-16 0 0 0,0 0-112 0 0,0 16-24 0 0,16-16-9 0 0,-16 0 1 0 0,0 16-96 0 0,-16-16-16 0 0,16 16-8 0 0,0-15 0 0 0,-17 15 16 0 0,17 0 8 0 0,0-16 0 0 0,-16 16 0 0 0,0 0-48 0 0,-1 0-16 0 0,17 0 0 0 0,-32 16 0 0 0,32-16 0 0 0,-17 15 0 0 0,-15-15 0 0 0,15 16 0 0 0,1 16-80 0 0,-17-32 0 0 0,17 32 0 0 0,0-16 0 0 0,-1-1 96 0 0,-15 1-32 0 0,15 16 0 0 0,-15-16 0 0 0,15 0 0 0 0,1 15-64 0 0,16-15 96 0 0,-16 16-32 0 0,-1-16-64 0 0,17-1 0 0 0,-16 17 0 0 0,16-16 0 0 0,0-16 0 0 0,0 16 0 0 0,16 0 0 0 0,-16 0 0 0 0,0-16 0 0 0,17 15 0 0 0,-17-15 0 0 0,16 0 0 0 0,0 16 0 0 0,1-16 0 0 0,-1 0 0 0 0,0 0 0 0 0,1 0 0 0 0,-1-16 0 0 0,0 16 0 0 0,1 0 0 0 0,-1 0 0 0 0,0-15 0 0 0,1-1 0 0 0,-1 0 0 0 0,0 16 0 0 0,1-16 0 0 0,-1 0-80 0 0,0 0 80 0 0,1 0-64 0 0,-17 16 64 0 0,16-15 0 0 0,-16-1-72 0 0,16 16 72 0 0,-16-16 0 0 0,0 0 0 0 0,17 16 0 0 0,-17-16 0 0 0,0 16 0 0 0,0-16 0 0 0,0 1 0 0 0,0 15 0 0 0,0-16-64 0 0,0 16 64 0 0,0 0-64 0 0,0 0 64 0 0,0 0 72 0 0,0 0-8 0 0,0 0-64 0 0,0 0 64 0 0,0 0-64 0 0,0 0 0 0 0,0 0 0 0 0,0 0 96 0 0,-17 0 0 0 0,17 16-8 0 0,-16-16 0 0 0,0 15-88 0 0,16 1 80 0 0,0 0-80 0 0,-17 0 80 0 0,1-16 48 0 0,16 32 0 0 0,0-17 8 0 0,-16 1 0 0 0,-1 16 0 0 0,17-16 0 0 0,-16 16 0 0 0,16 15 0 0 0,-16-15-48 0 0,-1-1-16 0 0,1 17 0 0 0,16-16 0 0 0,-16 15-8 0 0,-1-15-64 0 0,1 15 96 0 0,16-15-32 0 0,-16 16 32 0 0,-1-1 0 0 0,1-15 0 0 0,0 15 0 0 0,16-15 48 0 0,-17 0 16 0 0,17 15 0 0 0,0-15 0 0 0,0 0-72 0 0,0 15-16 0 0,0-15 0 0 0,0-16 0 0 0,17 0-72 0 0,-17-1 0 0 0,16 1 0 0 0,0 0 0 0 0,1-16 0 0 0,-1 0 0 0 0,0-16 0 0 0,1 16 0 0 0,-1-31 0 0 0,0 15 0 0 0,1 0 0 0 0,-1-16 0 0 0,0 0 0 0 0,-16 1 0 0 0,17-1 0 0 0,-1 0 0 0 0,-16 1-136 0 0,0 15 32 0 0,0-16 8 0 0,-16 0 0 0 0,-1 17 96 0 0,17-1-88 0 0,-16 0 88 0 0,-17 0-80 0 0,17 0 80 0 0,-17 0 0 0 0,17 16 0 0 0,-17 0-64 0 0,1 0 64 0 0,15 0 0 0 0,-15 16 0 0 0,15-16 0 0 0,1 16 64 0 0,0-16 24 0 0,-1 16 8 0 0,1-16 0 0 0,0 16-32 0 0,16-16-64 0 0,0 0 96 0 0,0 0-32 0 0,16 0-64 0 0,0 16 0 0 0,-16-16 0 0 0,17 0 0 0 0,-1 0 0 0 0,0 0 0 0 0,17 0 0 0 0,-17 0 0 0 0,17-16 0 0 0,0 16 0 0 0,-17 0 0 0 0,17 0 0 0 0,-1-16 0 0 0,-15 16 64 0 0,15 0-64 0 0,-15-16 0 0 0,15 16 0 0 0,-15-16-112 0 0,-1 16 16 0 0,0-16 0 0 0,1 16-736 0 0,-17 0-152 0 0,16 0-24 0 0</inkml:trace>
  <inkml:trace contextRef="#ctx0" brushRef="#br0" timeOffset="385.83">654 634 10136 0 0,'0'0'448'0'0,"0"0"96"0"0,0 0-440 0 0,0 0-104 0 0,0 0 0 0 0,0 0 0 0 0,0 0 120 0 0,0 0 0 0 0,0 16 0 0 0,0-16 0 0 0,0 16 200 0 0,0 0 48 0 0,0 0 8 0 0,0-16 0 0 0,0 16 240 0 0,0 15 56 0 0,0-15 0 0 0,0 0 8 0 0,0 16-17 0 0,0-16-7 0 0,0 15 0 0 0,-16 1 0 0 0,16 0-128 0 0,0-1-24 0 0,0 1-8 0 0,0 0 0 0 0,-17-1-104 0 0,17 1-16 0 0,-16 0-8 0 0,16 15 0 0 0,0-15-240 0 0,0 0-56 0 0,0-1-8 0 0,0 1 0 0 0,-16-16 16 0 0,16 16 0 0 0,0-17 0 0 0,0 1 0 0 0,0 0-80 0 0,0 0 64 0 0,0-16-64 0 0,0 0 64 0 0,0 0-64 0 0,0 0-88 0 0,0 0 24 0 0,0 0 0 0 0,0-16-992 0 0,16 0-192 0 0,-16-15-32 0 0,16 15-6423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7:03.24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71 5064 0 0,'0'-18'224'0'0,"0"18"48"0"0,0-18-272 0 0,0 18 0 0 0,0-17 0 0 0,0 17 0 0 0,0 0 1480 0 0,0 0 248 0 0,17-18 40 0 0,1 18 16 0 0,-18 0-920 0 0,0 0-176 0 0,18 18-40 0 0,-1-1-8 0 0,-17 1-176 0 0,18 0-40 0 0,-18-1-9 0 0,17 1 1 0 0,1 17 8 0 0,-18-17 0 0 0,18 17 0 0 0,-1 0 0 0 0,-17 1-184 0 0,18-1-40 0 0,-18 0-8 0 0,18 1 0 0 0,-18-1 72 0 0,17 18 16 0 0,-17-18 0 0 0,0 0 0 0 0,18-17-192 0 0,-18 17-88 0 0,0 0 80 0 0,18-17-80 0 0,-18 0 0 0 0,0 17 64 0 0,17-17-64 0 0,-17-18 0 0 0,0 17 0 0 0,0-17 88 0 0,0 0-88 0 0,0 0 80 0 0,0 0 48 0 0,0-17 16 0 0,18 17 0 0 0,-18-18 0 0 0,17 0 16 0 0,-17 1 8 0 0,0-19 0 0 0,18 19 0 0 0,-18-18 144 0 0,18-1 24 0 0,-1 19 8 0 0,-17-19 0 0 0,18 1-480 0 0,-18 0-96 0 0,18 0-24 0 0,-18-1 0 0 0,17 1 256 0 0,-17 0 0 0 0,18 17 64 0 0,-18-17-64 0 0,0 17 96 0 0,0 0-32 0 0,0 1 0 0 0,0-1-64 0 0,0 1 80 0 0,0-1-80 0 0,0 18 64 0 0,0 0-64 0 0,0 0 0 0 0,0 0-152 0 0,0-18 24 0 0,0 18 8 0 0,0 0-1448 0 0,0 0-288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7:03.74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88 212 3224 0 0,'0'0'288'0'0,"0"0"-288"0"0,0-18 0 0 0,0 1 0 0 0,0 17 1344 0 0,0-18 208 0 0,0 18 48 0 0,0-18 0 0 0,0 18-672 0 0,0-17-128 0 0,18-1-32 0 0,-18 1-8 0 0,0-1-216 0 0,0 18-48 0 0,0-18-8 0 0,18 1 0 0 0,-18 17-104 0 0,0-18-16 0 0,0 0-8 0 0,17 18 0 0 0,-17 0-89 0 0,0 0-15 0 0,0 0-8 0 0,0 0 0 0 0,0 0-56 0 0,0 0 0 0 0,0 0-8 0 0,18 18 0 0 0,-18 0 56 0 0,0-1 16 0 0,17 1 0 0 0,-17 17 0 0 0,0-17-48 0 0,18 17-8 0 0,-18 0 0 0 0,18 1 0 0 0,-18 17-32 0 0,0-18-8 0 0,0 18 0 0 0,17-18 0 0 0,-17 18 56 0 0,0-18 8 0 0,0 1 0 0 0,0 16 0 0 0,0-16 32 0 0,0-1 0 0 0,0-17 8 0 0,0 17 0 0 0,-17 0-64 0 0,17-17-8 0 0,0-1-8 0 0,-18 1 0 0 0,0-18-40 0 0,18 18-8 0 0,-17-18 0 0 0,17 17 0 0 0,-18-17-24 0 0,1 0-8 0 0,17 0 0 0 0,-18 0 0 0 0,0 0-104 0 0,18 0 0 0 0,-17-17 0 0 0,-1 17 0 0 0,0-18-344 0 0,18 0-40 0 0,-17 1 0 0 0,17-1-8 0 0,-18 1-1216 0 0,18-1-248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7:04.03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18 1 9672 0 0,'0'0'864'0'0,"0"17"-696"0"0,0-17-168 0 0,0 18 0 0 0,17-18 864 0 0,-17 17 128 0 0,0-17 32 0 0,0 18 8 0 0,0-18-408 0 0,0 0-80 0 0,18 0-24 0 0,-18 0-1 0 0,0 0-327 0 0,0 0-72 0 0,0 0-16 0 0,0 0 0 0 0,0 0 152 0 0,0 0 24 0 0,0 0 8 0 0,0 0 0 0 0,0 0 8 0 0,0 0 8 0 0,0 0 0 0 0,0 0 0 0 0,0 0-80 0 0,-18-18-8 0 0,18 18-8 0 0,0 0 0 0 0,0 0-32 0 0,0 0-8 0 0,-17 0 0 0 0,17 0 0 0 0,-18-17-104 0 0,18 17-64 0 0,0 0 80 0 0,0 0-80 0 0,0 0 0 0 0,0 0 0 0 0,0 0 0 0 0,0 0 0 0 0,0 0-128 0 0,0 0-64 0 0,0 0-24 0 0,18 17-5359 0 0,-18-17-1081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7:04.57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19 5528 0 0,'0'0'488'0'0,"0"0"-392"0"0,0 0-96 0 0,0 0 0 0 0,0 0 1232 0 0,0 0 224 0 0,0 0 48 0 0,0 0 0 0 0,0 0-888 0 0,18 0-176 0 0,-18 0-40 0 0,17 0-8 0 0,1 0-32 0 0,-1 0-8 0 0,1 0 0 0 0,0 0 0 0 0,17 0 144 0 0,-17 0 24 0 0,-1-18 7 0 0,19 18 1 0 0,-19 0-88 0 0,18 0-24 0 0,-17 0 0 0 0,0 0 0 0 0,17 0-208 0 0,-17 0-48 0 0,-1 0 0 0 0,1 0-8 0 0,0 0-88 0 0,-1 18-64 0 0,1-18 72 0 0,-1 0-72 0 0,1 17 0 0 0,-18-17 0 0 0,18 0-104 0 0,-18 0 32 0 0,0 0 160 0 0,0 0 32 0 0,0 0 8 0 0,17 18 0 0 0,-17-18-240 0 0,0 0-48 0 0,0 0 0 0 0,0 0-8 0 0,0 0-1208 0 0,0 0-247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7:04.95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19 8720 0 0,'0'0'384'0'0,"0"0"88"0"0,0 0-376 0 0,0 0-96 0 0,0 0 0 0 0,0 0 0 0 0,0 0 672 0 0,0 0 128 0 0,0 0 16 0 0,0 0 8 0 0,0 0-224 0 0,0 0-48 0 0,18 0-8 0 0,0 0 0 0 0,-1 0 128 0 0,1 0 16 0 0,-18 0 7 0 0,35 17 1 0 0,-35-17-120 0 0,35 0-16 0 0,-17-17-8 0 0,0 17 0 0 0,-1 0-136 0 0,19 0-32 0 0,-1 0-8 0 0,-18 0 0 0 0,19-18-104 0 0,-19 18-16 0 0,19 0-8 0 0,-19 0 0 0 0,19 0-112 0 0,-19 0-16 0 0,1 0-8 0 0,17 0 0 0 0,-17 0-112 0 0,-1 0 72 0 0,1 0-72 0 0,0 0 64 0 0,-18 0-64 0 0,17 0 96 0 0,1 0-96 0 0,0 0 96 0 0,-18 0-96 0 0,0 0 0 0 0,0 0 0 0 0,17 0-88 0 0,-17 0-1512 0 0,0 0-312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7:06.34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442 141 8896 0 0,'0'0'392'0'0,"0"0"88"0"0,0 0-384 0 0,0 0-96 0 0,0-17 0 0 0,0 17 0 0 0,0-18 704 0 0,0 18 128 0 0,0-18 32 0 0,-18 18 0 0 0,18-17-248 0 0,0 17-40 0 0,0-18-16 0 0,-18 18 0 0 0,18-17-112 0 0,-17 17-16 0 0,-1 0-9 0 0,18-18 1 0 0,-17 18-8 0 0,-1 0 0 0 0,0-18 0 0 0,1 18 0 0 0,-1 0-64 0 0,0 0-8 0 0,18 0-8 0 0,-35 0 0 0 0,17 0-24 0 0,1 0-8 0 0,-1 0 0 0 0,1 0 0 0 0,-1 18-304 0 0,0-18-80 0 0,1 18-8 0 0,-1-1 0 0 0,18-17 176 0 0,-18 35 32 0 0,1-17 8 0 0,17 0 0 0 0,-18-1-128 0 0,18 19 0 0 0,0-19-72 0 0,-18 19 72 0 0,18-1 0 0 0,0-17 144 0 0,-17 17-16 0 0,17 0-8 0 0,0-17-120 0 0,0 17 0 0 0,0 0 0 0 0,0 1 0 0 0,0-19 72 0 0,17 18-8 0 0,-17-17 0 0 0,18 0 0 0 0,-18-1-64 0 0,18 1 0 0 0,-18 0 0 0 0,17-18 0 0 0,-17 17-168 0 0,18-17 0 0 0,0 18 0 0 0,-1-18 0 0 0,-17-18 248 0 0,18 18 48 0 0,0-17 16 0 0,-1-1 0 0 0,1 0-232 0 0,-1 1-40 0 0,1-1-16 0 0,0-17 0 0 0,-1 0 144 0 0,1-1 0 0 0,0 1 0 0 0,-1 0 0 0 0,1-1-216 0 0,-18-16-8 0 0,18 16-8 0 0,-18 1 0 0 0,17 0 232 0 0,-17-1 0 0 0,0 19 0 0 0,18-19 0 0 0,-18 19 0 0 0,0-1 0 0 0,0 1 64 0 0,-18 17-64 0 0,18 0 296 0 0,0 0 8 0 0,0 0 0 0 0,0 0 0 0 0,-17 17-8 0 0,17 1 0 0 0,-18 17 0 0 0,18-17 0 0 0,0 17-80 0 0,0-17-24 0 0,0 17 0 0 0,0 0 0 0 0,0 1-16 0 0,0-1-8 0 0,0 0 0 0 0,18-17 0 0 0,-18 17-48 0 0,17-17-16 0 0,1-1 0 0 0,-18 1 0 0 0,17 0-104 0 0,1-1 72 0 0,0 1-72 0 0,-1-18 64 0 0,1 17-64 0 0,0-17 0 0 0,-1 0 0 0 0,1 0 0 0 0,0 0-704 0 0,-1 0-96 0 0,-17 0-32 0 0,18-17-5352 0 0,0-1-1079 0 0</inkml:trace>
  <inkml:trace contextRef="#ctx0" brushRef="#br0" timeOffset="365.46">724 371 8664 0 0,'0'0'384'0'0,"0"0"80"0"0,0 0-368 0 0,0 0-96 0 0,0 0 0 0 0,0 0 0 0 0,0 0 704 0 0,0 0 120 0 0,0 0 24 0 0,0 0 8 0 0,0 0-264 0 0,0 0-48 0 0,0 0-16 0 0,0 0 0 0 0,0 0-152 0 0,0 0-32 0 0,0 0-8 0 0,0 0-1 0 0,0 0-15 0 0,18 0 0 0 0,-18 35 0 0 0,0-35 0 0 0,0 18 96 0 0,17 17 8 0 0,-17-17 8 0 0,18 17 0 0 0,-18 0-8 0 0,0 0 0 0 0,18 18 0 0 0,-18-17 0 0 0,0 16-64 0 0,17-16-8 0 0,-17-1-8 0 0,0 0 0 0 0,18 1-112 0 0,-18-1-16 0 0,0 0-8 0 0,0 0 0 0 0,0 1-48 0 0,-18-19-16 0 0,18 1 0 0 0,-17 17 0 0 0,17-17-40 0 0,-18 0-8 0 0,18-1 0 0 0,-18-17 0 0 0,18 18-96 0 0,-17-1 88 0 0,-1-17-88 0 0,0 0 80 0 0,18 0-176 0 0,-17 0-32 0 0,-1 0 0 0 0,0-17-8 0 0,1 17-296 0 0,17-18-56 0 0,-18 1-16 0 0,1-1 0 0 0,-1-17-992 0 0,0 17-200 0 0,18 0-32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7:07.08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1376 0 0,'0'17'64'0'0,"0"-17"8"0"0,0 0-72 0 0,0 0 0 0 0,0 0 0 0 0,0 18 0 0 0,0-18 3008 0 0,0 18 592 0 0,0-18 112 0 0,0 17 32 0 0,0 1-2497 0 0,18-18-487 0 0,-18 0-104 0 0,0 0-16 0 0,0 0-312 0 0,0 0-56 0 0,0 0-16 0 0,0 18 0 0 0,0-18-136 0 0,0 0-32 0 0,0 0-8 0 0,0 0 0 0 0,0 0-16 0 0,0 0 0 0 0,0 0 0 0 0,0 0 0 0 0,0 0 0 0 0,0 0-64 0 0,0 0 96 0 0,0 0-32 0 0,0 0-64 0 0,0 0 96 0 0,0-18-96 0 0,0 18 96 0 0,0 0-96 0 0,0 0 0 0 0,0 0 0 0 0,0 0 0 0 0,0 0 0 0 0,0 0 0 0 0,0 0 0 0 0,0 0 0 0 0,0 0 0 0 0,0 0 0 0 0,0 0 0 0 0,0 0 0 0 0,0 0 0 0 0,0 0 0 0 0,0 0 0 0 0,17 0 0 0 0,-17 0 0 0 0,0-18 0 0 0,0 1 0 0 0,0 17 0 0 0,18-18 0 0 0,-18 18 0 0 0,0 0 0 0 0,-18 0 64 0 0,18 0-64 0 0,0 0 0 0 0,0 0 0 0 0,0 0 0 0 0,0 0 0 0 0,0 0 0 0 0,0 0 0 0 0,0 0 0 0 0,0 0 0 0 0,0 0 0 0 0,0 0 0 0 0,0 0-5647 0 0,0 0-1097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7:07.46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18 18 10136 0 0,'-17'0'448'0'0,"17"0"96"0"0,0 0-440 0 0,0 0-104 0 0,0 0 0 0 0,0 0 0 0 0,0 0 840 0 0,0 0 152 0 0,0 0 24 0 0,17 0 8 0 0,1 0-160 0 0,-18 18-33 0 0,18-18-7 0 0,-1 0 0 0 0,1 0-88 0 0,0-18-24 0 0,-1 18 0 0 0,19 0 0 0 0,-19 0-568 0 0,1 0-144 0 0,-1 0 0 0 0,1-17 0 0 0,0 17 432 0 0,-1 0 56 0 0,19 0 16 0 0,-19 0 0 0 0,1 17-400 0 0,17-17-104 0 0,-17 0 0 0 0,-1 0 0 0 0,-17 0 0 0 0,18 0 0 0 0,0 0 0 0 0,-1 18 0 0 0,1-18 0 0 0,0 0 0 0 0,-1 0 0 0 0,1 0 0 0 0,-18 0 0 0 0,18 0 0 0 0,-18 0 0 0 0,17 0 0 0 0,1 0-776 0 0,-18 0-200 0 0,0 0-40 0 0,17 0-8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7:08.27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248 0 4144 0 0,'0'18'368'0'0,"-18"-18"-296"0"0,18 0-72 0 0,0 0 0 0 0,-18 17 1584 0 0,1-17 304 0 0,17 18 56 0 0,0-18 8 0 0,-18 0-1072 0 0,0 18-216 0 0,18-1-48 0 0,-17-17-8 0 0,17 18-160 0 0,-18 0-32 0 0,0-1 0 0 0,18 1-8 0 0,0-1-81 0 0,-17 19-7 0 0,-1-19-8 0 0,18 1 0 0 0,-17 0 16 0 0,-1 17 8 0 0,18 0 0 0 0,0-17 0 0 0,-18 17-56 0 0,1 0-16 0 0,17 1 0 0 0,0-1 0 0 0,0-17-96 0 0,0 17-16 0 0,0 0-8 0 0,17 0 0 0 0,1-17-72 0 0,-18 17-8 0 0,0-17-64 0 0,18 17 96 0 0,-1-17-96 0 0,1 0 0 0 0,-1-1 64 0 0,1 1-64 0 0,0-1 0 0 0,17 1 0 0 0,-17-18 0 0 0,-1 18 0 0 0,19-1-1352 0 0,-19-17-216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7:08.8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353 424 11056 0 0,'-18'-18'984'0'0,"18"18"-792"0"0,0 0-192 0 0,0 0 0 0 0,0 0 736 0 0,0 0 112 0 0,0-17 16 0 0,-17 17 8 0 0,17 0-408 0 0,0 0-80 0 0,-18-18-25 0 0,0 18 1 0 0,1 0 176 0 0,-1 0 32 0 0,0 0 8 0 0,1 0 0 0 0,-1 0-32 0 0,0 18-8 0 0,1-18 0 0 0,-1 17 0 0 0,0-17-216 0 0,18 35-32 0 0,-17-17-16 0 0,-1 0 0 0 0,1-1-176 0 0,17 1-32 0 0,-18 0 0 0 0,0-1-64 0 0,18 19 0 0 0,0-19 0 0 0,-17 1 0 0 0,17 17 0 0 0,-18-17 0 0 0,18-1 0 0 0,0 1 0 0 0,0 0 0 0 0,0-1 0 0 0,0 1 0 0 0,0 0 0 0 0,0-18 0 0 0,0 0 0 0 0,18 17 0 0 0,-1-17-104 0 0,1-17 40 0 0,0 17-224 0 0,-18-18-48 0 0,17 18-8 0 0,18-35 0 0 0,-17 17-64 0 0,0 0-8 0 0,-1-17-8 0 0,1 18 0 0 0,17-1 168 0 0,-17-17 32 0 0,0 17 0 0 0,-1 0 8 0 0,1 1 216 0 0,-18-1 0 0 0,18 0 0 0 0,-18 1-64 0 0,0 17 64 0 0,0-18 0 0 0,0 0 0 0 0,0 18 0 0 0,0 0 128 0 0,0 0 32 0 0,0 0 16 0 0,0 0 0 0 0,0 0 144 0 0,0 0 24 0 0,0 0 8 0 0,0 0 0 0 0,0 0-168 0 0,0 0-32 0 0,0 0-8 0 0,0 18 0 0 0,0-18-144 0 0,-18 18 64 0 0,18-18-64 0 0,0 17 0 0 0,-18 1 64 0 0,18-18-64 0 0,0 18 0 0 0,0-1 0 0 0,-17 1 64 0 0,17 0-64 0 0,-18 17 72 0 0,18 0-72 0 0,-18 0 136 0 0,18 1-16 0 0,-17-1-8 0 0,-1 18 0 0 0,18 0 8 0 0,0-18 0 0 0,-18 0 0 0 0,18 18 0 0 0,-17-17 32 0 0,17-1 8 0 0,0 0 0 0 0,0 0 0 0 0,0 1-80 0 0,0-19-16 0 0,0 19 0 0 0,0-19 0 0 0,0 1 16 0 0,0 0 0 0 0,17-1 0 0 0,-17 1 0 0 0,0-1-80 0 0,18 1 0 0 0,0-18 72 0 0,-18 18-72 0 0,17-36 0 0 0,1 18 0 0 0,0 0 0 0 0,-1-18 0 0 0,1 18 0 0 0,0-17 0 0 0,-18-1 0 0 0,17 1 0 0 0,-17 17 0 0 0,18-18 64 0 0,-18 0-64 0 0,-18 18 0 0 0,18-17 0 0 0,0 17 72 0 0,0-18-72 0 0,-17 0 0 0 0,-1 18 72 0 0,0 0-72 0 0,1 0 0 0 0,-1 0 72 0 0,0 0-72 0 0,1 18 0 0 0,17-18 0 0 0,0 0 0 0 0,0 0-752 0 0,0 0-88 0 0,-18 0-24 0 0</inkml:trace>
  <inkml:trace contextRef="#ctx0" brushRef="#br0" timeOffset="361.85">617 1059 1376 0 0,'0'0'64'0'0,"0"0"8"0"0,-17 0-72 0 0,17 17 0 0 0,0-17 0 0 0,0 0 0 0 0,0 0 2880 0 0,-18 18 552 0 0,36 0 120 0 0,-18-1 16 0 0,0-17-2128 0 0,0 18-433 0 0,0 0-79 0 0,0-1-24 0 0,0 1-424 0 0,0 0-80 0 0,0-1-16 0 0,0 1-8 0 0,0 0-192 0 0,0-1-40 0 0,0 1-8 0 0,0-1 0 0 0,0 1 112 0 0,0 0 16 0 0,0-1 8 0 0,0-17 0 0 0,-18 18-208 0 0,18 0-64 0 0,0-18 0 0 0,0 0 0 0 0,0 0-192 0 0,0 0-72 0 0,0 0-16 0 0,0 0 0 0 0,0 0-816 0 0,0 0-168 0 0,0-18-32 0 0</inkml:trace>
  <inkml:trace contextRef="#ctx0" brushRef="#br0" timeOffset="656.34">476 36 8752 0 0,'0'0'776'0'0,"18"0"-616"0"0,-18 0-160 0 0,0 0 0 0 0,0 0 792 0 0,18 0 128 0 0,-1-18 24 0 0,1 18 8 0 0,-1 0-400 0 0,1 0-72 0 0,0 18-24 0 0,17-18 0 0 0,-17 0 216 0 0,-1 0 47 0 0,1 0 9 0 0,17 0 0 0 0,-17 17-248 0 0,-1-17-40 0 0,1 0-16 0 0,17 0 0 0 0,-17 18-168 0 0,0-18-32 0 0,-1 0 0 0 0,19 0-8 0 0,-19 0-112 0 0,1 0-16 0 0,0 0-8 0 0,-18 0 0 0 0,0 0-80 0 0,0 0 0 0 0,0 0 72 0 0,0 0-72 0 0,0 0-160 0 0,0 0-64 0 0,0 0-8 0 0,0 0-8 0 0,0 0-1016 0 0,0 0-208 0 0,0 0-39 0 0</inkml:trace>
  <inkml:trace contextRef="#ctx0" brushRef="#br0" timeOffset="950.72">794 1 10304 0 0,'0'0'456'0'0,"0"0"96"0"0,0 0-440 0 0,0 0-112 0 0,0 0 0 0 0,0 17 0 0 0,0-17 928 0 0,0 18 168 0 0,-18-18 32 0 0,18 17 8 0 0,0 1-305 0 0,0 0-55 0 0,0-1-8 0 0,0 1-8 0 0,0 17-120 0 0,0-17-16 0 0,0 17-8 0 0,-18 0 0 0 0,18-17-176 0 0,0 17-40 0 0,0 1-8 0 0,0-1 0 0 0,0-17-288 0 0,0 17-104 0 0,0-18 72 0 0,0 19-72 0 0,0-36-848 0 0,0 17-208 0 0,18 1-48 0 0,-18-18-8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4:12.86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80 9216 0 0,'0'0'816'0'0,"0"0"-656"0"0,0 0-160 0 0,16 0 0 0 0,-16 0 624 0 0,17 0 88 0 0,-1 0 24 0 0,-16 0 0 0 0,16-16-152 0 0,1 16-24 0 0,-1-16-8 0 0,17 16 0 0 0,-17 0-40 0 0,0 0-16 0 0,17-15-1 0 0,0 15 1 0 0,-1 0 16 0 0,-15 0 8 0 0,15 0 0 0 0,1 0 0 0 0,0-16-120 0 0,-1 16-24 0 0,-15 0-8 0 0,15 0 0 0 0,1 0-56 0 0,-17 0-16 0 0,1-16 0 0 0,15 16 0 0 0,-15 0-296 0 0,-1 0 0 0 0,0 0 0 0 0,1 0 0 0 0,-17 0 64 0 0,16 0 0 0 0,0 0 0 0 0,-16 0 0 0 0,0 0-64 0 0,0 0 0 0 0,0 0 0 0 0,0 0 0 0 0,0 0-184 0 0,0 0-16 0 0,0 0-8 0 0,0 0 0 0 0,0 0-1016 0 0,0 0-208 0 0,0 16-40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7:10.34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353 441 11376 0 0,'0'0'504'0'0,"0"0"104"0"0,0 0-488 0 0,0 0-120 0 0,0 0 0 0 0,0 0 0 0 0,0-17 872 0 0,-17 17 152 0 0,17-18 32 0 0,0 18 7 0 0,0 0-319 0 0,0-18-64 0 0,0 1-8 0 0,-18 17-8 0 0,18 0-216 0 0,0 0-48 0 0,-18-18-8 0 0,18 18 0 0 0,-17 0-184 0 0,17 0-40 0 0,-18 0-8 0 0,18 0 0 0 0,-18 0 0 0 0,18 0-8 0 0,-17 18 0 0 0,-1-18 0 0 0,1 0 0 0 0,-1 17 0 0 0,0 1 0 0 0,1-18 0 0 0,-1 18 8 0 0,0-1 0 0 0,1 1 0 0 0,-1 17 0 0 0,0-17-24 0 0,18 17 0 0 0,-17-17 0 0 0,-1 17 0 0 0,18 0-40 0 0,0-17 0 0 0,-17 17-8 0 0,17 0 0 0 0,17-17-88 0 0,-17 0 80 0 0,0 17-80 0 0,0-17 80 0 0,18-1-80 0 0,-1 1 0 0 0,-17-18 0 0 0,18 18 0 0 0,-18-18-208 0 0,18 17-56 0 0,-18-17-16 0 0,17 0 0 0 0,1 0 416 0 0,0 0 88 0 0,-18-17 8 0 0,17 17 8 0 0,1-18-320 0 0,0 0-64 0 0,-1 1-16 0 0,1-19 0 0 0,-1 19-120 0 0,-17-19-24 0 0,18 19-8 0 0,0-18 0 0 0,-18-1 88 0 0,0 1 24 0 0,17 17 0 0 0,1-17 0 0 0,-18 17 128 0 0,0-17 72 0 0,0 18-80 0 0,18-1 80 0 0,-18 18-80 0 0,0-18 80 0 0,0 1-80 0 0,0 17 80 0 0,0 0 128 0 0,0 0 64 0 0,0 0 24 0 0,-18 0 0 0 0,18 0 0 0 0,0 0 0 0 0,0 17 0 0 0,-18 1 0 0 0,18-18 8 0 0,0 35 0 0 0,-17-17 0 0 0,17-1 0 0 0,0 19-32 0 0,0-1-8 0 0,0-17 0 0 0,0 17 0 0 0,0 0-48 0 0,0 0-8 0 0,0 1 0 0 0,17-19 0 0 0,-17 19-128 0 0,18-19 0 0 0,-18 1 64 0 0,0-18-64 0 0,18 18 0 0 0,-1-18-112 0 0,-17 0 16 0 0,18 0 8 0 0,-18 0-776 0 0,0 0-152 0 0,18 0-32 0 0,-1-18-7927 0 0</inkml:trace>
  <inkml:trace contextRef="#ctx0" brushRef="#br0" timeOffset="297.08">547 653 7544 0 0,'18'0'328'0'0,"-18"0"80"0"0,0-18-328 0 0,0 18-80 0 0,0 0 0 0 0,0-17 0 0 0,0 17 368 0 0,18 0 56 0 0,-18 0 16 0 0,0 0 0 0 0,0 0 80 0 0,0 0 24 0 0,0 0 0 0 0,0 0 0 0 0,0 0 280 0 0,0 17 56 0 0,17 1 16 0 0,-17-18 0 0 0,0 18-200 0 0,0-1-41 0 0,0 18-7 0 0,0-17 0 0 0,0 0-200 0 0,18 17-32 0 0,-18-17-16 0 0,0 17 0 0 0,0 0 16 0 0,18 0 0 0 0,-18-17 0 0 0,0 17 0 0 0,0-17-56 0 0,17 0-8 0 0,-17 17 0 0 0,0-17 0 0 0,0-1-200 0 0,-17 1-48 0 0,17 0-8 0 0,0 17 0 0 0,0-18 104 0 0,0-17 24 0 0,-18 18 0 0 0,18 0 0 0 0,-18-18-136 0 0,18 17-24 0 0,-17-17-64 0 0,-1 18 96 0 0,0-18-96 0 0,1 0-144 0 0,17 0 32 0 0,-18 0 8 0 0,0 0-880 0 0,1 0-168 0 0,-1-18-40 0 0,18 18-7311 0 0</inkml:trace>
  <inkml:trace contextRef="#ctx0" brushRef="#br0" timeOffset="544.61">565 441 14256 0 0,'0'0'632'0'0,"0"0"128"0"0,0 0-608 0 0,0 0-152 0 0,0 0 0 0 0,18 0 0 0 0,-18 0 336 0 0,17 0 39 0 0,-17-17 9 0 0,18 17 0 0 0,-18 0-296 0 0,0 0-88 0 0,0 0 0 0 0,0-18 0 0 0,0 18 64 0 0,0 0-64 0 0,0 0 0 0 0,0 0 0 0 0,0 0 264 0 0,0 0 24 0 0,0 0 8 0 0,0 0 0 0 0,0 18-16 0 0,-18-18-8 0 0,18 0 0 0 0,0 0 0 0 0,-17 17-176 0 0,17-17-32 0 0,-18 18 0 0 0,18-18-64 0 0,0 0 0 0 0,0 0-152 0 0,0 0 24 0 0,0 0 0 0 0,0 0-1232 0 0,0 0-240 0 0</inkml:trace>
  <inkml:trace contextRef="#ctx0" brushRef="#br0" timeOffset="871.43">794 0 8752 0 0,'0'0'384'0'0,"18"18"88"0"0,-18-18-376 0 0,18 0-96 0 0,-18 0 0 0 0,17 18 0 0 0,1-18 1416 0 0,-1 17 272 0 0,1-17 48 0 0,0 18 16 0 0,-1-18-929 0 0,1 35-183 0 0,0-35-40 0 0,-1 18-8 0 0,1 17 8 0 0,0-17 0 0 0,-1-1 0 0 0,1 19 0 0 0,0-1-72 0 0,-1 0-16 0 0,1-17 0 0 0,-1 17 0 0 0,-17 0-408 0 0,18 1-104 0 0,0 17 0 0 0,-18-18 0 0 0,17 18 312 0 0,-17 0 40 0 0,0 0 0 0 0,0-1 8 0 0,0-16-168 0 0,-17-1-32 0 0,17 0 0 0 0,-18 1-8 0 0,18-1-152 0 0,-18-18 0 0 0,18 19 0 0 0,-17-19 0 0 0,-1 1-104 0 0,18 0-56 0 0,-17-1 0 0 0,-1 1-8 0 0,0-18-1264 0 0,18 18-248 0 0,-17-18-48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7:12.29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389 124 1840 0 0,'0'0'160'0'0,"0"0"-160"0"0,0 0 0 0 0,0 0 0 0 0,0 0 2520 0 0,0 0 464 0 0,0 0 96 0 0,0-18 24 0 0,0 18-2112 0 0,0 0-416 0 0,0-18-80 0 0,0 1-16 0 0,0 17-185 0 0,-18 0-31 0 0,18-18-8 0 0,-17 18 0 0 0,17-17 200 0 0,-18 17 40 0 0,0 0 8 0 0,18-18 0 0 0,-17 18-120 0 0,-1 0-16 0 0,1-18-8 0 0,-1 18 0 0 0,0 0-104 0 0,1 0-32 0 0,-1 18 0 0 0,0-18 0 0 0,1 0-112 0 0,-1 18-24 0 0,0-1-8 0 0,1-17 0 0 0,-1 18 0 0 0,18-1 0 0 0,-17 1 0 0 0,-1 0 0 0 0,0 17 64 0 0,18-17 16 0 0,-17-1 0 0 0,17 1 0 0 0,0 0-40 0 0,-18 17-8 0 0,18-17 0 0 0,0-1 0 0 0,0 18-112 0 0,18-17 72 0 0,-18 0-72 0 0,0 17 64 0 0,17-17-64 0 0,-17-1 0 0 0,0 1 0 0 0,18 0 0 0 0,-18-18 0 0 0,18 0 0 0 0,-18 0 0 0 0,17 0 0 0 0,1 0 0 0 0,-1-18-96 0 0,1 0 16 0 0,0 1 8 0 0,-1-1-56 0 0,-17-17-16 0 0,18 17 0 0 0,0 0 0 0 0,-1-17 280 0 0,-17 18 56 0 0,18-1 16 0 0,-18 0 0 0 0,0 1-208 0 0,18-1 0 0 0,-18 0 0 0 0,0 18 0 0 0,0-17 0 0 0,0 17 0 0 0,0 0 0 0 0,0 0 0 0 0,0 0-96 0 0,0 0-64 0 0,0 0-16 0 0,0 0 0 0 0,0 0 176 0 0,0 0 144 0 0,-18 0-24 0 0,18 17-8 0 0,0 1-40 0 0,0-18-8 0 0,0 18 0 0 0,0-18 0 0 0,-18 17-64 0 0,18 1 0 0 0,0 0 0 0 0,0 17 0 0 0,0-18 0 0 0,-17 19 80 0 0,17-1-80 0 0,0 0 80 0 0,-18 18-80 0 0,18-18 0 0 0,0 1-80 0 0,0 17 80 0 0,0 0 128 0 0,-18-1 80 0 0,18-16 16 0 0,0-1 0 0 0,0 0-96 0 0,0 1-24 0 0,0-1 0 0 0,0 0 0 0 0,0 0-104 0 0,0-17 72 0 0,18 17-72 0 0,-18-17 64 0 0,0 0-64 0 0,0-1 0 0 0,0 1 0 0 0,18 0 0 0 0,-18-18 0 0 0,0 0 0 0 0,0 0 64 0 0,0 0-64 0 0,17-18 0 0 0,-17 0 0 0 0,0 1 0 0 0,18-1 0 0 0,-18 0 0 0 0,0 1 0 0 0,0-19-64 0 0,0 36 64 0 0,0-35 0 0 0,0 35 0 0 0,0-17 0 0 0,0-1 0 0 0,-18 18 0 0 0,18 0 0 0 0,0 0 0 0 0,-17-18 0 0 0,17 18 0 0 0,0 0-72 0 0,-18 0 72 0 0,18 0 0 0 0,0 0-272 0 0,0 0 0 0 0,0 0 0 0 0,0 0 0 0 0,0 0-1456 0 0,0 0-296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7:12.60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9816 0 0,'0'0'432'0'0,"0"0"96"0"0,0 0-424 0 0,0 0-104 0 0,0 0 0 0 0,0 0 0 0 0,0 18 816 0 0,0-18 144 0 0,0 17 24 0 0,0 1 8 0 0,0 0-136 0 0,18-1-24 0 0,-18 1-9 0 0,0 0 1 0 0,0-1-32 0 0,0 18-8 0 0,0-17 0 0 0,0 17 0 0 0,0-17-224 0 0,0 0-48 0 0,18-1 0 0 0,-18 1-8 0 0,0 0-320 0 0,0-1-64 0 0,0 1-16 0 0,0 0 0 0 0,0-1-104 0 0,0-17 0 0 0,0 0-72 0 0,0 0 72 0 0,0 0-1552 0 0,0 0-264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7:17.48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71 5064 0 0,'0'0'448'0'0,"0"0"-352"0"0,0 0-96 0 0,0 0 0 0 0,0 0 1368 0 0,0-18 256 0 0,0 18 48 0 0,0 0 16 0 0,0 0-472 0 0,0 0-88 0 0,0 0-16 0 0,0 0-9 0 0,0 0-351 0 0,0 0-72 0 0,18 0-8 0 0,-18 0-8 0 0,17-18-144 0 0,1 18-24 0 0,-18 0-8 0 0,18 0 0 0 0,17 0-128 0 0,-17-17-24 0 0,-1 17-8 0 0,1 0 0 0 0,-1 0-40 0 0,19 0 0 0 0,-19-18-8 0 0,1 18 0 0 0,0 0-128 0 0,17 0-24 0 0,-17 0-8 0 0,-1 0 0 0 0,1 0-56 0 0,17 18-64 0 0,-17-18 88 0 0,-18 0-88 0 0,17 0 88 0 0,1 17-88 0 0,0-17 80 0 0,-18 0-80 0 0,17 0 64 0 0,-17 0-64 0 0,0 0 0 0 0,0 0 72 0 0,0 0-72 0 0,0 0 0 0 0,0 0-80 0 0,0 0 80 0 0,0 0-1352 0 0,0 0-224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7:18.78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670 565 12528 0 0,'0'0'272'0'0,"0"0"56"0"0,0-18 16 0 0,18 18 8 0 0,-18 0-280 0 0,0-17-72 0 0,0 17 0 0 0,0-18 0 0 0,0 18 632 0 0,0-17 104 0 0,18-1 32 0 0,-18 18-1 0 0,-18-18-287 0 0,18 1-48 0 0,0-1-16 0 0,0 18 0 0 0,0-18 0 0 0,0 18 0 0 0,0-17 0 0 0,-18-1 0 0 0,18 18-160 0 0,-17 0-40 0 0,17 0-8 0 0,-18 0 0 0 0,18 0 24 0 0,-17 0 8 0 0,-1 0 0 0 0,18 0 0 0 0,-18 0-240 0 0,1 18 0 0 0,-1-18 0 0 0,0 17 0 0 0,1 1 0 0 0,-1 0 0 0 0,0-1 0 0 0,1 19 0 0 0,-1-19 0 0 0,1 1 0 0 0,-1 17 0 0 0,0 0 0 0 0,18-17 0 0 0,-17 17 0 0 0,-1 1 0 0 0,18-1 0 0 0,-18 0 0 0 0,18 0 0 0 0,0-17 0 0 0,0 0 0 0 0,0 17 0 0 0,0-17-80 0 0,0 17 80 0 0,0 0-96 0 0,0-17 8 0 0,18 17 0 0 0,-18-17 0 0 0,18-1 0 0 0,-1 1 88 0 0,1-18 0 0 0,-18 18 0 0 0,18-18 0 0 0,-1-18 0 0 0,1 18 0 0 0,-1-18 0 0 0,1 1 0 0 0,0-1-144 0 0,-1-17-16 0 0,1 17 0 0 0,-18-17 0 0 0,18 0 56 0 0,-1 17 8 0 0,1-17 0 0 0,0-1 0 0 0,-1 1 32 0 0,-17 0 64 0 0,18 17-104 0 0,-1-17 40 0 0,-17 17 64 0 0,0-17 0 0 0,18 17 0 0 0,-18 1 0 0 0,0-1 0 0 0,0 0 0 0 0,0 18 0 0 0,0-17 0 0 0,0 17 0 0 0,0 0 0 0 0,0 0 64 0 0,0 0-64 0 0,0 0 192 0 0,-18 0 0 0 0,18 0 0 0 0,0 17 0 0 0,0 1 16 0 0,-17-18 8 0 0,17 18 0 0 0,0-1 0 0 0,-18 1-216 0 0,18 0 64 0 0,0 17-64 0 0,0-17 0 0 0,0 17 128 0 0,0 0-8 0 0,0-17-8 0 0,0 17 0 0 0,0 0 112 0 0,0 1 32 0 0,0-1 0 0 0,18 0 0 0 0,-18 0-256 0 0,17-17 0 0 0,-17 17 0 0 0,18-17 0 0 0,0 0 0 0 0,-18 17 0 0 0,17-35 0 0 0,1 18 0 0 0,0-18-144 0 0,-1 17 24 0 0,1-17 8 0 0,-18 0 0 0 0,0 0-920 0 0,18 0-184 0 0,-1 0-40 0 0</inkml:trace>
  <inkml:trace contextRef="#ctx0" brushRef="#br0" timeOffset="1053.61">706 530 4608 0 0,'0'0'408'0'0,"0"0"-328"0"0,0 0-80 0 0,0 0 0 0 0,0 0 1008 0 0,0 0 184 0 0,0 0 40 0 0,0 0 8 0 0,0 0-496 0 0,-18 17-96 0 0,18-17-16 0 0,0 18-8 0 0,0 0-112 0 0,0 17-16 0 0,0-17-8 0 0,0 17 0 0 0,0-17 160 0 0,18 17 32 0 0,-18 0 8 0 0,0-17-1 0 0,0 17-143 0 0,0 0-32 0 0,0 1-8 0 0,0-1 0 0 0,0 18-176 0 0,0-18-32 0 0,0 18-8 0 0,0 0 0 0 0,0 0-16 0 0,0-18-8 0 0,0 18 0 0 0,-18-18 0 0 0,18 1-120 0 0,0 17-24 0 0,18-18-8 0 0,-18 0 0 0 0,0 0-176 0 0,0 1-40 0 0,0 17-8 0 0,0-36 0 0 0,0 18 280 0 0,0 1 56 0 0,17-19 16 0 0,-17 1 0 0 0,18 0-168 0 0,-18-1-72 0 0,0-17 64 0 0,0 0-64 0 0,0 0 0 0 0,0 0 0 0 0,0 0 0 0 0,0 0 0 0 0,0 0 0 0 0,18-17 0 0 0,-18-1 0 0 0,0 0 0 0 0,0-17-96 0 0,17 17 24 0 0,-17-17 0 0 0,0 18 0 0 0,18-19 0 0 0,-18 19 0 0 0,0-19 0 0 0,0 19 0 0 0,0-1 72 0 0,18 0 0 0 0,-18 1-72 0 0,0-1 72 0 0,0 18 0 0 0,0-17-72 0 0,0 17 72 0 0,0 0 0 0 0,0 0-304 0 0,0 0-8 0 0,0 0 0 0 0,0 0 0 0 0,0 0-1320 0 0,0 0-256 0 0</inkml:trace>
  <inkml:trace contextRef="#ctx0" brushRef="#br0" timeOffset="1590.32">900 1288 5528 0 0,'0'0'488'0'0,"0"0"-392"0"0,0 0-96 0 0,0 0 0 0 0,0-17 1368 0 0,17 17 248 0 0,-17 0 48 0 0,0 0 16 0 0,18 0-848 0 0,-18 0-160 0 0,18 0-40 0 0,-1 0-8 0 0,-17 0 232 0 0,18 0 39 0 0,0 0 17 0 0,-1 0 0 0 0,1 17-456 0 0,-18 1-88 0 0,18-18-16 0 0,-18 18-8 0 0,0-18-184 0 0,17 17-32 0 0,-17 1 0 0 0,0 0-8 0 0,-17-18-48 0 0,17 17-8 0 0,0 1 0 0 0,-18-18 0 0 0,18 17 32 0 0,-18 1 0 0 0,1-18 0 0 0,-1 18 0 0 0,18-18-96 0 0,-18 17-88 0 0,1-17 24 0 0,-1 0 0 0 0,18 0 64 0 0,-18 0 0 0 0,1 18 0 0 0,17-18 64 0 0,-18 0-64 0 0,18 0 72 0 0,0 0-72 0 0,0 0 80 0 0,0 0 48 0 0,0 0 0 0 0,0 0 8 0 0,0 0 0 0 0,0 0-8 0 0,18 0-8 0 0,-18 0 0 0 0,17 0 0 0 0,1 0-40 0 0,0 0-8 0 0,-1 0 0 0 0,1 0 0 0 0,0 0-72 0 0,-1 0 0 0 0,-17 0 0 0 0,18 18 64 0 0,0-18-64 0 0,-1 0-96 0 0,1 0 16 0 0,-18 0 8 0 0,17 0-1144 0 0,-17 0-224 0 0,0 0-40 0 0</inkml:trace>
  <inkml:trace contextRef="#ctx0" brushRef="#br0" timeOffset="2220.87">917 107 6912 0 0,'0'0'608'0'0,"0"0"-480"0"0,0 0-128 0 0,0 0 0 0 0,0 0 1264 0 0,0 0 232 0 0,0 0 40 0 0,0 0 16 0 0,0 0-776 0 0,18 0-152 0 0,0 0-32 0 0,-1 17-8 0 0,1-17-41 0 0,0 0 1 0 0,-1 0-8 0 0,1-17 0 0 0,0 17-72 0 0,17 0-16 0 0,-18 0 0 0 0,1 0 0 0 0,0 0-104 0 0,17 0-24 0 0,-17 0-8 0 0,-1 0 0 0 0,1 0-144 0 0,0 0-24 0 0,-1 0-8 0 0,1 0 0 0 0,-1 0-64 0 0,-17 0-8 0 0,0 0-64 0 0,0 0 96 0 0,0 0-96 0 0,0 0 0 0 0,0 0 0 0 0,0 0 0 0 0,0 0-248 0 0,0 0 8 0 0,0 0 0 0 0,0 0 0 0 0,-17 17-224 0 0,17-17-48 0 0,-18 0 0 0 0,1 0-8 0 0,17 0-72 0 0,-18 0-16 0 0,18 0 0 0 0,-18 0 0 0 0,18 0 352 0 0,-17-17 73 0 0,17 17 15 0 0,0 0 0 0 0,-18 0 40 0 0,18 0 0 0 0,-18 0 8 0 0,18 0 0 0 0,0 0 264 0 0,0 0 48 0 0,0 0 16 0 0,0 0 0 0 0,0 0 231 0 0,-17 17 41 0 0,17-17 16 0 0,0 18 0 0 0,0-1-80 0 0,0 1-24 0 0,0 0 0 0 0,0-1 0 0 0,-18 19-40 0 0,18-1 0 0 0,0 0-8 0 0,0 0 0 0 0,0 1-88 0 0,0-1-24 0 0,0-17 0 0 0,0 17 0 0 0,0-17-152 0 0,0-1-80 0 0,0 1 80 0 0,0-1-80 0 0,18 1-64 0 0,-18 0-64 0 0,0-1-16 0 0,0-17-8631 0 0</inkml:trace>
  <inkml:trace contextRef="#ctx0" brushRef="#br0" timeOffset="3076.65">1623 865 2304 0 0,'0'-18'96'0'0,"0"18"32"0"0,0 0-128 0 0,0 0 0 0 0,0 0 0 0 0,0-17 0 0 0,0 17 1752 0 0,0 0 328 0 0,18 0 64 0 0,-18-18 8 0 0,0 18-1056 0 0,0-18-208 0 0,0 18-48 0 0,0-17-8 0 0,0 17-32 0 0,0-18 0 0 0,0 18-9 0 0,0 0 1 0 0,-18-17-296 0 0,18 17-56 0 0,0-18-16 0 0,0 18 0 0 0,0 0-216 0 0,-18-18-48 0 0,18 18 0 0 0,-17 0-8 0 0,17-17-24 0 0,-18 17-8 0 0,18 0 0 0 0,-18 17 0 0 0,1-17 48 0 0,17 0 16 0 0,-18 18 0 0 0,1-18 0 0 0,-1 18-56 0 0,0-1-16 0 0,1-17 0 0 0,17 35 0 0 0,-18-17 8 0 0,0 0 0 0 0,18 17 0 0 0,-17-17 0 0 0,17-1 184 0 0,-18 19 40 0 0,18-1 8 0 0,-18 0 0 0 0,18-17-352 0 0,0 17-176 0 0,0-17 16 0 0,18 17 8 0 0,-18-17 152 0 0,0-1 64 0 0,0 18-64 0 0,0-17 96 0 0,18 0 0 0 0,-18-18 0 0 0,0 17 0 0 0,17-17 0 0 0,-17 18-96 0 0,18-18 0 0 0,0 0 0 0 0,-1-18 0 0 0,1 18-88 0 0,0-17-40 0 0,-1-1 0 0 0,1 0-8 0 0,-1 1-24 0 0,1-18 0 0 0,0 17 0 0 0,-18 0 0 0 0,17-17 48 0 0,1 17 8 0 0,-18-17 0 0 0,18 17 0 0 0,-18 1 104 0 0,17-18 0 0 0,-17-1 0 0 0,0 19 0 0 0,18-1 0 0 0,-18-17 0 0 0,0 17 0 0 0,0 0 0 0 0,0 18 0 0 0,0-17 0 0 0,0-1 0 0 0,0 18 0 0 0,0 0 128 0 0,0 0 16 0 0,0 0 8 0 0,0 0 0 0 0,0 18-8 0 0,-18-1 0 0 0,18 1 0 0 0,0-18 0 0 0,0 18-80 0 0,0-1-64 0 0,0 1 96 0 0,0 0-96 0 0,0-1 72 0 0,0 1-72 0 0,18 17 0 0 0,-18-17 72 0 0,0 17-72 0 0,18-17 0 0 0,-18 17 0 0 0,17-17 0 0 0,-17 17 0 0 0,18-17 0 0 0,-1-18 72 0 0,-17 17-72 0 0,18 1-544 0 0,0-1-152 0 0,-1-17-24 0 0,-17 0-5119 0 0,18 0-1025 0 0</inkml:trace>
  <inkml:trace contextRef="#ctx0" brushRef="#br0" timeOffset="3871.46">1958 988 12352 0 0,'0'0'272'0'0,"0"0"56"0"0,0 0 16 0 0,0 0 0 0 0,0 0-280 0 0,0-17-64 0 0,0 17 0 0 0,18-18 0 0 0,-18 18 288 0 0,0-17 32 0 0,17-1 16 0 0,-17 18 0 0 0,0-18-40 0 0,0 18-8 0 0,0 0 0 0 0,0-17 0 0 0,0 17-9 0 0,0 0-7 0 0,18 0 0 0 0,-18 0 0 0 0,18 17 208 0 0,-18 1 48 0 0,0 0 8 0 0,17-1 0 0 0,-17 18-432 0 0,0-17-104 0 0,0 17 0 0 0,18 1 0 0 0,-18-1 432 0 0,0-17 64 0 0,0 17 16 0 0,0-18 0 0 0,18 19-168 0 0,-18-1-32 0 0,-18-17-8 0 0,18 17 0 0 0,0-17-80 0 0,0 17-8 0 0,-18-17-8 0 0,18-1 0 0 0,0 18-208 0 0,0-17 0 0 0,-17 0 0 0 0,17-1 0 0 0,0-17 288 0 0,-18 18 24 0 0,0-18 0 0 0,18 18 0 0 0,0-18-216 0 0,-17 0-32 0 0,-1 0-64 0 0,0-18 88 0 0,18 18-360 0 0,-17-18-72 0 0,-1 18-8 0 0,1-17-8 0 0,17-1-536 0 0,-18 0-96 0 0,0 1-32 0 0,18-1-7367 0 0</inkml:trace>
  <inkml:trace contextRef="#ctx0" brushRef="#br0" timeOffset="4197.83">1993 671 11056 0 0,'0'0'488'0'0,"0"0"104"0"0,0 0-472 0 0,0 0-120 0 0,0 0 0 0 0,18 18 0 0 0,-18-18 1504 0 0,0 0 288 0 0,0 0 47 0 0,18 17 17 0 0,-18-17-1312 0 0,0 0-264 0 0,0 0-56 0 0,0 0 0 0 0,0 0-128 0 0,0 0-32 0 0,17 0 0 0 0,-17 0 0 0 0,0-17 0 0 0,0 17-64 0 0,0 0 96 0 0,0 0-32 0 0,-17-18-64 0 0,17 18 0 0 0,0 0 72 0 0,0 0-72 0 0,-18 0 0 0 0,18 0 64 0 0,0 0-64 0 0,0 0 0 0 0,0 0 0 0 0,-18 0 0 0 0,18 18 0 0 0,0-18 0 0 0,0 0 0 0 0,0 17 0 0 0,0-17-72 0 0,0 0 72 0 0,0 0-1056 0 0,0 0-168 0 0</inkml:trace>
  <inkml:trace contextRef="#ctx0" brushRef="#br0" timeOffset="4690.92">335 71 9240 0 0,'0'0'408'0'0,"0"-17"88"0"0,0 17-400 0 0,0-18-96 0 0,0 0 0 0 0,0 18 0 0 0,0 0 1000 0 0,0 0 184 0 0,-17-17 32 0 0,17 17 0 0 0,0 0-224 0 0,0 17-41 0 0,-18-17-15 0 0,18 0 0 0 0,-18 18-360 0 0,1 0-64 0 0,-1-1-24 0 0,1 19 0 0 0,-1-1-208 0 0,0 0-48 0 0,1 0-8 0 0,-1 1 0 0 0,0 17 24 0 0,1-18 0 0 0,-1 18 0 0 0,0 0 0 0 0,1 0 48 0 0,-1-1 16 0 0,0 1 0 0 0,1 0 0 0 0,17 0-96 0 0,-18 0-24 0 0,18-18 0 0 0,0 1 0 0 0,0 17-128 0 0,0 0-64 0 0,0-1 64 0 0,18-16-64 0 0,-1-1 0 0 0,1 18-88 0 0,17-18 8 0 0,-17 0 0 0 0,17 1-944 0 0,18-19-184 0 0,0 19-40 0 0</inkml:trace>
  <inkml:trace contextRef="#ctx0" brushRef="#br0" timeOffset="5268.57">2082 71 4608 0 0,'0'0'408'0'0,"0"0"-328"0"0,17 0-80 0 0,-17-17 0 0 0,18 17 1032 0 0,0 0 192 0 0,-1 17 40 0 0,1-17 8 0 0,-1 0-240 0 0,19 0-40 0 0,-19 18-16 0 0,1 0 0 0 0,17-1-96 0 0,-17 1-16 0 0,17-1-9 0 0,0 19 1 0 0,-17-19-152 0 0,17 19-32 0 0,-17-1-8 0 0,17 18 0 0 0,-17-18-216 0 0,17 0-48 0 0,-17 18-8 0 0,-1-17 0 0 0,1-1-168 0 0,0 18-40 0 0,-18-18-8 0 0,17 18 0 0 0,-17-18-64 0 0,0 18-16 0 0,0-18 0 0 0,0 18 0 0 0,-17-17 16 0 0,17 17 0 0 0,-18-18 0 0 0,0 0 0 0 0,1 18-24 0 0,-1-18-8 0 0,1-17 0 0 0,-19 17 0 0 0,19 0-80 0 0,-1-17 0 0 0,0 0-80 0 0,-17-1 80 0 0,17 1-1088 0 0,1 0-160 0 0,-18-18-40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7:24.98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318 124 6448 0 0,'0'0'576'0'0,"0"0"-464"0"0,0 0-112 0 0,0-18 0 0 0,0 18 960 0 0,0 0 160 0 0,0-18 40 0 0,0 18 8 0 0,0-17-408 0 0,0-1-88 0 0,0 18-8 0 0,-17 0-8 0 0,17-18-176 0 0,0 1-32 0 0,-18 17 0 0 0,18 0-8 0 0,0-18 71 0 0,-17 18 9 0 0,17 0 8 0 0,0 0 0 0 0,-18 0-96 0 0,18 0-16 0 0,0 0-8 0 0,-18 0 0 0 0,18 0-152 0 0,-17 0-24 0 0,-1 18-8 0 0,0-1 0 0 0,18 1-104 0 0,-17-18-24 0 0,17 18-8 0 0,-18 17 0 0 0,0-17-16 0 0,1-1 0 0 0,17 19 0 0 0,-18-19 0 0 0,1 1 56 0 0,-1 17 16 0 0,18-17 0 0 0,-18 17 0 0 0,18-17-40 0 0,0-1-8 0 0,-17 1 0 0 0,-1 17 0 0 0,18-17-96 0 0,0 0 0 0 0,0-1 0 0 0,0 1 0 0 0,0-1 0 0 0,0 1 0 0 0,18 0 0 0 0,-18-18 0 0 0,0 0 0 0 0,17 17 0 0 0,1-17 0 0 0,-18 0 0 0 0,18 0-96 0 0,-1 0-48 0 0,1-17-8 0 0,-1 17 0 0 0,1-18-120 0 0,0 0-24 0 0,-1-17-8 0 0,1 18 0 0 0,0-1-32 0 0,-1-17-8 0 0,1 17 0 0 0,0-17 0 0 0,-1 17 176 0 0,-17 0 32 0 0,18 1 8 0 0,-18-1 0 0 0,17-17 128 0 0,-17 17 0 0 0,18 18 88 0 0,-18-17-88 0 0,0 17 320 0 0,0-18 16 0 0,0 18 0 0 0,0 0 0 0 0,0 0-24 0 0,0 0-8 0 0,0 0 0 0 0,0 0 0 0 0,0 0-80 0 0,0 0-24 0 0,-18 18 0 0 0,18-18 0 0 0,0 17-72 0 0,-17 1-8 0 0,17-18-8 0 0,0 17 0 0 0,0 1-48 0 0,-18 0-64 0 0,18 17 88 0 0,0 0-88 0 0,-17 1 80 0 0,17-1-80 0 0,-18 0 64 0 0,18 18-64 0 0,-18 0 160 0 0,18 0 0 0 0,-17 0-8 0 0,17 0 0 0 0,-18 17 80 0 0,18-17 24 0 0,-18 0 0 0 0,18 0 0 0 0,0-18-48 0 0,-17 18-8 0 0,17-17 0 0 0,0 16 0 0 0,0-16-136 0 0,0-19-64 0 0,17 19 64 0 0,-17-1-64 0 0,0-17 0 0 0,0-18 0 0 0,18 17 64 0 0,-18-17-64 0 0,0 0 0 0 0,18 0 0 0 0,-18 0 0 0 0,17-17 0 0 0,-17-1 0 0 0,18 0 0 0 0,-18 1 0 0 0,0-1 0 0 0,0 0 0 0 0,0 1 0 0 0,0-1 0 0 0,0 0 0 0 0,0 18-88 0 0,0-17 88 0 0,-18-1-64 0 0,18 18 64 0 0,-17-17-96 0 0,17 17 16 0 0,-18 0 8 0 0,18 0 0 0 0,0 0-568 0 0,0 0-104 0 0,0 0-24 0 0,0 0-5472 0 0,-18-18-1095 0 0</inkml:trace>
  <inkml:trace contextRef="#ctx0" brushRef="#br0" timeOffset="378.4">442 741 10768 0 0,'0'0'480'0'0,"0"0"96"0"0,0 0-464 0 0,0 0-112 0 0,0 0 0 0 0,18 0 0 0 0,-1 0 776 0 0,-17 0 136 0 0,18 0 24 0 0,0 0 8 0 0,-1 0-344 0 0,1 0-73 0 0,-18 0-15 0 0,17 18 0 0 0,-17-18-144 0 0,18 0-32 0 0,0 17-8 0 0,-18 1 0 0 0,0-18-104 0 0,0 18-16 0 0,0-1-8 0 0,0-17 0 0 0,0 18-40 0 0,0-1-16 0 0,-18-17 0 0 0,18 18 0 0 0,-18 0-40 0 0,1-18-8 0 0,17 17 0 0 0,-18 1 0 0 0,1-18-24 0 0,-1 18-8 0 0,0-18 0 0 0,18 17 0 0 0,-17 1 8 0 0,-1-18 0 0 0,0 18 0 0 0,18-18 0 0 0,-17 0-8 0 0,17 0-64 0 0,0 0 96 0 0,0 0-32 0 0,0 0-64 0 0,0 0 0 0 0,0 0 0 0 0,0 0 0 0 0,0 0 96 0 0,17 17-32 0 0,1-17 0 0 0,0 0 0 0 0,-1 0 48 0 0,1-17 8 0 0,0 17 0 0 0,17 0 0 0 0,-18 0-120 0 0,1 0 72 0 0,0-18-72 0 0,17 18 64 0 0,-17 0-64 0 0,-1 0-128 0 0,1 0 32 0 0,0 0-5855 0 0,17-18-1185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7:25.93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36 5984 0 0,'0'0'536'0'0,"0"0"-432"0"0,0 0-104 0 0,0 0 0 0 0,0 0 1624 0 0,0 0 296 0 0,0 0 64 0 0,17 0 16 0 0,1 18-1040 0 0,-18-18-216 0 0,18 0-41 0 0,-1 0 1 0 0,1 0-160 0 0,-1 0-32 0 0,1 0-8 0 0,0 0 0 0 0,-1 0 16 0 0,19 0 8 0 0,-19 0 0 0 0,1-18 0 0 0,0 18-80 0 0,-1 0-8 0 0,1 0-8 0 0,0 0 0 0 0,-18-18-208 0 0,17 18-48 0 0,1 0-8 0 0,-1 0 0 0 0,-17 0-104 0 0,18-17-64 0 0,-18 17 80 0 0,0 0-80 0 0,0 0 72 0 0,0 0-72 0 0,0 0 64 0 0,0 0-64 0 0,0 0 72 0 0,0 0-72 0 0,0 0 80 0 0,0 0-80 0 0,0 0-112 0 0,0 0-72 0 0,0 0-8 0 0,0 0-9375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7:26.39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18 0 11600 0 0,'0'0'512'0'0,"0"0"112"0"0,0 0-496 0 0,0 18-128 0 0,0-18 0 0 0,0 0 0 0 0,-18 0 640 0 0,18 0 96 0 0,0 0 32 0 0,0 0 0 0 0,0 0-544 0 0,0 0-96 0 0,0 0-32 0 0,0 0 0 0 0,18 0-96 0 0,-18 0 72 0 0,0 0-72 0 0,17 0 63 0 0,-17 0-63 0 0,0 0 0 0 0,0 0 0 0 0,0 0 64 0 0,0 0 40 0 0,0 0 8 0 0,0 0 0 0 0,0 0 0 0 0,0 0 240 0 0,0 0 56 0 0,0 0 8 0 0,0 0 0 0 0,0 0 0 0 0,0 0 0 0 0,0 0 0 0 0,0 0 0 0 0,-17 0-160 0 0,17 0-24 0 0,0 17-8 0 0,0-17 0 0 0,0 0-224 0 0,0 0 0 0 0,0 0 0 0 0,0 0 0 0 0,0 0 0 0 0,0 0-104 0 0,0 0 8 0 0,0 0 0 0 0,0 0-1176 0 0,0 0-232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7:26.70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36 53 7368 0 0,'-18'18'320'0'0,"18"-18"80"0"0,0 0-320 0 0,0 0-80 0 0,0 0 0 0 0,0 0 0 0 0,0 0 1664 0 0,0 0 320 0 0,0 0 64 0 0,0 0 16 0 0,0 0-1545 0 0,0 0-303 0 0,0 0-64 0 0,0 0-16 0 0,0 0-64 0 0,0 0-8 0 0,18-18-64 0 0,-18 18 96 0 0,0 0 136 0 0,0 0 24 0 0,17-17 8 0 0,-17 17 0 0 0,0 0 96 0 0,0 0 24 0 0,0 0 0 0 0,0 0 0 0 0,-17 0-40 0 0,17 0-8 0 0,0-18 0 0 0,0 18 0 0 0,0 0-64 0 0,-18 0-16 0 0,18 0 0 0 0,0 0 0 0 0,-17 0-160 0 0,17 0-32 0 0,0 0 0 0 0,0 0-64 0 0,0 0-80 0 0,0 0-72 0 0,0 0-8 0 0,0 0-8 0 0,0 0-1400 0 0,0 0-272 0 0</inkml:trace>
  <inkml:trace contextRef="#ctx0" brushRef="#br0" timeOffset="298.58">195 124 6912 0 0,'0'0'608'0'0,"0"0"-480"0"0,0 0-128 0 0,0 0 0 0 0,0 0 1552 0 0,0-18 288 0 0,0 18 56 0 0,17-18 16 0 0,-17 18-928 0 0,0-17-185 0 0,0-1-39 0 0,0 1-8 0 0,0 17-104 0 0,0-18-16 0 0,0 18-8 0 0,0 0 0 0 0,0-18-72 0 0,0 18-8 0 0,-17 0-8 0 0,17 0 0 0 0,0 0-192 0 0,0 0-40 0 0,0 0-8 0 0,-18 0 0 0 0,18 0-488 0 0,0 0-104 0 0,0 0-24 0 0,0 18-9023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7:27.31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1023 17247 0 0,'0'0'384'0'0,"0"0"72"0"0,0 0 24 0 0,0 0 0 0 0,0 0-384 0 0,0 0-96 0 0,0 0 0 0 0,0 0 0 0 0,18 0 656 0 0,0 0 112 0 0,-1 0 32 0 0,1 0 0 0 0,0 0-232 0 0,17-17-48 0 0,-18 17-8 0 0,1 0 0 0 0,17 0-48 0 0,-17 0-16 0 0,0-18 0 0 0,17 1 0 0 0,0 17-312 0 0,-17-18-64 0 0,-1 18-8 0 0,19-18-64 0 0,-19 18 0 0 0,1-17 0 0 0,-18 17 0 0 0,18 0-6992 0 0,-18 0-1455 0 0</inkml:trace>
  <inkml:trace contextRef="#ctx0" brushRef="#br0" timeOffset="1943.59">1059 547 9472 0 0,'0'0'416'0'0,"17"-17"96"0"0,-17 17-416 0 0,0-18-96 0 0,0 0 0 0 0,18 18 0 0 0,-18-17 752 0 0,0-1 128 0 0,18 18 24 0 0,-18-18 8 0 0,0 1-216 0 0,0-1-48 0 0,0 18-8 0 0,0 0-1 0 0,0-18-95 0 0,0 1-32 0 0,0 17 0 0 0,-18-18 0 0 0,18 18-88 0 0,-18-17-16 0 0,18 17-8 0 0,0 0 0 0 0,-17 0 8 0 0,17 0 0 0 0,-18 0 0 0 0,18 0 0 0 0,0 0-408 0 0,-18 0 0 0 0,18 0 0 0 0,-17 17 0 0 0,-1 1 0 0 0,18-18 0 0 0,-18 17 0 0 0,1 1 0 0 0,-1 0 0 0 0,18-1 64 0 0,-35 1-64 0 0,17 17 0 0 0,1-17 152 0 0,-1 17-24 0 0,0 0-8 0 0,1-17 0 0 0,-1 17 0 0 0,0 1 0 0 0,18-19 0 0 0,-17 19 0 0 0,17-19-120 0 0,-18 19 88 0 0,18-19-88 0 0,0 1 80 0 0,0-1-80 0 0,18 1 0 0 0,-18 0 0 0 0,17-1 0 0 0,1 1 0 0 0,0-18 0 0 0,-1 18 0 0 0,1-18 0 0 0,0-18 0 0 0,-1 18 0 0 0,1 0 0 0 0,0-18 0 0 0,17 1-112 0 0,-18-1 16 0 0,1 0 0 0 0,0 1 0 0 0,17-1-48 0 0,-17-17-8 0 0,-1 17 0 0 0,-17 1 0 0 0,36-1-88 0 0,-36 0-16 0 0,17 1-8 0 0,1-1 0 0 0,-18-17 400 0 0,0 35 88 0 0,0-18 8 0 0,0 0 8 0 0,0 18-176 0 0,0-17-64 0 0,-18 17 0 0 0,18 0 0 0 0,0 0 0 0 0,0 0 0 0 0,0 0 0 0 0,0 0 0 0 0,-17-18-72 0 0,17 18-16 0 0,0 0 0 0 0,0 0 0 0 0,0 18 88 0 0,-18-18 0 0 0,18 0-72 0 0,0 17 72 0 0,0-17 0 0 0,-18 18 0 0 0,18-18 0 0 0,0 18 0 0 0,0-1 64 0 0,-17 1 40 0 0,17-18 16 0 0,0 18 0 0 0,0-1-120 0 0,0 1 0 0 0,-18 17 64 0 0,18-17-64 0 0,-18 17 120 0 0,18-17 0 0 0,0 17 0 0 0,-17 18 0 0 0,-1-18 8 0 0,18 1 0 0 0,-18 16 0 0 0,18-16 0 0 0,-17 17-16 0 0,17 0 0 0 0,-18-18 0 0 0,18 18 0 0 0,-17-18-112 0 0,17 0 72 0 0,0 1-72 0 0,0-1 64 0 0,0 0-64 0 0,0 0 0 0 0,0 1 0 0 0,0-19 0 0 0,17 19 0 0 0,-17-36 0 0 0,18 35 0 0 0,-18-35 0 0 0,17 18 0 0 0,1-18 0 0 0,-18 0 0 0 0,18-18 0 0 0,-18 18-64 0 0,17-18 64 0 0,-17 1 0 0 0,18 17 0 0 0,-18-18 0 0 0,0 0 0 0 0,0 1 0 0 0,0 17 0 0 0,0-18 0 0 0,0 0 0 0 0,0 1 0 0 0,-18 17 64 0 0,18-18-64 0 0,-17 18 0 0 0,17-17 0 0 0,-18 17 0 0 0,18 0-104 0 0,0 0-40 0 0,0 0-8 0 0,0 0 0 0 0,-18 0-952 0 0,18 0-192 0 0,0 0-40 0 0</inkml:trace>
  <inkml:trace contextRef="#ctx0" brushRef="#br0" timeOffset="3245.13">1129 1217 10160 0 0,'0'0'448'0'0,"0"0"96"0"0,0 0-432 0 0,0 0-112 0 0,0 0 0 0 0,0 0 0 0 0,0 0 840 0 0,0 0 152 0 0,0 0 24 0 0,0 0 8 0 0,18 0-568 0 0,-18-17-104 0 0,17 17-32 0 0,1-18-1 0 0,-18 18-207 0 0,18-17-48 0 0,-18 17 0 0 0,17 0-64 0 0,-17-18 120 0 0,18 18-32 0 0,-18 0-8 0 0,0 0 0 0 0,0 0 144 0 0,0 0 24 0 0,18-18 8 0 0,-18 18 0 0 0,0 0 0 0 0,0 18 0 0 0,17-18 0 0 0,-17 18 0 0 0,0-1 48 0 0,0 18 16 0 0,0-17 0 0 0,0 0 0 0 0,0 17 16 0 0,18-17 8 0 0,-18 17 0 0 0,0 0 0 0 0,0 1-40 0 0,0-19-8 0 0,0 18 0 0 0,0 1 0 0 0,-18-1-40 0 0,18 0 0 0 0,0 1-8 0 0,0-19 0 0 0,0 18-72 0 0,0 1-16 0 0,-17-19 0 0 0,17 19 0 0 0,0-19-32 0 0,-18 1-16 0 0,18 0 0 0 0,-18-1 0 0 0,18 1-48 0 0,-17-1 0 0 0,-1-17-64 0 0,18 18 96 0 0,-18-18-24 0 0,1 0-8 0 0,-1 0 0 0 0,18 0 0 0 0,-17 0-64 0 0,-1 0 0 0 0,0 0 0 0 0,1 0 0 0 0,17 0-224 0 0,-18-18-64 0 0,0 1-16 0 0,18-1 0 0 0,-17 1-776 0 0,-1-1-152 0 0,18 0-32 0 0,0-17-4495 0 0,0 17-897 0 0</inkml:trace>
  <inkml:trace contextRef="#ctx0" brushRef="#br0" timeOffset="3472.84">1112 777 13504 0 0,'0'0'600'0'0,"0"0"120"0"0,0 0-576 0 0,0 0-144 0 0,0 0 0 0 0,0 0 0 0 0,0 0 600 0 0,17 0 88 0 0,1 0 15 0 0,-1 0 9 0 0,-17 17-512 0 0,18-17-104 0 0,0 0-16 0 0,-18 0-8 0 0,17 18-856 0 0,1-18-175 0 0</inkml:trace>
  <inkml:trace contextRef="#ctx0" brushRef="#br0" timeOffset="3738.21">1306 1359 4608 0 0,'0'0'200'0'0,"0"0"48"0"0,0 0-248 0 0,0 0 0 0 0,0 0 0 0 0,0 0 0 0 0,0 0 2424 0 0,17 0 432 0 0,1 0 88 0 0,-18 0 24 0 0,35 0-1833 0 0,-35 0-367 0 0,18-18-64 0 0,-1 18-24 0 0,1 0-200 0 0,0 0-48 0 0,-1 0-8 0 0,1 0 0 0 0,0 0-184 0 0,-1 0-40 0 0,1 0-8 0 0,0 0 0 0 0,-18 0-104 0 0,17 0-24 0 0,-17 0-64 0 0,18 0 96 0 0,-18 0-96 0 0,17 0 72 0 0,-17 0-72 0 0,0 0 64 0 0,18 0-312 0 0,-18 0-64 0 0,0 0-8 0 0,18-18-5495 0 0,-18 18-1097 0 0</inkml:trace>
  <inkml:trace contextRef="#ctx0" brushRef="#br0" timeOffset="4016.48">1658 1076 4608 0 0,'0'0'200'0'0,"0"0"48"0"0,0 0-248 0 0,0 0 0 0 0,18-17 0 0 0,-18 17 0 0 0,0 0 2080 0 0,0 0 376 0 0,0 0 72 0 0,0 17 8 0 0,18 1-1368 0 0,-18-18-273 0 0,0 18-63 0 0,0-1 0 0 0,0 1-120 0 0,17 0-16 0 0,-17-1-8 0 0,0 18 0 0 0,0-17-216 0 0,0 0-48 0 0,0-1-8 0 0,0 19 0 0 0,0-19-192 0 0,0 19-48 0 0,0-19-8 0 0,0 1 0 0 0,0 0-104 0 0,0-1-64 0 0,0 1 80 0 0,0-1-80 0 0,0-17-128 0 0,0 0-80 0 0,0 0-16 0 0,0 0-5992 0 0,0 0-1207 0 0</inkml:trace>
  <inkml:trace contextRef="#ctx0" brushRef="#br0" timeOffset="4926.76">1182 18 2760 0 0,'0'0'120'0'0,"0"0"32"0"0,0 0-152 0 0,0 0 0 0 0,0 0 0 0 0,0 0 0 0 0,0 0 2000 0 0,18-18 368 0 0,-18 18 80 0 0,0 0 16 0 0,17 0-1376 0 0,1 0-264 0 0,0 0-56 0 0,-18 0-16 0 0,17 0-296 0 0,19 18-57 0 0,-19-18-15 0 0,1 0 0 0 0,17 0 80 0 0,-17 0 16 0 0,17 18 0 0 0,-17-18 0 0 0,17 0-64 0 0,0 0 0 0 0,-17 0-8 0 0,0 17 0 0 0,17-17-184 0 0,-18 0-32 0 0,1 0 0 0 0,17 0-8 0 0,-17 0-88 0 0,0 0-24 0 0,-18 18 0 0 0,17-18 0 0 0,-17 0-8 0 0,0 0 0 0 0,0 0 0 0 0,0 0 0 0 0,0 0-64 0 0,0 0 80 0 0,0 0-80 0 0,0 0 80 0 0,0 0-256 0 0,0 0-48 0 0,0 0-16 0 0,0 0 0 0 0,0 0-400 0 0,-17 0-88 0 0,17 0-8 0 0,-18-18-8 0 0,18 18-184 0 0,-18 0-32 0 0,1 0 1 0 0,-1 0-9 0 0,18 0 360 0 0,-18 0 64 0 0,18 0 24 0 0,-17 0 0 0 0,-1 0 400 0 0,1 0 120 0 0,17 0 0 0 0,0 0 0 0 0,-18 0 120 0 0,18 0 80 0 0,0 0 24 0 0,0 0 0 0 0,-18 0 136 0 0,18 0 32 0 0,0 18 8 0 0,0-18 0 0 0,0 18 152 0 0,0-1 32 0 0,0-17 7 0 0,0 36 1 0 0,-17-19-48 0 0,17 1 0 0 0,0 17-8 0 0,0-17 0 0 0,0 17-112 0 0,0-17-16 0 0,0 17-8 0 0,0 0 0 0 0,0 0-112 0 0,0 1-32 0 0,0-19 0 0 0,0 19 0 0 0,0-19-136 0 0,0 1-32 0 0,0 17-8 0 0,17-35 0 0 0,-17 35-80 0 0,0-35 0 0 0,0 18 0 0 0,0-18 0 0 0,18 0-1112 0 0,-18 0-232 0 0</inkml:trace>
  <inkml:trace contextRef="#ctx0" brushRef="#br0" timeOffset="5651.31">2311 671 1376 0 0,'0'0'128'0'0,"0"0"-128"0"0,0 0 0 0 0,0 0 0 0 0,0-18 1848 0 0,-18 18 344 0 0,18 0 72 0 0,-17-18 8 0 0,17 18-1416 0 0,0 0-288 0 0,-18-17-56 0 0,18 17-16 0 0,0 0-40 0 0,0 0-8 0 0,-18-18 0 0 0,18 18 0 0 0,-17 0-88 0 0,17-18-16 0 0,-18 18-8 0 0,18 0 0 0 0,-17 0-120 0 0,-1 0-24 0 0,18 0-8 0 0,-18 0-1 0 0,1 0-39 0 0,-1 18-8 0 0,0-18 0 0 0,1 18 0 0 0,-1-18 32 0 0,0 17 8 0 0,1 1 0 0 0,-1 0 0 0 0,1-18 80 0 0,-1 35 8 0 0,0-17 8 0 0,-17-1 0 0 0,35 19 80 0 0,-18-19 8 0 0,18 1 8 0 0,-17 17 0 0 0,17-17-168 0 0,-18-1-32 0 0,18 1-8 0 0,0 17 0 0 0,0-17 96 0 0,0 0 24 0 0,0-1 0 0 0,0 1 0 0 0,18-1-280 0 0,-18 1 0 0 0,0 0 0 0 0,17-18 0 0 0,1 17 0 0 0,-18-17 0 0 0,18 0 0 0 0,-1 0 80 0 0,1 0-16 0 0,0 0-64 0 0,-1-17 96 0 0,1-1-32 0 0,-18 18-144 0 0,17-18-32 0 0,1 1-8 0 0,0-1 0 0 0,-1 1-72 0 0,1-1-8 0 0,0 0-8 0 0,-1 1 0 0 0,1-1-16 0 0,-18-17-8 0 0,18 17 0 0 0,-18 0 0 0 0,17 1 144 0 0,-17-1 88 0 0,18 1-96 0 0,-18-1 96 0 0,0 0 0 0 0,0 1 0 0 0,0-1 0 0 0,-18 18 0 0 0,18 0 128 0 0,0 0 32 0 0,0 0 8 0 0,0 0 0 0 0,0 0 152 0 0,0 0 24 0 0,0 0 8 0 0,0 0 0 0 0,0 0-352 0 0,-17 0 0 0 0,17 18 0 0 0,0-18 0 0 0,0 17 80 0 0,-18 19 0 0 0,18-19 0 0 0,0 1 0 0 0,-18 17 48 0 0,18-17 16 0 0,0 17 0 0 0,0-17 0 0 0,18 17-32 0 0,-18-17-8 0 0,18 17 0 0 0,-18-18 0 0 0,0 1-104 0 0,17 17 88 0 0,1-17-88 0 0,-18 0 80 0 0,17-1-80 0 0,1 1-128 0 0,-18-18 32 0 0,18 18 8 0 0,-1-18-1152 0 0,-17 0-232 0 0,18 0-40 0 0,0 0-16 0 0</inkml:trace>
  <inkml:trace contextRef="#ctx0" brushRef="#br0" timeOffset="5955.29">2364 971 1376 0 0,'0'17'64'0'0,"0"-17"8"0"0,0 0-72 0 0,0 0 0 0 0,0 0 0 0 0,0 0 0 0 0,18 18 2184 0 0,-18-18 424 0 0,0 0 80 0 0,0 17 24 0 0,0 1-1288 0 0,17 0-256 0 0,-17 17-48 0 0,0-17-17 0 0,0-1-231 0 0,0 19-40 0 0,18-19-16 0 0,-18 1 0 0 0,0 17-248 0 0,0 0-56 0 0,17-17 0 0 0,-17 17-8 0 0,0 1-160 0 0,0-19-32 0 0,0 19-8 0 0,-17-19 0 0 0,17 18-112 0 0,0-17-32 0 0,0 0 0 0 0,-18-1 0 0 0,18 1-56 0 0,0-18-8 0 0,-17 18-8 0 0,17-1 0 0 0,-18-17-88 0 0,0 18 80 0 0,18-18-80 0 0,-17 0 80 0 0,17 0-264 0 0,-18 0-48 0 0,0 0-16 0 0,18 0 0 0 0,-17-18-872 0 0,-1 18-168 0 0,18-17-40 0 0</inkml:trace>
  <inkml:trace contextRef="#ctx0" brushRef="#br0" timeOffset="6222.99">2346 741 13648 0 0,'0'0'608'0'0,"0"0"120"0"0,18 0-584 0 0,0 0-144 0 0,-18 0 0 0 0,17 0 0 0 0,-17 0 544 0 0,18-17 88 0 0,-1 17 7 0 0,-17 0 9 0 0,0 0-392 0 0,0 0-88 0 0,0 0-8 0 0,0 0-8 0 0,0 0 200 0 0,0 0 48 0 0,0 0 8 0 0,0 0 0 0 0,0 0-80 0 0,0 0-8 0 0,0 0-8 0 0,0 0 0 0 0,0 0-168 0 0,0 0-32 0 0,0 0-8 0 0,0 0 0 0 0,0 0-104 0 0,-17 0 0 0 0,17 0 64 0 0,0 0-64 0 0,0 0 0 0 0,0 0 0 0 0,0 0 0 0 0,-18 0 0 0 0,18 0-304 0 0,0 0-8 0 0,0 0 0 0 0,0 0-5263 0 0,0 0-1057 0 0</inkml:trace>
  <inkml:trace contextRef="#ctx0" brushRef="#br0" timeOffset="7300.44">688 159 3224 0 0,'0'0'288'0'0,"0"0"-288"0"0,0 0 0 0 0,0 0 0 0 0,0 0 1184 0 0,0 0 176 0 0,0 0 40 0 0,0 0 8 0 0,0 0-552 0 0,0 0-112 0 0,0 0-16 0 0,-17 0-8 0 0,17 0-88 0 0,0 18-24 0 0,-18-18 0 0 0,0 17 0 0 0,18 1-104 0 0,0-18-24 0 0,-17 18-8 0 0,17-1 0 0 0,-18 19-137 0 0,18-19-23 0 0,-18 19-8 0 0,18-19 0 0 0,0 18-136 0 0,-17 1-24 0 0,17-1-8 0 0,0 0 0 0 0,-18 1-8 0 0,18-1 0 0 0,-18 0 0 0 0,18 18 0 0 0,-17-18 16 0 0,-1 18 0 0 0,18-17 0 0 0,-17 16 0 0 0,17-16 64 0 0,-18 17 16 0 0,0 0 0 0 0,18-1 0 0 0,0 1-48 0 0,0 0-8 0 0,0 0 0 0 0,0 0 0 0 0,0-18-72 0 0,0 18-24 0 0,0-17 0 0 0,18 17 0 0 0,-18-18-72 0 0,18 18 0 0 0,-1-18 0 0 0,1-17-5599 0 0,17 35-1161 0 0</inkml:trace>
  <inkml:trace contextRef="#ctx0" brushRef="#br0" timeOffset="7899.78">2470 388 5984 0 0,'0'0'536'0'0,"0"18"-432"0"0,17 0-104 0 0,1-1 0 0 0,0 1 848 0 0,-1 0 144 0 0,-17-1 32 0 0,36 19 8 0 0,-19-19-144 0 0,1 18-32 0 0,0 1-8 0 0,-1-1 0 0 0,1 0 48 0 0,-1 1 0 0 0,1 17 7 0 0,0-18 1 0 0,-1 18-144 0 0,-17-18-32 0 0,18 18-8 0 0,-18-18 0 0 0,0 18-280 0 0,0 0-56 0 0,0-18-16 0 0,-18 18 0 0 0,18-18-176 0 0,-17 18-32 0 0,-1-17 0 0 0,18-1-8 0 0,-18 0-56 0 0,1 1-16 0 0,-1-19 0 0 0,1 18 0 0 0,-1-17-240 0 0,18 0-56 0 0,-18-1-8 0 0,1-17-5792 0 0,17 18-1151 0 0</inkml:trace>
  <inkml:trace contextRef="#ctx0" brushRef="#br0" timeOffset="8715.8">3211 777 4144 0 0,'0'0'368'0'0,"0"0"-296"0"0,0 0-72 0 0,0 0 0 0 0,0 0 1120 0 0,0 0 216 0 0,0 0 40 0 0,0-18 0 0 0,0 18-392 0 0,0 0-88 0 0,17-18-8 0 0,-17 18-8 0 0,0 0-16 0 0,0-17 0 0 0,0 17 0 0 0,0-18-1 0 0,0 18-95 0 0,0 0-32 0 0,0 0 0 0 0,0-18 0 0 0,0 1-408 0 0,0 17-80 0 0,0 0-24 0 0,0 0 0 0 0,0 0-40 0 0,-17-18-16 0 0,17 18 0 0 0,-18 0 0 0 0,0 0-168 0 0,18 0 72 0 0,-17 0-72 0 0,17 0 0 0 0,-18 0 128 0 0,0 0-24 0 0,18 18-8 0 0,-17-18 0 0 0,-1 0-32 0 0,18 17 0 0 0,-18 1-64 0 0,1 0 96 0 0,-1-1-96 0 0,18 1 0 0 0,-17 0 0 0 0,-1-1 0 0 0,0 1 0 0 0,18-1 0 0 0,-17 1 0 0 0,17 0 0 0 0,-18 17 0 0 0,18-17 0 0 0,0-1 0 0 0,0 1 0 0 0,-18 0 0 0 0,18-1 0 0 0,18-17 0 0 0,-18 18 0 0 0,0-18 0 0 0,0 0 0 0 0,0 0 0 0 0,18 17 0 0 0,-1-17 0 0 0,-17 0-80 0 0,18-17 80 0 0,0 17-96 0 0,-1 0-168 0 0,1-18-40 0 0,-18 1-8 0 0,17-1 0 0 0,1 0-40 0 0,0 1 0 0 0,-1 17-8 0 0,-17-18 0 0 0,18 0 136 0 0,0 1 24 0 0,-18-1 8 0 0,17 0 0 0 0,-17 1 192 0 0,0-1-64 0 0,0 18 64 0 0,18-17 0 0 0,-18-1 0 0 0,0 18 0 0 0,-18-18 0 0 0,18 18 0 0 0,0-17 80 0 0,0 17 8 0 0,0 0 0 0 0,0 0 0 0 0,0 0 136 0 0,0 0 32 0 0,0 0 8 0 0,0 0 0 0 0,0 0-160 0 0,0 0-32 0 0,0 0-8 0 0,-17 17 0 0 0,17-17-64 0 0,0 18 64 0 0,-18-18-64 0 0,18 18 64 0 0,-18-1 40 0 0,18 1 8 0 0,0-1 0 0 0,0 19 0 0 0,-17-1 152 0 0,17-17 32 0 0,0 17 8 0 0,0 0 0 0 0,-18 18-208 0 0,18-18-32 0 0,0 1-64 0 0,-18 17 88 0 0,18-1-8 0 0,0-16 0 0 0,-17 17 0 0 0,17 0 0 0 0,-18 0 80 0 0,18-1 24 0 0,-17 1 0 0 0,17-17 0 0 0,0 34-32 0 0,0-35-8 0 0,0 18 0 0 0,0-17 0 0 0,0-1 8 0 0,0 0 0 0 0,0-17 0 0 0,0-1 0 0 0,0 1-24 0 0,0-18-8 0 0,0 0 0 0 0,0 0 0 0 0,0 0-40 0 0,0 0-8 0 0,17 0 0 0 0,-17 0 0 0 0,18-18-8 0 0,-18 18-64 0 0,17-35 96 0 0,-17 18-32 0 0,18-1-64 0 0,-18-17-136 0 0,18 17 32 0 0,-18 0 8 0 0,17-17-960 0 0,-17 17-192 0 0,18-17-40 0 0,-18 0-7479 0 0</inkml:trace>
  <inkml:trace contextRef="#ctx0" brushRef="#br0" timeOffset="28345.23">3301 1454 1376 0 0,'0'0'64'0'0,"0"0"8"0"0,0 0-72 0 0,0 0 0 0 0,0 0 0 0 0,0 0 0 0 0,0 0 2104 0 0,0 0 400 0 0,0 0 88 0 0,0 0 8 0 0,0 0-1576 0 0,18-18-320 0 0,-18 18-64 0 0,0-17-16 0 0,0 17-208 0 0,18-18-48 0 0,-18 1-8 0 0,17-1 0 0 0,-17 18-104 0 0,18-18-16 0 0,-18 18-9 0 0,0 0 1 0 0,17-17-40 0 0,-17 17-16 0 0,0-18 0 0 0,0 18 0 0 0,0 0-56 0 0,0 0-16 0 0,0 0 0 0 0,0 0 0 0 0,0 0-8 0 0,0 0 0 0 0,18 18 0 0 0,-18-18 0 0 0,0 17 64 0 0,18 1 16 0 0,-18 0 0 0 0,0-18 0 0 0,17 35 48 0 0,-17-18 16 0 0,0 19 0 0 0,0-19 0 0 0,0 19-8 0 0,18-1 0 0 0,-18 0 0 0 0,18 1 0 0 0,-18-1 48 0 0,0 0 8 0 0,0 0 0 0 0,0 1 0 0 0,0-19-144 0 0,17 19-24 0 0,-17-19-8 0 0,0 18 0 0 0,0-17 80 0 0,0 17 8 0 0,0-17 8 0 0,-17 0 0 0 0,17-1-8 0 0,0 1 0 0 0,0-18 0 0 0,-18 18 0 0 0,18-18-200 0 0,0 0 64 0 0,-18 0-64 0 0,18 0 0 0 0,-17 0 96 0 0,-1 0-16 0 0,18-18-8 0 0,-18 18 0 0 0,1-18-208 0 0,-1 18-48 0 0,1-17-8 0 0,17-19 0 0 0,-18 36-736 0 0,0-35-160 0 0,18 17-24 0 0,-17-17-4543 0 0,-1 18-905 0 0</inkml:trace>
  <inkml:trace contextRef="#ctx0" brushRef="#br0" timeOffset="28612">3460 978 10592 0 0,'0'0'472'0'0,"0"0"96"0"0,0 0-456 0 0,0 0-112 0 0,0 0 0 0 0,0 0 0 0 0,0 0 1504 0 0,0 0 288 0 0,0 0 47 0 0,18 0 17 0 0,-18 0-1400 0 0,0 0-272 0 0,0 0-56 0 0,0 0-5311 0 0,17 0-1065 0 0</inkml:trace>
  <inkml:trace contextRef="#ctx0" brushRef="#br0" timeOffset="28879.77">3566 1454 10824 0 0,'0'0'480'0'0,"0"0"96"0"0,0 0-456 0 0,0 0-120 0 0,0 0 0 0 0,17 0 0 0 0,-17 0 960 0 0,0 0 176 0 0,18 0 32 0 0,0 0 7 0 0,-1 0-383 0 0,1 0-80 0 0,0 0-8 0 0,-1 0-8 0 0,1 0-160 0 0,0 0-32 0 0,-1 0-8 0 0,1 0 0 0 0,-18-18-168 0 0,35 18-32 0 0,-35 0-8 0 0,18 0 0 0 0,-1 0-168 0 0,-17 0-40 0 0,18 0-8 0 0,-18 0 0 0 0,18 0-72 0 0,-1 0 0 0 0,-17 0 0 0 0,0 0 0 0 0,0 0-384 0 0,0 0-24 0 0,0 0 0 0 0,18 0-5439 0 0,-18 0-1089 0 0</inkml:trace>
  <inkml:trace contextRef="#ctx0" brushRef="#br0" timeOffset="29141.3">3972 1137 9816 0 0,'0'0'432'0'0,"0"0"96"0"0,0 0-424 0 0,0 0-104 0 0,17 0 0 0 0,-17 0 0 0 0,0 0 960 0 0,0 0 176 0 0,0 0 32 0 0,0 17 8 0 0,18-17-192 0 0,-18 18-41 0 0,0 0-7 0 0,0-1 0 0 0,17 1-192 0 0,-17 17-40 0 0,0-17 0 0 0,0 17-8 0 0,0-17-184 0 0,0 17-40 0 0,0-17-8 0 0,0 17 0 0 0,0 0-136 0 0,18 0-24 0 0,-18-17-8 0 0,0 0 0 0 0,0 17-48 0 0,0 0-16 0 0,0-17 0 0 0,0 0 0 0 0,0 17-232 0 0,0-18-128 0 0,0 1 8 0 0,0 0 8 0 0,0-18-816 0 0,0 17-160 0 0,0-17-32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4:13.18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1 111 11488 0 0,'0'0'256'0'0,"0"0"48"0"0,0 0 16 0 0,0 0 0 0 0,0 0-256 0 0,0 0-64 0 0,16 0 0 0 0,0 0 0 0 0,1 0 456 0 0,-1-16 88 0 0,0 16 8 0 0,1 0 8 0 0,15 0 16 0 0,-15 0 0 0 0,15 0-1 0 0,1-16 1 0 0,0 16 136 0 0,-1-16 32 0 0,1 16 8 0 0,16 0 0 0 0,-16-15-224 0 0,16 15-48 0 0,0-16 0 0 0,0 16-8 0 0,-17 0-200 0 0,1-16-40 0 0,16 16-8 0 0,-16 0 0 0 0,-17-16-96 0 0,17 16-16 0 0,-1 0-8 0 0,-15 0 0 0 0,-1 0-32 0 0,0 0-8 0 0,1 0 0 0 0,-1 0 0 0 0,0 0-184 0 0,-16 0-40 0 0,0 0 0 0 0,0 0-9183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06.59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159 141 4608 0 0,'0'0'408'0'0,"0"0"-328"0"0,0 0-80 0 0,0 0 0 0 0,0 0 1280 0 0,0 0 248 0 0,0 0 40 0 0,0 0 16 0 0,0 0-496 0 0,0 18-104 0 0,0-18-24 0 0,0 0 0 0 0,0 0-136 0 0,0 0-33 0 0,0 0-7 0 0,0 0 0 0 0,0 0-304 0 0,0 0-56 0 0,0 0-8 0 0,0 0-8 0 0,0 0-264 0 0,0 0-48 0 0,0 0-16 0 0,0 0 0 0 0,0 0-80 0 0,0 0 0 0 0,0 0 0 0 0,0 0-5431 0 0,0 0-1081 0 0</inkml:trace>
  <inkml:trace contextRef="#ctx0" brushRef="#br0" timeOffset="7856.37">0 36 5064 0 0,'0'0'224'0'0,"0"0"48"0"0,0 0-272 0 0,0 0 0 0 0,0 0 0 0 0,0-18 0 0 0,0 18 1392 0 0,0 0 224 0 0,0 0 48 0 0,18-18 0 0 0,-18 18-848 0 0,0 0-176 0 0,0 0-32 0 0,0 0 0 0 0,0 0-88 0 0,0 0-8 0 0,0 0-8 0 0,0 0-1 0 0,0 0-23 0 0,18 0 0 0 0,-18 0 0 0 0,17 18 0 0 0,1-18-152 0 0,-18 18-32 0 0,0-1-8 0 0,17 1 0 0 0,-17 0-112 0 0,0 17-24 0 0,18-18-8 0 0,-18 19 0 0 0,0-1-16 0 0,0 0-8 0 0,0 1 0 0 0,18-1 0 0 0,-18 0 8 0 0,0 0 8 0 0,0 18 0 0 0,0-17 0 0 0,0-1-40 0 0,0 0 0 0 0,17 0-8 0 0,-17 1 0 0 0,0-1-88 0 0,0-17 96 0 0,0-1-96 0 0,0 1 96 0 0,0 0-96 0 0,0-18 64 0 0,0 17-64 0 0,0-17 64 0 0,0 0 8 0 0,0 0 0 0 0,0 0 0 0 0,0 0 0 0 0,-17-17-72 0 0,17-1 64 0 0,0 18-64 0 0,-18-35 64 0 0,18 17-64 0 0,0-17 0 0 0,0 17 0 0 0,0-17 0 0 0,0-18 0 0 0,0 18 0 0 0,0-1 0 0 0,0 1 0 0 0,0 0 0 0 0,0-1 0 0 0,18 1 0 0 0,-18 0 0 0 0,17 0-240 0 0,-17 17 16 0 0,18-17 0 0 0,-18 17 0 0 0,18-17 328 0 0,-1 17 72 0 0,-17 1 16 0 0,18-1 0 0 0,0 0-192 0 0,-18 18 0 0 0,17-17 0 0 0,1 17 0 0 0,0 0 0 0 0,-18 0 0 0 0,17 0 0 0 0,1 0 0 0 0,-18 0 0 0 0,0 0 0 0 0,17 0 0 0 0,1 0 64 0 0,0 0-168 0 0,-18 0-32 0 0,17 0-8 0 0,1 0-5711 0 0,0-18-1153 0 0</inkml:trace>
  <inkml:trace contextRef="#ctx0" brushRef="#br0" timeOffset="8332.37">529 318 5064 0 0,'0'0'224'0'0,"0"0"48"0"0,0 0-272 0 0,0 0 0 0 0,0 0 0 0 0,0 0 0 0 0,0 0 1592 0 0,0 0 264 0 0,0 0 48 0 0,0 17 16 0 0,0-17-976 0 0,0 18-192 0 0,0-18-40 0 0,0 35-8 0 0,0-35-121 0 0,18 18-23 0 0,-18 0-8 0 0,0 17 0 0 0,0-17-56 0 0,0-1-16 0 0,0 1 0 0 0,0 17 0 0 0,0 0-104 0 0,0-17-24 0 0,0 17-8 0 0,0-17 0 0 0,0 17-128 0 0,0 1-24 0 0,0-19-8 0 0,0 1 0 0 0,-18-1-72 0 0,18 1-16 0 0,0 17 0 0 0,0-17 0 0 0,0-18-96 0 0,0 18 72 0 0,0-18-72 0 0,0 0 64 0 0,0 0-64 0 0,0 0 0 0 0,0 0 0 0 0,0 0 64 0 0,0 0-248 0 0,0 0-48 0 0,0 0-16 0 0,0 0 0 0 0,18 0-1320 0 0,-18-18-256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15.39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106 141 9360 0 0,'0'0'416'0'0,"0"0"80"0"0,0 0-400 0 0,0 0-96 0 0,18 0 0 0 0,-18-17 0 0 0,0 17 496 0 0,17-18 80 0 0,-17 18 8 0 0,0-18 8 0 0,0 1-264 0 0,18-1-48 0 0,-18 18-16 0 0,0-18 0 0 0,0 18 136 0 0,0-17 24 0 0,18 17 8 0 0,-18 0 0 0 0,0-18 40 0 0,0 18 8 0 0,0 0-1 0 0,0 0 1 0 0,0 0-152 0 0,0 0-24 0 0,0 0-8 0 0,17 0 0 0 0,-17 0-88 0 0,0 18-16 0 0,18-1-8 0 0,-18 1 0 0 0,0 0-48 0 0,18-1-8 0 0,-18 1 0 0 0,0 17 0 0 0,0-17 32 0 0,17 17 8 0 0,-17 0 0 0 0,0-17 0 0 0,0 17 24 0 0,18 1 0 0 0,-18-1 0 0 0,0-17 0 0 0,0 17-32 0 0,0 0-8 0 0,-18-17 0 0 0,18 17 0 0 0,0-17-32 0 0,0 17-8 0 0,-17-17 0 0 0,17 17 0 0 0,0-35 32 0 0,-18 35 8 0 0,18-17 0 0 0,-18-1 0 0 0,1-17 8 0 0,17 18 8 0 0,-18 0 0 0 0,18-18 0 0 0,-18 17-72 0 0,18-17-24 0 0,-17 0 0 0 0,-1 18 0 0 0,18-18-72 0 0,-18 0 0 0 0,18 0 0 0 0,-17 0 0 0 0,-1-18-208 0 0,18 18-32 0 0,-17-17-8 0 0,17-1 0 0 0,-18 18-272 0 0,18-18-56 0 0,0 1-16 0 0,-18-19-5167 0 0,18 19-1041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15.68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53 1 11432 0 0,'0'0'504'0'0,"0"0"104"0"0,0 0-480 0 0,-18 18-128 0 0,18-1 0 0 0,0-17 0 0 0,0 0 720 0 0,0 18 120 0 0,0-18 24 0 0,0 17 8 0 0,0-17-393 0 0,0 0-87 0 0,0 0-8 0 0,0 18-8 0 0,0-18-112 0 0,0 0-16 0 0,0 0-8 0 0,0 0 0 0 0,0 0-48 0 0,18 0-16 0 0,-18 0 0 0 0,18 0 0 0 0,-18-18-88 0 0,0 18-24 0 0,17-17 0 0 0,-17-1 0 0 0,0 18-64 0 0,0-17 96 0 0,0 17-96 0 0,0 0 96 0 0,-17 0 16 0 0,17 0 8 0 0,0-18 0 0 0,0 18 0 0 0,-18 18 96 0 0,18-18 16 0 0,-18 0 8 0 0,1 17 0 0 0,17-17-48 0 0,0 18 0 0 0,-18-18-8 0 0,18 0 0 0 0,0 17-104 0 0,0-17-16 0 0,0 18-64 0 0,0-18 96 0 0,0 0-496 0 0,0 0-104 0 0,0 0-16 0 0,0 0-7831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16.33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9472 0 0,'0'0'416'0'0,"0"0"96"0"0,0 0-416 0 0,0 0-96 0 0,0 0 0 0 0,0 0 0 0 0,18 0 600 0 0,-18 0 96 0 0,0 0 16 0 0,17 0 8 0 0,-17 0-176 0 0,18 0-40 0 0,0 0-8 0 0,-18 0 0 0 0,17 0-16 0 0,1 0 0 0 0,-18 18-1 0 0,18-18 1 0 0,17 0-64 0 0,-17 0-8 0 0,-1 0-8 0 0,1 0 0 0 0,0 0-152 0 0,-1 0-32 0 0,1 0-8 0 0,-1 0 0 0 0,1 0-56 0 0,0 0-16 0 0,-1 0 0 0 0,1 0 0 0 0,0 0-40 0 0,-1 0 0 0 0,1 0-8 0 0,0 0 0 0 0,-1 18-88 0 0,1-18 96 0 0,-18 0-96 0 0,17 0 96 0 0,-17 0-96 0 0,0 0 0 0 0,0 0 0 0 0,18 0 0 0 0,-18 0-96 0 0,0 0-64 0 0,18 17-16 0 0,-18-17-5279 0 0,0 0-1057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16.66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36 1 11952 0 0,'0'0'256'0'0,"0"0"64"0"0,-18 0 0 0 0,18 0 24 0 0,-18 0-280 0 0,18 0-64 0 0,0 0 0 0 0,0 0 0 0 0,0 0 432 0 0,0 0 72 0 0,0 0 8 0 0,0 0 8 0 0,0 0-8 0 0,0 0 0 0 0,0 0-1 0 0,0 0 1 0 0,0 0 0 0 0,0 18 0 0 0,18-18 0 0 0,0 17 0 0 0,-1-17 0 0 0,1 0 0 0 0,-1 0 0 0 0,1 0 0 0 0,17 0-136 0 0,-17 18-32 0 0,0-18-8 0 0,17 0 0 0 0,-17 0-128 0 0,17 0-24 0 0,0 0-8 0 0,-17 0 0 0 0,17 0-176 0 0,-17 18 0 0 0,-1-18 0 0 0,19 0 0 0 0,-19 0 0 0 0,1 17 0 0 0,0-17 0 0 0,17 0 0 0 0,-35 0-784 0 0,17 0-192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18.31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335 265 5528 0 0,'0'0'488'0'0,"0"0"-392"0"0,0 0-96 0 0,0 0 0 0 0,0 0 1000 0 0,0 0 184 0 0,0 0 32 0 0,0 0 0 0 0,0-18-328 0 0,18 18-72 0 0,-18-18-16 0 0,0 18 0 0 0,0-17-200 0 0,0-1-48 0 0,0 18-8 0 0,0-18 0 0 0,0 1-81 0 0,0-1-15 0 0,0 1-8 0 0,0 17 0 0 0,0-18-120 0 0,0 0-16 0 0,0 1-8 0 0,0 17 0 0 0,-18-18-56 0 0,18 18-16 0 0,0-18 0 0 0,-17 18 0 0 0,17-17-40 0 0,-18 17-16 0 0,18 0 0 0 0,-18 0 0 0 0,1 0-40 0 0,17 0 0 0 0,-18 0-8 0 0,0 0 0 0 0,1 17-48 0 0,-1 1-8 0 0,0-18 0 0 0,1 18 0 0 0,-1-1-64 0 0,1 1 0 0 0,17 0 72 0 0,-18-1-72 0 0,0 18 0 0 0,1-17 64 0 0,-1 0-64 0 0,0-1 0 0 0,18 19 0 0 0,-17-19 0 0 0,-1 1 0 0 0,18 17 0 0 0,0-17 0 0 0,0-1 0 0 0,0 1 0 0 0,0 17 0 0 0,0-17 0 0 0,0-18 0 0 0,18 18 0 0 0,-1-1 0 0 0,-17 1 0 0 0,18-18-64 0 0,0 18 64 0 0,-1-18 0 0 0,1 0 0 0 0,0 0-80 0 0,-1 0 80 0 0,1-18 0 0 0,17 18-80 0 0,-17-18 80 0 0,-1-17-64 0 0,1 17 64 0 0,0 1-96 0 0,-1-1 16 0 0,1 0 8 0 0,0-17 0 0 0,-1 18 72 0 0,1-19-96 0 0,-18 19 96 0 0,18-19-96 0 0,-1 19 192 0 0,-17-1 32 0 0,0 0 0 0 0,0 1 8 0 0,18-1-216 0 0,-18 1-48 0 0,0 17 0 0 0,0-18-8 0 0,0 18 136 0 0,0 0 0 0 0,0 0 0 0 0,0 0 0 0 0,-18 0 80 0 0,18 0-8 0 0,0 0 0 0 0,0 0 0 0 0,0 0-8 0 0,0 0-64 0 0,-17 0 96 0 0,17 18-32 0 0,0-18-64 0 0,-18 0 0 0 0,18 17 0 0 0,0-17 0 0 0,0 18 0 0 0,-18-1 96 0 0,18-17-32 0 0,0 18 0 0 0,0-18-64 0 0,0 35 0 0 0,0-35 0 0 0,-17 18 0 0 0,17 17 0 0 0,0-17 0 0 0,0 0 0 0 0,0 17 64 0 0,-18 0-64 0 0,18 0 0 0 0,0-17 72 0 0,0 35-72 0 0,0-18 96 0 0,0 0-24 0 0,0 18 0 0 0,0 0 0 0 0,0-17 24 0 0,0-1 8 0 0,0 18 0 0 0,0-18 0 0 0,0 18 8 0 0,18 0 0 0 0,-18-18 0 0 0,0 0 0 0 0,0 18-16 0 0,0-17-8 0 0,17-1 0 0 0,-17-17 0 0 0,0 17-88 0 0,18-18 64 0 0,-18 19-64 0 0,18-36 64 0 0,-1 17-64 0 0,-17-17 0 0 0,18 0 0 0 0,-18 0 0 0 0,17 0 72 0 0,-17-17-72 0 0,18-1 80 0 0,-18 0-80 0 0,0 1 88 0 0,18-18-88 0 0,-18 17 96 0 0,0-17-96 0 0,0-1 96 0 0,-18 19-32 0 0,18-19 0 0 0,0 19-64 0 0,-18-1 80 0 0,18 1-80 0 0,-17-1 64 0 0,-1 18-64 0 0,18-18-104 0 0,-17 18-64 0 0,-1 0-16 0 0,18 0 0 0 0,0 0 184 0 0,0 0 0 0 0,0 0 0 0 0,-18 18 0 0 0,18-18-1144 0 0,0 0-192 0 0,0 0-40 0 0</inkml:trace>
  <inkml:trace contextRef="#ctx0" brushRef="#br0" timeOffset="634.77">723 688 8608 0 0,'0'0'384'0'0,"0"0"72"0"0,0 0-360 0 0,0 0-96 0 0,0 0 0 0 0,0 0 0 0 0,18 0 768 0 0,-18 0 128 0 0,18 18 32 0 0,-18-1 8 0 0,0 1-72 0 0,17-18-24 0 0,-17 18 0 0 0,18-1-1 0 0,-18 1-183 0 0,0-1-40 0 0,0 1-8 0 0,0 0 0 0 0,17 17-160 0 0,-17-17-32 0 0,0-1 0 0 0,0 1-8 0 0,0 17-120 0 0,0-17-32 0 0,0-1 0 0 0,-17 19 0 0 0,17-19-144 0 0,0 1-32 0 0,0 0-8 0 0,0-18 0 0 0,0 17-72 0 0,0 1 0 0 0,0-18 0 0 0,0 0 0 0 0,0 0 0 0 0,0 0-88 0 0,0 0 8 0 0,0 0 0 0 0,0 0-328 0 0,0 0-64 0 0,0-18-8 0 0,0 1-7743 0 0</inkml:trace>
  <inkml:trace contextRef="#ctx0" brushRef="#br0" timeOffset="1282.32">617 0 5984 0 0,'0'0'536'0'0,"0"0"-432"0"0,0 0-104 0 0,0 0 0 0 0,0 0 1112 0 0,0 0 200 0 0,0 0 32 0 0,0 0 16 0 0,0 0-528 0 0,18 18-112 0 0,0-18-16 0 0,-1 0-8 0 0,1 0-40 0 0,17 0-8 0 0,-17 0-1 0 0,0 17 1 0 0,17-17-192 0 0,-18 0-40 0 0,19 0 0 0 0,-19 0-8 0 0,19 0-168 0 0,-19 18-32 0 0,19-18-8 0 0,-19 0 0 0 0,1 0-32 0 0,0 0-8 0 0,-1 0 0 0 0,1 18 0 0 0,-1-18-32 0 0,1 0 0 0 0,-18 0-8 0 0,18 17 0 0 0,-18-17-40 0 0,0 0-8 0 0,0 0 0 0 0,0 0 0 0 0,0 0-8 0 0,0 0-64 0 0,0 0 96 0 0,0 0-32 0 0,0 0-64 0 0,0 0 0 0 0,0 0 0 0 0,0 0-88 0 0,-18 0-216 0 0,18 0-48 0 0,0 0 0 0 0,-18 0-8 0 0,1 0-120 0 0,17 0-16 0 0,-18 0-8 0 0,18 0 0 0 0,-17 0 224 0 0,-1-17 48 0 0,18 17 8 0 0,-18 0 0 0 0,1 0 160 0 0,17-18 64 0 0,-18 18 0 0 0,0 0-72 0 0,1 0 72 0 0,17 0 0 0 0,-18 0 0 0 0,18 0 0 0 0,-18 0 64 0 0,18 0 32 0 0,0 0 8 0 0,0 0 0 0 0,0 0 80 0 0,0 0 8 0 0,0 0 8 0 0,0 18 0 0 0,-17-18 64 0 0,17 17 16 0 0,0-17 0 0 0,0 18 0 0 0,0 0 32 0 0,0-1 8 0 0,0 18 0 0 0,0-17 0 0 0,0 0-72 0 0,0 17-16 0 0,17-17 0 0 0,-17 17 0 0 0,0-17-104 0 0,0 17-16 0 0,0-18-8 0 0,0 1 0 0 0,18 17-104 0 0,-18-17 0 0 0,0 0 64 0 0,0-1-64 0 0,0 1-200 0 0,18-18-64 0 0,-18 18-16 0 0,0-18-8231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20.32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353 265 4144 0 0,'0'-35'368'0'0,"0"35"-296"0"0,0 0-72 0 0,0-18 0 0 0,0 1 1360 0 0,0 17 256 0 0,0-18 48 0 0,0 1 16 0 0,0-1-560 0 0,0 0-120 0 0,-17 1-16 0 0,17-1-8 0 0,0 0-224 0 0,-18 18-49 0 0,18-17 1 0 0,0 17-8 0 0,-17-18-168 0 0,17 18-32 0 0,-18 0-8 0 0,0 0 0 0 0,18 0-120 0 0,-17 0-24 0 0,-1 0-8 0 0,0 18 0 0 0,18-18-104 0 0,-17 0-16 0 0,-1 17-8 0 0,0-17 0 0 0,1 0-80 0 0,-1 18-8 0 0,0-18-8 0 0,18 0 0 0 0,-17 18-32 0 0,-1-1-8 0 0,1 1 0 0 0,17 0 0 0 0,-18-1 8 0 0,18 1 0 0 0,-18-1 0 0 0,18 19 0 0 0,-17-19 8 0 0,17 1 0 0 0,0 17 0 0 0,0-17 0 0 0,0 0-88 0 0,0 17 0 0 0,0-17 0 0 0,17-1 64 0 0,-17 1-64 0 0,18-1 0 0 0,-18 1 72 0 0,0 0-72 0 0,18-1 0 0 0,-18 1 0 0 0,17-18 0 0 0,1 18 0 0 0,-18-18 0 0 0,17 0 0 0 0,1 0 0 0 0,-18 0 0 0 0,18 0-64 0 0,-1 0-56 0 0,1-18-8 0 0,0 0 0 0 0,-1 1-40 0 0,1-1-16 0 0,0 0 0 0 0,-18 1 0 0 0,17-18-72 0 0,1 17-24 0 0,0-17 0 0 0,-1-1 0 0 0,-17 19 64 0 0,0-19 16 0 0,18 19 0 0 0,-18-19 0 0 0,0 19 200 0 0,0-18-80 0 0,0 17 80 0 0,0 18 0 0 0,0-18 88 0 0,0 1 72 0 0,0-1 8 0 0,0 18 8 0 0,0 0 144 0 0,0 0 32 0 0,0 0 8 0 0,0 0 0 0 0,0 0-120 0 0,0 18-24 0 0,-18-1-8 0 0,18 1 0 0 0,0 0-88 0 0,0-1-24 0 0,0 18 0 0 0,-17-17 0 0 0,17 17-32 0 0,0-17-64 0 0,0 0 88 0 0,0-1-88 0 0,0 1 104 0 0,0 0-32 0 0,17 17-8 0 0,-17-35 0 0 0,0 18-64 0 0,0-1 0 0 0,18 1 0 0 0,-18-18 64 0 0,0 17-64 0 0,17-17 0 0 0,-17 18 0 0 0,18-18 0 0 0,-18 0-200 0 0,18 0-32 0 0,-18 0-8 0 0,17 0 0 0 0,-17-18-1096 0 0,18 18-216 0 0,0-17-48 0 0</inkml:trace>
  <inkml:trace contextRef="#ctx0" brushRef="#br0" timeOffset="347.67">618 283 8120 0 0,'0'0'352'0'0,"0"0"88"0"0,0 0-352 0 0,0 0-88 0 0,0 0 0 0 0,0 0 0 0 0,0 0 464 0 0,0 0 80 0 0,0 0 8 0 0,0 0 8 0 0,0 0-8 0 0,18 0 0 0 0,-1 18 0 0 0,-17-1 0 0 0,0 1 224 0 0,18 0 48 0 0,-18 17 8 0 0,0 0-1 0 0,18-17-63 0 0,-18 17-16 0 0,0 0 0 0 0,17 1 0 0 0,-17-1-240 0 0,0 18-40 0 0,18-36-16 0 0,-18 19 0 0 0,0 17-160 0 0,0-18-32 0 0,0-17-8 0 0,0 17 0 0 0,0 0 32 0 0,-18-17 0 0 0,18 17 0 0 0,0-17 0 0 0,-17-1-96 0 0,17 1-8 0 0,-18 17-8 0 0,18-35 0 0 0,-18 18-88 0 0,1-18-24 0 0,-1 18 0 0 0,0-18 0 0 0,1 0-64 0 0,-1-18-88 0 0,18 18 24 0 0,-18-18 0 0 0,1 18-720 0 0,-1-17-144 0 0,18-19-24 0 0,-35 19-4999 0 0,35-19-1009 0 0</inkml:trace>
  <inkml:trace contextRef="#ctx0" brushRef="#br0" timeOffset="666.89">600 1 8752 0 0,'0'0'776'0'0,"0"0"-616"0"0,0 0-160 0 0,0 0 0 0 0,18 17 1608 0 0,-18-17 296 0 0,0 0 56 0 0,18 0 15 0 0,-18 0-1055 0 0,17 18-216 0 0,-17-18-32 0 0,0 0-16 0 0,0 0-392 0 0,0 0-72 0 0,18-18-24 0 0,-18 18 0 0 0,0 0-72 0 0,0 0-8 0 0,18 0-8 0 0,-18 0 0 0 0,0 0 0 0 0,0 0 0 0 0,0 0 0 0 0,-18-17 0 0 0,18 17-8 0 0,0 0 0 0 0,0 0 0 0 0,0 0 0 0 0,-18 0 16 0 0,18 0 0 0 0,-17 0 0 0 0,17 0 0 0 0,0 0 8 0 0,-18 17 0 0 0,18-17 0 0 0,0 0 0 0 0,-18 0 112 0 0,18 0 24 0 0,0 0 8 0 0,0 0 0 0 0,0 0-384 0 0,0 0-80 0 0,0 0-8 0 0,0 0-8 0 0,0 0 240 0 0,0 0-72 0 0,0 0 72 0 0,0 0 0 0 0,0 0-104 0 0,18 0 16 0 0,-18 0 8 0 0,0 0-5879 0 0,18 0-1177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21.4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14656 0 0,'0'0'648'0'0,"18"0"136"0"0,-1 0-624 0 0,1 17-160 0 0,-18-17 0 0 0,17 18 0 0 0,1-18 1071 0 0,0 18 185 0 0,-18-1 40 0 0,17 1 8 0 0,-17-18-512 0 0,18 17-104 0 0,-18 1-16 0 0,0 0-8 0 0,0-1-240 0 0,-18 1-40 0 0,18 0-16 0 0,0-18 0 0 0,-17 17-216 0 0,-1 1-48 0 0,0-18-8 0 0,18 18 0 0 0,-35-18-1312 0 0,18 0-256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22.76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 18 6912 0 0,'-18'-18'304'0'0,"18"18"64"0"0,0 0-296 0 0,0 0-72 0 0,0 0 0 0 0,0 0 0 0 0,0 0 1144 0 0,0 0 208 0 0,0 0 48 0 0,0 0 8 0 0,0 0-424 0 0,18 18-88 0 0,-18 0-8 0 0,17-1-9 0 0,1 1-127 0 0,-18-1-24 0 0,0 19-8 0 0,17-1 0 0 0,1 18-104 0 0,-18 17-16 0 0,18-17-8 0 0,-18 18 0 0 0,17-1-152 0 0,1-17-32 0 0,-18 0-8 0 0,0 0 0 0 0,0-17-208 0 0,0-1-48 0 0,18-18-8 0 0,-36 19 0 0 0,18-19-72 0 0,0 1-64 0 0,0 0 96 0 0,0-1-96 0 0,0-17 120 0 0,-18 0-32 0 0,18 0-8 0 0,0 0 0 0 0,-17 0-8 0 0,17 0 0 0 0,0-17 0 0 0,0-1 0 0 0,0 18-72 0 0,0-18 0 0 0,0-17 0 0 0,0 0 64 0 0,0 0-64 0 0,0-18 0 0 0,17 17 0 0 0,-17-17 0 0 0,0-17 0 0 0,18 17-72 0 0,0 0 72 0 0,-18 18-80 0 0,17-1 80 0 0,1 1-80 0 0,0 0 80 0 0,17 17-80 0 0,-17 1 80 0 0,-1-1-64 0 0,1 0 64 0 0,17 18-64 0 0,-17 0-32 0 0,-1 0 0 0 0,1 0 0 0 0,0 0 0 0 0,-1 0-1696 0 0,1 18-336 0 0</inkml:trace>
  <inkml:trace contextRef="#ctx0" brushRef="#br0" timeOffset="505.54">477 653 7368 0 0,'0'0'656'0'0,"0"0"-528"0"0,0 0-128 0 0,0 0 0 0 0,0 0 1584 0 0,0 0 288 0 0,0 0 56 0 0,18 0 16 0 0,-18 0-1272 0 0,17-18-249 0 0,-17 18-47 0 0,18 0-16 0 0,0 0 120 0 0,-1 0 32 0 0,-17 0 0 0 0,18 0 0 0 0,0 0 0 0 0,-1 0 0 0 0,1 0 0 0 0,-18 18 0 0 0,18-18-416 0 0,-1 18-96 0 0,1-18 0 0 0,-1 17 0 0 0,-17 1 0 0 0,0-18 0 0 0,18 17 0 0 0,-18 1 0 0 0,0 0 0 0 0,0-1 0 0 0,-18-17 0 0 0,18 18 0 0 0,0 0 0 0 0,-17-1 0 0 0,-1 1 0 0 0,18-18 0 0 0,-17 18 0 0 0,-1-1 0 0 0,18-17 0 0 0,-35 18 0 0 0,17-18 0 0 0,0 17 0 0 0,1-17 0 0 0,-1 18 0 0 0,18-18 0 0 0,-18 18 0 0 0,18-18 0 0 0,0 0 0 0 0,-17 0 0 0 0,17 0 0 0 0,0 0 0 0 0,0 0 0 0 0,0 0 136 0 0,0 0 8 0 0,0 0 0 0 0,0 0 0 0 0,0 0 176 0 0,17 0 40 0 0,-17 0 8 0 0,18 0 0 0 0,-18 0-296 0 0,35 0-72 0 0,-17 0 0 0 0,0-18 0 0 0,-1 18 0 0 0,1 0 0 0 0,0 0 0 0 0,-1 0 0 0 0,1 0 0 0 0,-1 0 0 0 0,1 0 0 0 0,0 0 0 0 0,-1 0 0 0 0,1 0 0 0 0,-18 0 0 0 0,0 18 0 0 0,18-18-1088 0 0,-1 0-240 0 0,-17 0-48 0 0</inkml:trace>
  <inkml:trace contextRef="#ctx0" brushRef="#br0" timeOffset="886.93">901 812 9672 0 0,'0'0'864'0'0,"0"0"-696"0"0,0 0-168 0 0,0 0 0 0 0,17 0 888 0 0,-17 0 136 0 0,0 0 32 0 0,0-18 8 0 0,18 18-312 0 0,-1-18-64 0 0,-17 18-17 0 0,0-17 1 0 0,18-1-200 0 0,-18 18-48 0 0,18-18-8 0 0,-18 18 0 0 0,0-17-152 0 0,0 17-32 0 0,17 0-8 0 0,-17 0 0 0 0,0 0-136 0 0,0 0-88 0 0,0 0 96 0 0,0 0-96 0 0,18 0 72 0 0,-18 0-72 0 0,0 0 0 0 0,18 17 72 0 0,-18 1 64 0 0,17-18 16 0 0,-34 35 0 0 0,17-17 0 0 0,17 0 104 0 0,-17-1 32 0 0,0 19 0 0 0,-17-1 0 0 0,17 0 0 0 0,0 0 8 0 0,17 1 0 0 0,-17-1 0 0 0,-17 18 8 0 0,17-18 0 0 0,0 0 0 0 0,17 18 0 0 0,-17-17-64 0 0,0-19-16 0 0,-17 19 0 0 0,17-1 0 0 0,0 0-224 0 0,0-17 0 0 0,-18-1 0 0 0,18 1-80 0 0,-18 0 80 0 0,18-1 0 0 0,-17 1 64 0 0,17-18-64 0 0,-18 18 0 0 0,0-18 0 0 0,1 0 0 0 0,-1 0 0 0 0,-17 0-264 0 0,17 0-40 0 0,18 0-8 0 0,-17-18 0 0 0,-1 0-1296 0 0,0 1-264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5T04:58:23.89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1 106 1840 0 0,'0'0'80'0'0,"0"0"16"0"0,17 0-96 0 0,1 0 0 0 0,-18 0 0 0 0,0-17 0 0 0,17 17 3424 0 0,1-18 656 0 0,-18 18 136 0 0,18 0 23 0 0,-18 0-3311 0 0,0-18-656 0 0,17 18-136 0 0,-17 0-24 0 0,0-17 176 0 0,0 17 32 0 0,0 0 0 0 0,18-18 8 0 0,-18 18 88 0 0,-18-18 8 0 0,18 18 8 0 0,0 0 0 0 0,0 0-152 0 0,0 0-32 0 0,-17 0-8 0 0,17 0 0 0 0,0 0-160 0 0,-18 0-80 0 0,0 18 80 0 0,18-18-80 0 0,-17 0 0 0 0,17 18 0 0 0,0-18 0 0 0,-18 0 0 0 0,1 17-520 0 0,17-17-152 0 0,0 0-32 0 0,0 0-5167 0 0,0 0-1033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C5C4B-27CA-A343-8855-3A5E5D4827B2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2CFD4-0B3A-8E46-80A3-55DD5EF2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2CFD4-0B3A-8E46-80A3-55DD5EF256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B2AD-F598-694C-A374-6639BEFA4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60702-0845-C04C-B8F0-A7D43564D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388A-E330-2D41-8C0C-F77A4CD0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F96C-C05F-470B-BC14-ACA1D9FC04BC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D0A28-3374-1A46-904B-70C18920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A01E3-8D20-1D40-9DD0-6B947A63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967F-3B2F-49A5-97CF-D1879D99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2BD9-A546-E040-B578-5D976E87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D7B38-3022-0D41-A215-918036454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DC5A6-4E15-6047-B399-AFAC1854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F96C-C05F-470B-BC14-ACA1D9FC04BC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FC680-4E3C-E34A-9D58-49A3F065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AAEB7-FC0D-784A-A1E9-8C08574A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967F-3B2F-49A5-97CF-D1879D99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52198-620A-9842-9380-AB13FAF4F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6E4E0-D26E-3248-ADF2-D592795F0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1E479-D078-EB4D-9409-800C7D85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F96C-C05F-470B-BC14-ACA1D9FC04BC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A0047-C254-3E4F-926F-B2D3F62B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46B3C-49C0-244D-8F55-35F509B3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967F-3B2F-49A5-97CF-D1879D99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6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DFCB-673D-8F4A-8163-3A1FEA49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B73A7-EC81-AE4F-9853-099601075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49027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4C2A4-0528-1F47-9D38-6158828E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F96C-C05F-470B-BC14-ACA1D9FC04BC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E9ED4-D2D3-7C48-8768-BF6CCCB5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6C5AE-4654-1A4B-B6F3-C93A6FCC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967F-3B2F-49A5-97CF-D1879D99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7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A88F-05CA-0848-B506-1696EAD1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C0DA4-E507-5447-9DB2-E5593C70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14D6F-BFBD-294B-95AC-4EF1D853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F96C-C05F-470B-BC14-ACA1D9FC04BC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B0353-B8D5-924F-8EE8-014FBA56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FF58D-D693-B242-8BA3-21EAC453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967F-3B2F-49A5-97CF-D1879D99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2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BCC6-FCCB-1E45-858F-86FD3E9A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7D90-92C7-1C4A-9D4C-1029B9F37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77472-4CFC-4A4E-821B-687C5D61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54B67-1D18-3F46-90EF-FDF9D957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F96C-C05F-470B-BC14-ACA1D9FC04BC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50047-DE5A-884C-8FAC-8B23107B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2673F-A0ED-B24B-81DB-640CCC4A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967F-3B2F-49A5-97CF-D1879D99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2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0F09-5BA0-B243-8881-E997FFD1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F55D1-2D0D-5B4E-A20E-BB5BEBFD0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BB439-FCC3-9546-B04C-7D2D97BF2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24D6B-B754-DE46-A099-87EB1399D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0E84C9-B0DA-E243-A31E-D7D977BA0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4A5EC-E76F-7947-918E-DCA85D7D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F96C-C05F-470B-BC14-ACA1D9FC04BC}" type="datetimeFigureOut">
              <a:rPr lang="en-US" smtClean="0"/>
              <a:t>2/4/20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EC83B1-34BB-714B-A37A-4879AA30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03336-AF3B-6741-8EED-7ECFD498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967F-3B2F-49A5-97CF-D1879D99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4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6A60-E490-904E-BFB0-B5908441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2DCA4-6FC6-6C44-BE3C-036A5FEF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F96C-C05F-470B-BC14-ACA1D9FC04BC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BFAE4-B0BF-5746-AE80-C128EC10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FA311-8C2A-DD47-8D8B-B924AD5E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967F-3B2F-49A5-97CF-D1879D99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8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23493-3E1E-1B44-AC5E-1BC27603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F96C-C05F-470B-BC14-ACA1D9FC04BC}" type="datetimeFigureOut">
              <a:rPr lang="en-US" smtClean="0"/>
              <a:t>2/4/20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63343-4638-8345-A59B-D64AEE1F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332AC-9612-6F44-8050-7CDC3D7D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967F-3B2F-49A5-97CF-D1879D99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F39-DD41-E748-95FE-63CCD674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6DDF-6446-344E-AD4A-1A089070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AA1F3-95E4-184A-A73A-2EECF72F8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FBB45-FDFA-6F42-941F-BE5783D1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F96C-C05F-470B-BC14-ACA1D9FC04BC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EA8F7-3579-D646-8CE8-E7A1602C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B0B0F-5C65-2649-8B0B-1F188351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967F-3B2F-49A5-97CF-D1879D99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3DAC-DD40-A442-87CB-B391006E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31BEB-CE4C-8546-B05A-948C0D9D7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5263A-7392-544C-9701-704D15A41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2C6D0-EFD6-A547-A738-F74BD3F4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F96C-C05F-470B-BC14-ACA1D9FC04BC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7C97A-3248-C944-9F1C-EB92405C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ED569-A260-F34B-A529-5D3F6A15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967F-3B2F-49A5-97CF-D1879D99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5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35DB5-A4D9-5740-86FB-BC41ABC8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CBFD6-A213-E540-800E-42998FB99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C81B5-398E-BA4C-8FFA-AA15D1E75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2F96C-C05F-470B-BC14-ACA1D9FC04BC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4291B-9E19-824F-BEE6-C223A4CEB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C967F-3B2F-49A5-97CF-D1879D99AC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D80014E-1FC5-5D4C-AD94-AF9B05749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harter Roman" panose="020405030505060202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harter Roman" panose="020405030505060202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harter Roman" panose="020405030505060202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harter Roman" panose="020405030505060202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harter Roman" panose="020405030505060202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.png"/><Relationship Id="rId21" Type="http://schemas.openxmlformats.org/officeDocument/2006/relationships/image" Target="../media/image21.png"/><Relationship Id="rId42" Type="http://schemas.openxmlformats.org/officeDocument/2006/relationships/customXml" Target="../ink/ink25.xml"/><Relationship Id="rId63" Type="http://schemas.openxmlformats.org/officeDocument/2006/relationships/image" Target="../media/image42.png"/><Relationship Id="rId84" Type="http://schemas.openxmlformats.org/officeDocument/2006/relationships/customXml" Target="../ink/ink46.xml"/><Relationship Id="rId138" Type="http://schemas.openxmlformats.org/officeDocument/2006/relationships/customXml" Target="../ink/ink73.xml"/><Relationship Id="rId159" Type="http://schemas.openxmlformats.org/officeDocument/2006/relationships/image" Target="../media/image90.png"/><Relationship Id="rId170" Type="http://schemas.openxmlformats.org/officeDocument/2006/relationships/customXml" Target="../ink/ink89.xml"/><Relationship Id="rId191" Type="http://schemas.openxmlformats.org/officeDocument/2006/relationships/image" Target="../media/image106.png"/><Relationship Id="rId205" Type="http://schemas.openxmlformats.org/officeDocument/2006/relationships/image" Target="../media/image113.png"/><Relationship Id="rId226" Type="http://schemas.openxmlformats.org/officeDocument/2006/relationships/customXml" Target="../ink/ink117.xml"/><Relationship Id="rId247" Type="http://schemas.openxmlformats.org/officeDocument/2006/relationships/image" Target="../media/image134.png"/><Relationship Id="rId107" Type="http://schemas.openxmlformats.org/officeDocument/2006/relationships/image" Target="../media/image64.png"/><Relationship Id="rId11" Type="http://schemas.openxmlformats.org/officeDocument/2006/relationships/image" Target="../media/image16.png"/><Relationship Id="rId32" Type="http://schemas.openxmlformats.org/officeDocument/2006/relationships/customXml" Target="../ink/ink20.xml"/><Relationship Id="rId53" Type="http://schemas.openxmlformats.org/officeDocument/2006/relationships/image" Target="../media/image37.png"/><Relationship Id="rId74" Type="http://schemas.openxmlformats.org/officeDocument/2006/relationships/customXml" Target="../ink/ink41.xml"/><Relationship Id="rId128" Type="http://schemas.openxmlformats.org/officeDocument/2006/relationships/customXml" Target="../ink/ink68.xml"/><Relationship Id="rId149" Type="http://schemas.openxmlformats.org/officeDocument/2006/relationships/image" Target="../media/image85.png"/><Relationship Id="rId5" Type="http://schemas.openxmlformats.org/officeDocument/2006/relationships/image" Target="../media/image13.png"/><Relationship Id="rId95" Type="http://schemas.openxmlformats.org/officeDocument/2006/relationships/image" Target="../media/image58.png"/><Relationship Id="rId160" Type="http://schemas.openxmlformats.org/officeDocument/2006/relationships/customXml" Target="../ink/ink84.xml"/><Relationship Id="rId181" Type="http://schemas.openxmlformats.org/officeDocument/2006/relationships/image" Target="../media/image101.png"/><Relationship Id="rId216" Type="http://schemas.openxmlformats.org/officeDocument/2006/relationships/customXml" Target="../ink/ink112.xml"/><Relationship Id="rId237" Type="http://schemas.openxmlformats.org/officeDocument/2006/relationships/image" Target="../media/image129.png"/><Relationship Id="rId22" Type="http://schemas.openxmlformats.org/officeDocument/2006/relationships/customXml" Target="../ink/ink15.xml"/><Relationship Id="rId43" Type="http://schemas.openxmlformats.org/officeDocument/2006/relationships/image" Target="../media/image32.png"/><Relationship Id="rId64" Type="http://schemas.openxmlformats.org/officeDocument/2006/relationships/customXml" Target="../ink/ink36.xml"/><Relationship Id="rId118" Type="http://schemas.openxmlformats.org/officeDocument/2006/relationships/customXml" Target="../ink/ink63.xml"/><Relationship Id="rId139" Type="http://schemas.openxmlformats.org/officeDocument/2006/relationships/image" Target="../media/image80.png"/><Relationship Id="rId85" Type="http://schemas.openxmlformats.org/officeDocument/2006/relationships/image" Target="../media/image53.png"/><Relationship Id="rId150" Type="http://schemas.openxmlformats.org/officeDocument/2006/relationships/customXml" Target="../ink/ink79.xml"/><Relationship Id="rId171" Type="http://schemas.openxmlformats.org/officeDocument/2006/relationships/image" Target="../media/image96.png"/><Relationship Id="rId192" Type="http://schemas.openxmlformats.org/officeDocument/2006/relationships/customXml" Target="../ink/ink100.xml"/><Relationship Id="rId206" Type="http://schemas.openxmlformats.org/officeDocument/2006/relationships/customXml" Target="../ink/ink107.xml"/><Relationship Id="rId227" Type="http://schemas.openxmlformats.org/officeDocument/2006/relationships/image" Target="../media/image124.png"/><Relationship Id="rId12" Type="http://schemas.openxmlformats.org/officeDocument/2006/relationships/customXml" Target="../ink/ink10.xml"/><Relationship Id="rId33" Type="http://schemas.openxmlformats.org/officeDocument/2006/relationships/image" Target="../media/image27.png"/><Relationship Id="rId108" Type="http://schemas.openxmlformats.org/officeDocument/2006/relationships/customXml" Target="../ink/ink58.xml"/><Relationship Id="rId129" Type="http://schemas.openxmlformats.org/officeDocument/2006/relationships/image" Target="../media/image75.png"/><Relationship Id="rId54" Type="http://schemas.openxmlformats.org/officeDocument/2006/relationships/customXml" Target="../ink/ink31.xml"/><Relationship Id="rId75" Type="http://schemas.openxmlformats.org/officeDocument/2006/relationships/image" Target="../media/image48.png"/><Relationship Id="rId96" Type="http://schemas.openxmlformats.org/officeDocument/2006/relationships/customXml" Target="../ink/ink52.xml"/><Relationship Id="rId140" Type="http://schemas.openxmlformats.org/officeDocument/2006/relationships/customXml" Target="../ink/ink74.xml"/><Relationship Id="rId161" Type="http://schemas.openxmlformats.org/officeDocument/2006/relationships/image" Target="../media/image91.png"/><Relationship Id="rId182" Type="http://schemas.openxmlformats.org/officeDocument/2006/relationships/customXml" Target="../ink/ink95.xml"/><Relationship Id="rId217" Type="http://schemas.openxmlformats.org/officeDocument/2006/relationships/image" Target="../media/image119.png"/><Relationship Id="rId6" Type="http://schemas.openxmlformats.org/officeDocument/2006/relationships/customXml" Target="../ink/ink7.xml"/><Relationship Id="rId238" Type="http://schemas.openxmlformats.org/officeDocument/2006/relationships/customXml" Target="../ink/ink123.xml"/><Relationship Id="rId23" Type="http://schemas.openxmlformats.org/officeDocument/2006/relationships/image" Target="../media/image22.png"/><Relationship Id="rId119" Type="http://schemas.openxmlformats.org/officeDocument/2006/relationships/image" Target="../media/image70.png"/><Relationship Id="rId44" Type="http://schemas.openxmlformats.org/officeDocument/2006/relationships/customXml" Target="../ink/ink26.xml"/><Relationship Id="rId65" Type="http://schemas.openxmlformats.org/officeDocument/2006/relationships/image" Target="../media/image43.png"/><Relationship Id="rId86" Type="http://schemas.openxmlformats.org/officeDocument/2006/relationships/customXml" Target="../ink/ink47.xml"/><Relationship Id="rId130" Type="http://schemas.openxmlformats.org/officeDocument/2006/relationships/customXml" Target="../ink/ink69.xml"/><Relationship Id="rId151" Type="http://schemas.openxmlformats.org/officeDocument/2006/relationships/image" Target="../media/image86.png"/><Relationship Id="rId172" Type="http://schemas.openxmlformats.org/officeDocument/2006/relationships/customXml" Target="../ink/ink90.xml"/><Relationship Id="rId193" Type="http://schemas.openxmlformats.org/officeDocument/2006/relationships/image" Target="../media/image107.png"/><Relationship Id="rId207" Type="http://schemas.openxmlformats.org/officeDocument/2006/relationships/image" Target="../media/image114.png"/><Relationship Id="rId228" Type="http://schemas.openxmlformats.org/officeDocument/2006/relationships/customXml" Target="../ink/ink118.xml"/><Relationship Id="rId13" Type="http://schemas.openxmlformats.org/officeDocument/2006/relationships/image" Target="../media/image17.png"/><Relationship Id="rId109" Type="http://schemas.openxmlformats.org/officeDocument/2006/relationships/image" Target="../media/image65.png"/><Relationship Id="rId34" Type="http://schemas.openxmlformats.org/officeDocument/2006/relationships/customXml" Target="../ink/ink21.xml"/><Relationship Id="rId55" Type="http://schemas.openxmlformats.org/officeDocument/2006/relationships/image" Target="../media/image38.png"/><Relationship Id="rId76" Type="http://schemas.openxmlformats.org/officeDocument/2006/relationships/customXml" Target="../ink/ink42.xml"/><Relationship Id="rId97" Type="http://schemas.openxmlformats.org/officeDocument/2006/relationships/image" Target="../media/image59.png"/><Relationship Id="rId120" Type="http://schemas.openxmlformats.org/officeDocument/2006/relationships/customXml" Target="../ink/ink64.xml"/><Relationship Id="rId141" Type="http://schemas.openxmlformats.org/officeDocument/2006/relationships/image" Target="../media/image81.png"/><Relationship Id="rId7" Type="http://schemas.openxmlformats.org/officeDocument/2006/relationships/image" Target="../media/image14.png"/><Relationship Id="rId162" Type="http://schemas.openxmlformats.org/officeDocument/2006/relationships/customXml" Target="../ink/ink85.xml"/><Relationship Id="rId183" Type="http://schemas.openxmlformats.org/officeDocument/2006/relationships/image" Target="../media/image102.png"/><Relationship Id="rId218" Type="http://schemas.openxmlformats.org/officeDocument/2006/relationships/customXml" Target="../ink/ink113.xml"/><Relationship Id="rId239" Type="http://schemas.openxmlformats.org/officeDocument/2006/relationships/image" Target="../media/image130.png"/><Relationship Id="rId24" Type="http://schemas.openxmlformats.org/officeDocument/2006/relationships/customXml" Target="../ink/ink16.xml"/><Relationship Id="rId45" Type="http://schemas.openxmlformats.org/officeDocument/2006/relationships/image" Target="../media/image33.png"/><Relationship Id="rId66" Type="http://schemas.openxmlformats.org/officeDocument/2006/relationships/customXml" Target="../ink/ink37.xml"/><Relationship Id="rId87" Type="http://schemas.openxmlformats.org/officeDocument/2006/relationships/image" Target="../media/image54.png"/><Relationship Id="rId110" Type="http://schemas.openxmlformats.org/officeDocument/2006/relationships/customXml" Target="../ink/ink59.xml"/><Relationship Id="rId131" Type="http://schemas.openxmlformats.org/officeDocument/2006/relationships/image" Target="../media/image76.png"/><Relationship Id="rId152" Type="http://schemas.openxmlformats.org/officeDocument/2006/relationships/customXml" Target="../ink/ink80.xml"/><Relationship Id="rId173" Type="http://schemas.openxmlformats.org/officeDocument/2006/relationships/image" Target="../media/image97.png"/><Relationship Id="rId194" Type="http://schemas.openxmlformats.org/officeDocument/2006/relationships/customXml" Target="../ink/ink101.xml"/><Relationship Id="rId208" Type="http://schemas.openxmlformats.org/officeDocument/2006/relationships/customXml" Target="../ink/ink108.xml"/><Relationship Id="rId229" Type="http://schemas.openxmlformats.org/officeDocument/2006/relationships/image" Target="../media/image125.png"/><Relationship Id="rId240" Type="http://schemas.openxmlformats.org/officeDocument/2006/relationships/customXml" Target="../ink/ink124.xml"/><Relationship Id="rId14" Type="http://schemas.openxmlformats.org/officeDocument/2006/relationships/customXml" Target="../ink/ink11.xml"/><Relationship Id="rId35" Type="http://schemas.openxmlformats.org/officeDocument/2006/relationships/image" Target="../media/image28.png"/><Relationship Id="rId56" Type="http://schemas.openxmlformats.org/officeDocument/2006/relationships/customXml" Target="../ink/ink32.xml"/><Relationship Id="rId77" Type="http://schemas.openxmlformats.org/officeDocument/2006/relationships/image" Target="../media/image49.png"/><Relationship Id="rId100" Type="http://schemas.openxmlformats.org/officeDocument/2006/relationships/customXml" Target="../ink/ink54.xml"/><Relationship Id="rId8" Type="http://schemas.openxmlformats.org/officeDocument/2006/relationships/customXml" Target="../ink/ink8.xml"/><Relationship Id="rId98" Type="http://schemas.openxmlformats.org/officeDocument/2006/relationships/customXml" Target="../ink/ink53.xml"/><Relationship Id="rId121" Type="http://schemas.openxmlformats.org/officeDocument/2006/relationships/image" Target="../media/image71.png"/><Relationship Id="rId142" Type="http://schemas.openxmlformats.org/officeDocument/2006/relationships/customXml" Target="../ink/ink75.xml"/><Relationship Id="rId163" Type="http://schemas.openxmlformats.org/officeDocument/2006/relationships/image" Target="../media/image92.png"/><Relationship Id="rId184" Type="http://schemas.openxmlformats.org/officeDocument/2006/relationships/customXml" Target="../ink/ink96.xml"/><Relationship Id="rId219" Type="http://schemas.openxmlformats.org/officeDocument/2006/relationships/image" Target="../media/image120.png"/><Relationship Id="rId230" Type="http://schemas.openxmlformats.org/officeDocument/2006/relationships/customXml" Target="../ink/ink119.xml"/><Relationship Id="rId25" Type="http://schemas.openxmlformats.org/officeDocument/2006/relationships/image" Target="../media/image23.png"/><Relationship Id="rId46" Type="http://schemas.openxmlformats.org/officeDocument/2006/relationships/customXml" Target="../ink/ink27.xml"/><Relationship Id="rId67" Type="http://schemas.openxmlformats.org/officeDocument/2006/relationships/image" Target="../media/image44.png"/><Relationship Id="rId88" Type="http://schemas.openxmlformats.org/officeDocument/2006/relationships/customXml" Target="../ink/ink48.xml"/><Relationship Id="rId111" Type="http://schemas.openxmlformats.org/officeDocument/2006/relationships/image" Target="../media/image66.png"/><Relationship Id="rId132" Type="http://schemas.openxmlformats.org/officeDocument/2006/relationships/customXml" Target="../ink/ink70.xml"/><Relationship Id="rId153" Type="http://schemas.openxmlformats.org/officeDocument/2006/relationships/image" Target="../media/image87.png"/><Relationship Id="rId174" Type="http://schemas.openxmlformats.org/officeDocument/2006/relationships/customXml" Target="../ink/ink91.xml"/><Relationship Id="rId195" Type="http://schemas.openxmlformats.org/officeDocument/2006/relationships/image" Target="../media/image108.png"/><Relationship Id="rId209" Type="http://schemas.openxmlformats.org/officeDocument/2006/relationships/image" Target="../media/image115.png"/><Relationship Id="rId220" Type="http://schemas.openxmlformats.org/officeDocument/2006/relationships/customXml" Target="../ink/ink114.xml"/><Relationship Id="rId241" Type="http://schemas.openxmlformats.org/officeDocument/2006/relationships/image" Target="../media/image131.png"/><Relationship Id="rId15" Type="http://schemas.openxmlformats.org/officeDocument/2006/relationships/image" Target="../media/image18.png"/><Relationship Id="rId36" Type="http://schemas.openxmlformats.org/officeDocument/2006/relationships/customXml" Target="../ink/ink22.xml"/><Relationship Id="rId57" Type="http://schemas.openxmlformats.org/officeDocument/2006/relationships/image" Target="../media/image39.png"/><Relationship Id="rId10" Type="http://schemas.openxmlformats.org/officeDocument/2006/relationships/customXml" Target="../ink/ink9.xml"/><Relationship Id="rId31" Type="http://schemas.openxmlformats.org/officeDocument/2006/relationships/image" Target="../media/image26.png"/><Relationship Id="rId52" Type="http://schemas.openxmlformats.org/officeDocument/2006/relationships/customXml" Target="../ink/ink30.xml"/><Relationship Id="rId73" Type="http://schemas.openxmlformats.org/officeDocument/2006/relationships/image" Target="../media/image47.png"/><Relationship Id="rId78" Type="http://schemas.openxmlformats.org/officeDocument/2006/relationships/customXml" Target="../ink/ink43.xml"/><Relationship Id="rId94" Type="http://schemas.openxmlformats.org/officeDocument/2006/relationships/customXml" Target="../ink/ink51.xml"/><Relationship Id="rId99" Type="http://schemas.openxmlformats.org/officeDocument/2006/relationships/image" Target="../media/image60.png"/><Relationship Id="rId101" Type="http://schemas.openxmlformats.org/officeDocument/2006/relationships/image" Target="../media/image61.png"/><Relationship Id="rId122" Type="http://schemas.openxmlformats.org/officeDocument/2006/relationships/customXml" Target="../ink/ink65.xml"/><Relationship Id="rId143" Type="http://schemas.openxmlformats.org/officeDocument/2006/relationships/image" Target="../media/image82.png"/><Relationship Id="rId148" Type="http://schemas.openxmlformats.org/officeDocument/2006/relationships/customXml" Target="../ink/ink78.xml"/><Relationship Id="rId164" Type="http://schemas.openxmlformats.org/officeDocument/2006/relationships/customXml" Target="../ink/ink86.xml"/><Relationship Id="rId169" Type="http://schemas.openxmlformats.org/officeDocument/2006/relationships/image" Target="../media/image95.png"/><Relationship Id="rId185" Type="http://schemas.openxmlformats.org/officeDocument/2006/relationships/image" Target="../media/image103.png"/><Relationship Id="rId4" Type="http://schemas.openxmlformats.org/officeDocument/2006/relationships/customXml" Target="../ink/ink6.xml"/><Relationship Id="rId9" Type="http://schemas.openxmlformats.org/officeDocument/2006/relationships/image" Target="../media/image15.png"/><Relationship Id="rId180" Type="http://schemas.openxmlformats.org/officeDocument/2006/relationships/customXml" Target="../ink/ink94.xml"/><Relationship Id="rId210" Type="http://schemas.openxmlformats.org/officeDocument/2006/relationships/customXml" Target="../ink/ink109.xml"/><Relationship Id="rId215" Type="http://schemas.openxmlformats.org/officeDocument/2006/relationships/image" Target="../media/image118.png"/><Relationship Id="rId236" Type="http://schemas.openxmlformats.org/officeDocument/2006/relationships/customXml" Target="../ink/ink122.xml"/><Relationship Id="rId26" Type="http://schemas.openxmlformats.org/officeDocument/2006/relationships/customXml" Target="../ink/ink17.xml"/><Relationship Id="rId231" Type="http://schemas.openxmlformats.org/officeDocument/2006/relationships/image" Target="../media/image126.png"/><Relationship Id="rId47" Type="http://schemas.openxmlformats.org/officeDocument/2006/relationships/image" Target="../media/image34.png"/><Relationship Id="rId68" Type="http://schemas.openxmlformats.org/officeDocument/2006/relationships/customXml" Target="../ink/ink38.xml"/><Relationship Id="rId89" Type="http://schemas.openxmlformats.org/officeDocument/2006/relationships/image" Target="../media/image55.png"/><Relationship Id="rId112" Type="http://schemas.openxmlformats.org/officeDocument/2006/relationships/customXml" Target="../ink/ink60.xml"/><Relationship Id="rId133" Type="http://schemas.openxmlformats.org/officeDocument/2006/relationships/image" Target="../media/image77.png"/><Relationship Id="rId154" Type="http://schemas.openxmlformats.org/officeDocument/2006/relationships/customXml" Target="../ink/ink81.xml"/><Relationship Id="rId175" Type="http://schemas.openxmlformats.org/officeDocument/2006/relationships/image" Target="../media/image98.png"/><Relationship Id="rId196" Type="http://schemas.openxmlformats.org/officeDocument/2006/relationships/customXml" Target="../ink/ink102.xml"/><Relationship Id="rId200" Type="http://schemas.openxmlformats.org/officeDocument/2006/relationships/customXml" Target="../ink/ink104.xml"/><Relationship Id="rId16" Type="http://schemas.openxmlformats.org/officeDocument/2006/relationships/customXml" Target="../ink/ink12.xml"/><Relationship Id="rId221" Type="http://schemas.openxmlformats.org/officeDocument/2006/relationships/image" Target="../media/image121.png"/><Relationship Id="rId242" Type="http://schemas.openxmlformats.org/officeDocument/2006/relationships/customXml" Target="../ink/ink125.xml"/><Relationship Id="rId37" Type="http://schemas.openxmlformats.org/officeDocument/2006/relationships/image" Target="../media/image29.png"/><Relationship Id="rId58" Type="http://schemas.openxmlformats.org/officeDocument/2006/relationships/customXml" Target="../ink/ink33.xml"/><Relationship Id="rId79" Type="http://schemas.openxmlformats.org/officeDocument/2006/relationships/image" Target="../media/image50.png"/><Relationship Id="rId102" Type="http://schemas.openxmlformats.org/officeDocument/2006/relationships/customXml" Target="../ink/ink55.xml"/><Relationship Id="rId123" Type="http://schemas.openxmlformats.org/officeDocument/2006/relationships/image" Target="../media/image72.png"/><Relationship Id="rId144" Type="http://schemas.openxmlformats.org/officeDocument/2006/relationships/customXml" Target="../ink/ink76.xml"/><Relationship Id="rId90" Type="http://schemas.openxmlformats.org/officeDocument/2006/relationships/customXml" Target="../ink/ink49.xml"/><Relationship Id="rId165" Type="http://schemas.openxmlformats.org/officeDocument/2006/relationships/image" Target="../media/image93.png"/><Relationship Id="rId186" Type="http://schemas.openxmlformats.org/officeDocument/2006/relationships/customXml" Target="../ink/ink97.xml"/><Relationship Id="rId211" Type="http://schemas.openxmlformats.org/officeDocument/2006/relationships/image" Target="../media/image116.png"/><Relationship Id="rId232" Type="http://schemas.openxmlformats.org/officeDocument/2006/relationships/customXml" Target="../ink/ink120.xml"/><Relationship Id="rId27" Type="http://schemas.openxmlformats.org/officeDocument/2006/relationships/image" Target="../media/image24.png"/><Relationship Id="rId48" Type="http://schemas.openxmlformats.org/officeDocument/2006/relationships/customXml" Target="../ink/ink28.xml"/><Relationship Id="rId69" Type="http://schemas.openxmlformats.org/officeDocument/2006/relationships/image" Target="../media/image45.png"/><Relationship Id="rId113" Type="http://schemas.openxmlformats.org/officeDocument/2006/relationships/image" Target="../media/image67.png"/><Relationship Id="rId134" Type="http://schemas.openxmlformats.org/officeDocument/2006/relationships/customXml" Target="../ink/ink71.xml"/><Relationship Id="rId80" Type="http://schemas.openxmlformats.org/officeDocument/2006/relationships/customXml" Target="../ink/ink44.xml"/><Relationship Id="rId155" Type="http://schemas.openxmlformats.org/officeDocument/2006/relationships/image" Target="../media/image88.png"/><Relationship Id="rId176" Type="http://schemas.openxmlformats.org/officeDocument/2006/relationships/customXml" Target="../ink/ink92.xml"/><Relationship Id="rId197" Type="http://schemas.openxmlformats.org/officeDocument/2006/relationships/image" Target="../media/image109.png"/><Relationship Id="rId201" Type="http://schemas.openxmlformats.org/officeDocument/2006/relationships/image" Target="../media/image111.png"/><Relationship Id="rId222" Type="http://schemas.openxmlformats.org/officeDocument/2006/relationships/customXml" Target="../ink/ink115.xml"/><Relationship Id="rId243" Type="http://schemas.openxmlformats.org/officeDocument/2006/relationships/image" Target="../media/image132.png"/><Relationship Id="rId17" Type="http://schemas.openxmlformats.org/officeDocument/2006/relationships/image" Target="../media/image19.png"/><Relationship Id="rId38" Type="http://schemas.openxmlformats.org/officeDocument/2006/relationships/customXml" Target="../ink/ink23.xml"/><Relationship Id="rId59" Type="http://schemas.openxmlformats.org/officeDocument/2006/relationships/image" Target="../media/image40.png"/><Relationship Id="rId103" Type="http://schemas.openxmlformats.org/officeDocument/2006/relationships/image" Target="../media/image62.png"/><Relationship Id="rId124" Type="http://schemas.openxmlformats.org/officeDocument/2006/relationships/customXml" Target="../ink/ink66.xml"/><Relationship Id="rId70" Type="http://schemas.openxmlformats.org/officeDocument/2006/relationships/customXml" Target="../ink/ink39.xml"/><Relationship Id="rId91" Type="http://schemas.openxmlformats.org/officeDocument/2006/relationships/image" Target="../media/image56.png"/><Relationship Id="rId145" Type="http://schemas.openxmlformats.org/officeDocument/2006/relationships/image" Target="../media/image83.png"/><Relationship Id="rId166" Type="http://schemas.openxmlformats.org/officeDocument/2006/relationships/customXml" Target="../ink/ink87.xml"/><Relationship Id="rId187" Type="http://schemas.openxmlformats.org/officeDocument/2006/relationships/image" Target="../media/image104.png"/><Relationship Id="rId1" Type="http://schemas.openxmlformats.org/officeDocument/2006/relationships/slideLayout" Target="../slideLayouts/slideLayout4.xml"/><Relationship Id="rId212" Type="http://schemas.openxmlformats.org/officeDocument/2006/relationships/customXml" Target="../ink/ink110.xml"/><Relationship Id="rId233" Type="http://schemas.openxmlformats.org/officeDocument/2006/relationships/image" Target="../media/image127.png"/><Relationship Id="rId28" Type="http://schemas.openxmlformats.org/officeDocument/2006/relationships/customXml" Target="../ink/ink18.xml"/><Relationship Id="rId49" Type="http://schemas.openxmlformats.org/officeDocument/2006/relationships/image" Target="../media/image35.png"/><Relationship Id="rId114" Type="http://schemas.openxmlformats.org/officeDocument/2006/relationships/customXml" Target="../ink/ink61.xml"/><Relationship Id="rId60" Type="http://schemas.openxmlformats.org/officeDocument/2006/relationships/customXml" Target="../ink/ink34.xml"/><Relationship Id="rId81" Type="http://schemas.openxmlformats.org/officeDocument/2006/relationships/image" Target="../media/image51.png"/><Relationship Id="rId135" Type="http://schemas.openxmlformats.org/officeDocument/2006/relationships/image" Target="../media/image78.png"/><Relationship Id="rId156" Type="http://schemas.openxmlformats.org/officeDocument/2006/relationships/customXml" Target="../ink/ink82.xml"/><Relationship Id="rId177" Type="http://schemas.openxmlformats.org/officeDocument/2006/relationships/image" Target="../media/image99.png"/><Relationship Id="rId198" Type="http://schemas.openxmlformats.org/officeDocument/2006/relationships/customXml" Target="../ink/ink103.xml"/><Relationship Id="rId202" Type="http://schemas.openxmlformats.org/officeDocument/2006/relationships/customXml" Target="../ink/ink105.xml"/><Relationship Id="rId223" Type="http://schemas.openxmlformats.org/officeDocument/2006/relationships/image" Target="../media/image122.png"/><Relationship Id="rId244" Type="http://schemas.openxmlformats.org/officeDocument/2006/relationships/customXml" Target="../ink/ink126.xml"/><Relationship Id="rId18" Type="http://schemas.openxmlformats.org/officeDocument/2006/relationships/customXml" Target="../ink/ink13.xml"/><Relationship Id="rId39" Type="http://schemas.openxmlformats.org/officeDocument/2006/relationships/image" Target="../media/image30.png"/><Relationship Id="rId50" Type="http://schemas.openxmlformats.org/officeDocument/2006/relationships/customXml" Target="../ink/ink29.xml"/><Relationship Id="rId104" Type="http://schemas.openxmlformats.org/officeDocument/2006/relationships/customXml" Target="../ink/ink56.xml"/><Relationship Id="rId125" Type="http://schemas.openxmlformats.org/officeDocument/2006/relationships/image" Target="../media/image73.png"/><Relationship Id="rId146" Type="http://schemas.openxmlformats.org/officeDocument/2006/relationships/customXml" Target="../ink/ink77.xml"/><Relationship Id="rId167" Type="http://schemas.openxmlformats.org/officeDocument/2006/relationships/image" Target="../media/image94.png"/><Relationship Id="rId188" Type="http://schemas.openxmlformats.org/officeDocument/2006/relationships/customXml" Target="../ink/ink98.xml"/><Relationship Id="rId71" Type="http://schemas.openxmlformats.org/officeDocument/2006/relationships/image" Target="../media/image46.png"/><Relationship Id="rId92" Type="http://schemas.openxmlformats.org/officeDocument/2006/relationships/customXml" Target="../ink/ink50.xml"/><Relationship Id="rId213" Type="http://schemas.openxmlformats.org/officeDocument/2006/relationships/image" Target="../media/image117.png"/><Relationship Id="rId234" Type="http://schemas.openxmlformats.org/officeDocument/2006/relationships/customXml" Target="../ink/ink121.xml"/><Relationship Id="rId2" Type="http://schemas.openxmlformats.org/officeDocument/2006/relationships/customXml" Target="../ink/ink5.xml"/><Relationship Id="rId29" Type="http://schemas.openxmlformats.org/officeDocument/2006/relationships/image" Target="../media/image25.png"/><Relationship Id="rId40" Type="http://schemas.openxmlformats.org/officeDocument/2006/relationships/customXml" Target="../ink/ink24.xml"/><Relationship Id="rId115" Type="http://schemas.openxmlformats.org/officeDocument/2006/relationships/image" Target="../media/image68.png"/><Relationship Id="rId136" Type="http://schemas.openxmlformats.org/officeDocument/2006/relationships/customXml" Target="../ink/ink72.xml"/><Relationship Id="rId157" Type="http://schemas.openxmlformats.org/officeDocument/2006/relationships/image" Target="../media/image89.png"/><Relationship Id="rId178" Type="http://schemas.openxmlformats.org/officeDocument/2006/relationships/customXml" Target="../ink/ink93.xml"/><Relationship Id="rId61" Type="http://schemas.openxmlformats.org/officeDocument/2006/relationships/image" Target="../media/image41.png"/><Relationship Id="rId82" Type="http://schemas.openxmlformats.org/officeDocument/2006/relationships/customXml" Target="../ink/ink45.xml"/><Relationship Id="rId199" Type="http://schemas.openxmlformats.org/officeDocument/2006/relationships/image" Target="../media/image110.png"/><Relationship Id="rId203" Type="http://schemas.openxmlformats.org/officeDocument/2006/relationships/image" Target="../media/image112.png"/><Relationship Id="rId19" Type="http://schemas.openxmlformats.org/officeDocument/2006/relationships/image" Target="../media/image20.png"/><Relationship Id="rId224" Type="http://schemas.openxmlformats.org/officeDocument/2006/relationships/customXml" Target="../ink/ink116.xml"/><Relationship Id="rId245" Type="http://schemas.openxmlformats.org/officeDocument/2006/relationships/image" Target="../media/image133.png"/><Relationship Id="rId30" Type="http://schemas.openxmlformats.org/officeDocument/2006/relationships/customXml" Target="../ink/ink19.xml"/><Relationship Id="rId105" Type="http://schemas.openxmlformats.org/officeDocument/2006/relationships/image" Target="../media/image63.png"/><Relationship Id="rId126" Type="http://schemas.openxmlformats.org/officeDocument/2006/relationships/customXml" Target="../ink/ink67.xml"/><Relationship Id="rId147" Type="http://schemas.openxmlformats.org/officeDocument/2006/relationships/image" Target="../media/image84.png"/><Relationship Id="rId168" Type="http://schemas.openxmlformats.org/officeDocument/2006/relationships/customXml" Target="../ink/ink88.xml"/><Relationship Id="rId51" Type="http://schemas.openxmlformats.org/officeDocument/2006/relationships/image" Target="../media/image36.png"/><Relationship Id="rId72" Type="http://schemas.openxmlformats.org/officeDocument/2006/relationships/customXml" Target="../ink/ink40.xml"/><Relationship Id="rId93" Type="http://schemas.openxmlformats.org/officeDocument/2006/relationships/image" Target="../media/image57.png"/><Relationship Id="rId189" Type="http://schemas.openxmlformats.org/officeDocument/2006/relationships/image" Target="../media/image105.png"/><Relationship Id="rId3" Type="http://schemas.openxmlformats.org/officeDocument/2006/relationships/image" Target="../media/image12.png"/><Relationship Id="rId214" Type="http://schemas.openxmlformats.org/officeDocument/2006/relationships/customXml" Target="../ink/ink111.xml"/><Relationship Id="rId235" Type="http://schemas.openxmlformats.org/officeDocument/2006/relationships/image" Target="../media/image128.png"/><Relationship Id="rId116" Type="http://schemas.openxmlformats.org/officeDocument/2006/relationships/customXml" Target="../ink/ink62.xml"/><Relationship Id="rId137" Type="http://schemas.openxmlformats.org/officeDocument/2006/relationships/image" Target="../media/image79.png"/><Relationship Id="rId158" Type="http://schemas.openxmlformats.org/officeDocument/2006/relationships/customXml" Target="../ink/ink83.xml"/><Relationship Id="rId20" Type="http://schemas.openxmlformats.org/officeDocument/2006/relationships/customXml" Target="../ink/ink14.xml"/><Relationship Id="rId41" Type="http://schemas.openxmlformats.org/officeDocument/2006/relationships/image" Target="../media/image31.png"/><Relationship Id="rId62" Type="http://schemas.openxmlformats.org/officeDocument/2006/relationships/customXml" Target="../ink/ink35.xml"/><Relationship Id="rId83" Type="http://schemas.openxmlformats.org/officeDocument/2006/relationships/image" Target="../media/image52.png"/><Relationship Id="rId179" Type="http://schemas.openxmlformats.org/officeDocument/2006/relationships/image" Target="../media/image100.png"/><Relationship Id="rId190" Type="http://schemas.openxmlformats.org/officeDocument/2006/relationships/customXml" Target="../ink/ink99.xml"/><Relationship Id="rId204" Type="http://schemas.openxmlformats.org/officeDocument/2006/relationships/customXml" Target="../ink/ink106.xml"/><Relationship Id="rId225" Type="http://schemas.openxmlformats.org/officeDocument/2006/relationships/image" Target="../media/image123.png"/><Relationship Id="rId246" Type="http://schemas.openxmlformats.org/officeDocument/2006/relationships/customXml" Target="../ink/ink127.xml"/><Relationship Id="rId106" Type="http://schemas.openxmlformats.org/officeDocument/2006/relationships/customXml" Target="../ink/ink57.xml"/><Relationship Id="rId127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1BE0-1A12-4950-AC39-4C9004A26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COSC6364 </a:t>
            </a:r>
            <a:br>
              <a:rPr lang="en-US" dirty="0"/>
            </a:br>
            <a:r>
              <a:rPr lang="en-US" dirty="0"/>
              <a:t>Lecture 5: QR factorization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83EA6-437C-46A4-850A-6E0488B37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NLA Chapter 7, 8, 10</a:t>
            </a:r>
          </a:p>
        </p:txBody>
      </p:sp>
    </p:spTree>
    <p:extLst>
      <p:ext uri="{BB962C8B-B14F-4D97-AF65-F5344CB8AC3E}">
        <p14:creationId xmlns:p14="http://schemas.microsoft.com/office/powerpoint/2010/main" val="1518537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50204EC-0AA8-4486-978F-0E6C60CD88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by QR Factorization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50204EC-0AA8-4486-978F-0E6C60CD8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27826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AC9B68-0399-4418-B73F-587ABCE57D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to solve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non-singular, then we can rewrite the equation as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𝑄𝑅𝑥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the last equation is easy to solve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upper triangular. So here’s the algorithm to 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by QR: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Compute QR factorization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actually an excellent way to solve a linear equation but not the standard one; the standard one is LU with partial pivoting.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AC9B68-0399-4418-B73F-587ABCE57D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985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23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E809-FE65-424E-8211-E8114DB7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Gram-Schmidt Orthogonalization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9B135-F99C-4649-95FD-E77D284C6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GS is a “triangular orthogonalization”, which makes the columns of a matrix orthonormal via a sequence of right triangular matrix multiplications. </a:t>
            </a:r>
          </a:p>
          <a:p>
            <a:r>
              <a:rPr lang="en-US" dirty="0"/>
              <a:t>Soon we’ll learn another approach of doing QR factorization called “orthogonal triangularization” (Householder QR). </a:t>
            </a:r>
          </a:p>
        </p:txBody>
      </p:sp>
    </p:spTree>
    <p:extLst>
      <p:ext uri="{BB962C8B-B14F-4D97-AF65-F5344CB8AC3E}">
        <p14:creationId xmlns:p14="http://schemas.microsoft.com/office/powerpoint/2010/main" val="3909604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37C4-152C-4918-B75C-49F147D8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GS as a sequence of orthogonal projections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1CEFA-4021-4E46-9837-330E39802B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i="1" dirty="0"/>
                  <a:t> </a:t>
                </a:r>
                <a:r>
                  <a:rPr lang="en-US" b="0" dirty="0"/>
                  <a:t>be a full rank matrix with columns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0" i="1" dirty="0"/>
                  <a:t>. </a:t>
                </a:r>
              </a:p>
              <a:p>
                <a:pPr marL="0" indent="0">
                  <a:buNone/>
                </a:pPr>
                <a:r>
                  <a:rPr lang="en-US" b="0" dirty="0"/>
                  <a:t>We can express the GS as a sequence of orthogonal projections: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b="0" dirty="0"/>
                  <a:t>, …</a:t>
                </a:r>
              </a:p>
              <a:p>
                <a:pPr marL="0" indent="0">
                  <a:buNone/>
                </a:pPr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denotes an orthogonal projector that projects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orthogonally onto the space orthogonal to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What is the projector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Why? (Hint: what does the projector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/>
                  <a:t> do? What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/>
                  <a:t> do?)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1CEFA-4021-4E46-9837-330E39802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14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828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D3A-8CDA-4AEE-86E9-2B3E6C6D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Gram-Schmidt (MGS)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244950-1124-45AE-A453-7D6E1AEA7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CGS is easy to understand but unfortunately not very stable.</a:t>
                </a:r>
              </a:p>
              <a:p>
                <a:r>
                  <a:rPr lang="en-US" dirty="0"/>
                  <a:t>A mathematically equivalent version (MGS) however is stable. </a:t>
                </a:r>
              </a:p>
              <a:p>
                <a:r>
                  <a:rPr lang="en-US" dirty="0"/>
                  <a:t>The CGS computes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Key idea (why?):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br>
                  <a:rPr lang="en-US" b="0" dirty="0"/>
                </a:br>
                <a:endParaRPr lang="en-US" b="0" dirty="0"/>
              </a:p>
              <a:p>
                <a:r>
                  <a:rPr lang="en-US" dirty="0"/>
                  <a:t>Initiate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. </a:t>
                </a:r>
              </a:p>
              <a:p>
                <a:r>
                  <a:rPr lang="en-US" dirty="0"/>
                  <a:t>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iteration, 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dirty="0"/>
                  <a:t> to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. </a:t>
                </a:r>
              </a:p>
              <a:p>
                <a:r>
                  <a:rPr lang="en-US" dirty="0"/>
                  <a:t>And that’s it! Essentially, different order of updating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/>
                  <a:t> is the difference between CGS and MGS.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244950-1124-45AE-A453-7D6E1AEA7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14" b="-3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53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59A3-0D77-4263-A0C2-E0D00C48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33B1D-B298-4C4D-9E5C-6EF30AB7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Mathematically equivalent to CGS but numerically superior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0A518-0719-4946-BF55-786BB3CE6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762125"/>
            <a:ext cx="100774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9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B69A-F232-4A58-AA95-40AFB2C1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much does Gram-Schmidt orthogonalization cost?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19166A-CD00-4FEF-BE41-7F7C69122E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Unit of cost: floating point operations (FLOP) </a:t>
                </a:r>
              </a:p>
              <a:p>
                <a:r>
                  <a:rPr lang="en-US" dirty="0"/>
                  <a:t>Both CGS and MGS cost about the same: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FLOPs.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19166A-CD00-4FEF-BE41-7F7C69122E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F4412D6-A512-4C05-A9E3-84A64CCAD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030" y="2340356"/>
            <a:ext cx="5130800" cy="42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7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D694-3862-464C-B0D9-AAE17312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Gram-Schmidt as Triangular Orthogonalization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FD4396-98DE-4413-B551-003FFC316D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way to look at MGS in matrix form:</a:t>
                </a:r>
              </a:p>
              <a:p>
                <a:pPr marL="0" indent="0">
                  <a:buNone/>
                </a:pPr>
                <a:r>
                  <a:rPr lang="en-US" dirty="0"/>
                  <a:t>The first outer iteration: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general, each iteration is a right upper triangular matrix multiplication: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FD4396-98DE-4413-B551-003FFC316D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0DCDB85-4855-47BE-BB09-C0DDD6518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2" y="2219325"/>
            <a:ext cx="6884988" cy="2165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F354D0-CBF1-4587-98C0-9801CFA0E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5186161"/>
            <a:ext cx="5935027" cy="167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02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C98B-7C6B-F740-AF5D-BE6F06B7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Householder Triangularization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DBCC-850C-9A44-8B37-69C07EA72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Householder triangularization (HT) is another method to compute QR factorization. Compared to GS orthogonalization,</a:t>
            </a:r>
          </a:p>
          <a:p>
            <a:r>
              <a:rPr lang="en-US" dirty="0"/>
              <a:t>HT is more numerically stable. </a:t>
            </a:r>
          </a:p>
          <a:p>
            <a:r>
              <a:rPr lang="en-US" dirty="0"/>
              <a:t>Loss of ability as basis for iterative methods</a:t>
            </a:r>
          </a:p>
          <a:p>
            <a:r>
              <a:rPr lang="en-US" dirty="0"/>
              <a:t>HT is </a:t>
            </a:r>
            <a:r>
              <a:rPr lang="en-US"/>
              <a:t>cheaper than GS (less FLOPs) </a:t>
            </a:r>
            <a:endParaRPr lang="en-US" dirty="0"/>
          </a:p>
          <a:p>
            <a:r>
              <a:rPr lang="en-US" dirty="0"/>
              <a:t>It’s orthogonal triangularization, rather than triangular orthogonalization: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59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92E0-DF9B-41F4-89B6-71A599C1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Householder vs. Gram-Schmidt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EF42E1-7FA7-4594-91B5-38C190CE3F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GS iteration applies a succession of elementary triangular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on the right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that the resulting matrix has orthonormal columns.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contrast, the Householder method applies a succession of elementary unitary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on the left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that the resulting matrix is upper triangular.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EF42E1-7FA7-4594-91B5-38C190CE3F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14" b="-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116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EED1-F4EC-41AA-8600-EF2F587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Triangularization by Introducing Zeros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610042-BE15-489E-8A8B-762ECE132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At the heart of Householder Triangularization is the Householder reflector (orthogonal matrices) that </a:t>
                </a:r>
                <a:r>
                  <a:rPr lang="en-US" u="sng" dirty="0"/>
                  <a:t>introduces zeros below the diagonal in the 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u="sng" dirty="0" err="1"/>
                  <a:t>th</a:t>
                </a:r>
                <a:r>
                  <a:rPr lang="en-US" u="sng" dirty="0"/>
                  <a:t> column while preserving all the zeros previously introduced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610042-BE15-489E-8A8B-762ECE132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14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78B1E69-14F7-47B8-A18F-C5B51AA00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90" y="3725563"/>
            <a:ext cx="9812020" cy="252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3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28D1-A0C1-46A1-836A-6DC9408B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Probably the most important matrix factorization in NLA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F191ED-8041-4D14-97A5-E2C84A6B21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QR factorization: (the reduce QR form)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b="0" dirty="0"/>
                  <a:t> columns are orthonormal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is upper triangular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F191ED-8041-4D14-97A5-E2C84A6B2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7C2DE9D-C7E9-4158-9EB2-A7DF9F2B3949}"/>
                  </a:ext>
                </a:extLst>
              </p14:cNvPr>
              <p14:cNvContentPartPr/>
              <p14:nvPr/>
            </p14:nvContentPartPr>
            <p14:xfrm>
              <a:off x="1600010" y="4635410"/>
              <a:ext cx="260640" cy="197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7C2DE9D-C7E9-4158-9EB2-A7DF9F2B39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1370" y="4626410"/>
                <a:ext cx="27828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0450B58-06DB-4562-8193-3440436F182D}"/>
                  </a:ext>
                </a:extLst>
              </p14:cNvPr>
              <p14:cNvContentPartPr/>
              <p14:nvPr/>
            </p14:nvContentPartPr>
            <p14:xfrm>
              <a:off x="2222450" y="3022250"/>
              <a:ext cx="4096080" cy="2838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0450B58-06DB-4562-8193-3440436F18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3450" y="3013610"/>
                <a:ext cx="4113720" cy="28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7371CB2-9EF4-40FF-9AB6-79A00564CF16}"/>
                  </a:ext>
                </a:extLst>
              </p14:cNvPr>
              <p14:cNvContentPartPr/>
              <p14:nvPr/>
            </p14:nvContentPartPr>
            <p14:xfrm>
              <a:off x="6737210" y="3409610"/>
              <a:ext cx="1829160" cy="1473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7371CB2-9EF4-40FF-9AB6-79A00564CF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28210" y="3400970"/>
                <a:ext cx="1846800" cy="14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1750C01-F3AA-4DF0-89D8-7C6EB1FC2138}"/>
                  </a:ext>
                </a:extLst>
              </p14:cNvPr>
              <p14:cNvContentPartPr/>
              <p14:nvPr/>
            </p14:nvContentPartPr>
            <p14:xfrm>
              <a:off x="7410410" y="3092450"/>
              <a:ext cx="89280" cy="120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1750C01-F3AA-4DF0-89D8-7C6EB1FC213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01410" y="3083450"/>
                <a:ext cx="106920" cy="1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0052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E0D5-3AC7-4093-BB88-4CA71930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Householder Reflector (1/3)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B3DDF-E0A2-4245-96EC-6EFACB0115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 we construct such orthogonal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Here’s a standard approach.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taken to be: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is orthogonal.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introduces zeros into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column. We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to be a particular matrix called </a:t>
                </a:r>
                <a:r>
                  <a:rPr lang="en-US" u="sng" dirty="0"/>
                  <a:t>Householder Reflector </a:t>
                </a:r>
              </a:p>
              <a:p>
                <a:pPr marL="0" indent="0">
                  <a:buNone/>
                </a:pPr>
                <a:endParaRPr lang="en-US" u="sn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B3DDF-E0A2-4245-96EC-6EFACB0115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474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F2628-A2D9-42CC-B2C7-B551518D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Householder Reflector (2/3)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103934-BFD8-4E7E-BADA-9AC77D790D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Suppose, at the beginning of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the entries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column are given by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/>
                  <a:t>. The Householder reflector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should effect the following map: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(Why should the first component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r>
                  <a:rPr lang="en-US" dirty="0"/>
                  <a:t>?)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103934-BFD8-4E7E-BADA-9AC77D790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809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AD8A91F-80A9-480A-9B15-4DE44E9AA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2580005"/>
            <a:ext cx="7346950" cy="204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51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4FA4-20E6-094E-AC52-B74097A0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Householder Reflector (3/3)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DA60516-19FD-2740-91E0-156E4EC785E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reflector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will reflect across the </a:t>
                </a:r>
                <a:r>
                  <a:rPr lang="en-US" u="sng" dirty="0"/>
                  <a:t>hyperplane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orthogonal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hyperplane is a generalization of plane in 2D (e.g. 3-dimensional subspace in 4D space).  A hyperplane can be characterized as all the vectors orthogonal to a fixed vector (normal vector).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DA60516-19FD-2740-91E0-156E4EC78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3509" r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CA5EE-82DD-9F46-BCCC-83C6E27C6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63752-6110-CA46-91F3-721662F41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825625"/>
            <a:ext cx="57785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16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AC6880-2CEF-7943-A220-4D653400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746"/>
          </a:xfrm>
        </p:spPr>
        <p:txBody>
          <a:bodyPr/>
          <a:lstStyle/>
          <a:p>
            <a:r>
              <a:rPr lang="en-US" dirty="0"/>
              <a:t>Projector and Reflector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9F031C5-B94A-8A48-BD9E-4B92B5414BC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064872"/>
                <a:ext cx="5181600" cy="511209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Remember the projectors? What is the projector that maps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? What projector maps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To reflect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across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, we must not stop at projection onto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; we must go exactly twice as far in the same direction: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(Which one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orthogonal?)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9F031C5-B94A-8A48-BD9E-4B92B5414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064872"/>
                <a:ext cx="5181600" cy="5112091"/>
              </a:xfrm>
              <a:blipFill>
                <a:blip r:embed="rId2"/>
                <a:stretch>
                  <a:fillRect l="-1956" t="-1990" r="-3667"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CF921C-A00D-F84D-A4E5-858186C145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502993"/>
            <a:ext cx="5181600" cy="354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47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3548BD-69BE-724A-91FF-DAF80B8D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dirty="0"/>
              <a:t>The Better of Two Reflectors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2017BF-A3DC-AA4A-A0D1-A2E4C51FED9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229360"/>
                <a:ext cx="5181600" cy="494760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 fact we can have two reflectors… is there a difference?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Two possible images on the axis,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We’ll always want the furthest one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Why?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It turns out that we will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±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If they are close the result is very sensitive to rounding errors.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2017BF-A3DC-AA4A-A0D1-A2E4C51FED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229360"/>
                <a:ext cx="5181600" cy="4947603"/>
              </a:xfrm>
              <a:blipFill>
                <a:blip r:embed="rId2"/>
                <a:stretch>
                  <a:fillRect l="-2200" t="-2821" r="-4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74F573-4D34-5D4B-ADBE-C4CBE0E31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9360"/>
            <a:ext cx="5181600" cy="4947603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A0C108-C096-B84D-9D5A-270B4AB03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229360"/>
            <a:ext cx="5630312" cy="361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96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390788-034A-694F-BDF1-0615E0D5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Householder QR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21D10D5-9DA0-3443-AF54-0E9FC8279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0830" y="3429000"/>
            <a:ext cx="8128000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81D5DD-A858-5941-96D4-FCD44B41CDAF}"/>
                  </a:ext>
                </a:extLst>
              </p:cNvPr>
              <p:cNvSpPr txBox="1"/>
              <p:nvPr/>
            </p:nvSpPr>
            <p:spPr>
              <a:xfrm>
                <a:off x="838199" y="1273215"/>
                <a:ext cx="957901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the following algorithm computes a QR factorization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 The upper triangular part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will overwrite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factor is stored as Householder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We can further store the Householder vectors in lower triangular part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so that we completely overwritten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need no extra memory.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81D5DD-A858-5941-96D4-FCD44B41C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273215"/>
                <a:ext cx="9579015" cy="1938992"/>
              </a:xfrm>
              <a:prstGeom prst="rect">
                <a:avLst/>
              </a:prstGeom>
              <a:blipFill>
                <a:blip r:embed="rId4"/>
                <a:stretch>
                  <a:fillRect l="-927" t="-1948" r="-265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75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BF1DD4-6242-3A42-826C-D46E699A41A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Applying or Forming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BF1DD4-6242-3A42-826C-D46E699A41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 t="-26786" b="-4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54BB7-9F98-9547-943D-A645D4ADBE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OK, but how do I get my good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from the Householder vectors, you might ask?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It turns out that, you probably can get away without forming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if all you need to to multiply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by something (applying).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 if you insist, you can form the explicit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by applying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to the identity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…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see.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54BB7-9F98-9547-943D-A645D4ADBE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147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3ADD706-367C-ED45-8F65-117321F6E6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Applying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3ADD706-367C-ED45-8F65-117321F6E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 t="-26786" b="-4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B27999-52CC-9D4D-A8DD-EE4704A84B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know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its conjugate: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(why there’s no transpose?)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B27999-52CC-9D4D-A8DD-EE4704A84B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3C88F61-B9CF-364F-BD14-5C2712B06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79" y="3622072"/>
            <a:ext cx="8255000" cy="165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568E18-8209-A448-8727-E2AD6A1CD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079" y="5273072"/>
            <a:ext cx="81407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61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A491D2-1B62-FF42-AD1E-C697AF8465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Forming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A491D2-1B62-FF42-AD1E-C697AF846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 t="-26786" b="-4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4EDF2-CC58-BD4D-B63F-A53E2512C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bunch of ways: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𝑄𝐼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then transpose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𝐼𝑄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first method is the best. Why?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4EDF2-CC58-BD4D-B63F-A53E2512C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799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D04A-2DB7-1A42-B186-DA351E4B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Count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4B00A0-E09E-AB47-9A95-0097E177AF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Householder QR: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flops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4B00A0-E09E-AB47-9A95-0097E177AF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F157632-A391-674E-9901-3ACF02761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42" y="1820885"/>
            <a:ext cx="5502799" cy="341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9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F0FE-4D46-4DBD-A59B-5F44C289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QR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B3181-7A82-4B1A-B01B-C75F785B3C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We are interested in the </a:t>
                </a:r>
                <a:r>
                  <a:rPr lang="en-US" b="1" dirty="0"/>
                  <a:t>column spaces </a:t>
                </a:r>
                <a:r>
                  <a:rPr lang="en-US" dirty="0"/>
                  <a:t>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 fact, we are interested in the successive spaces spanned by the columns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,…⟩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⟩⊂⟨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⟩⊂⟨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⟩⊂…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,…⟩</m:t>
                    </m:r>
                  </m:oMath>
                </a14:m>
                <a:r>
                  <a:rPr lang="en-US" dirty="0"/>
                  <a:t> denotes the subspace spanned by vectors inside the brackets.</a:t>
                </a:r>
              </a:p>
              <a:p>
                <a:r>
                  <a:rPr lang="en-US" dirty="0"/>
                  <a:t>The idea of QR: to construct a sequence of orthonormal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that span these successive spaces: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How to express these in terms of matrix?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B3181-7A82-4B1A-B01B-C75F785B3C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907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94FC-1A2E-4A87-AEA7-F0AE677A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vs. Modified Gram-Schmidt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381633-409F-4ED4-9874-A4A0180A4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Numerical stability between CGS and MGS.</a:t>
                </a:r>
              </a:p>
              <a:p>
                <a:pPr marL="0" indent="0">
                  <a:buNone/>
                </a:pPr>
                <a:r>
                  <a:rPr lang="en-US" dirty="0"/>
                  <a:t>First we create a matrix with a widely varying singular values spaced by factor of 2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−80</m:t>
                        </m:r>
                      </m:sup>
                    </m:sSup>
                  </m:oMath>
                </a14:m>
                <a:r>
                  <a:rPr lang="en-US" dirty="0"/>
                  <a:t> using </a:t>
                </a:r>
                <a:r>
                  <a:rPr lang="en-US" dirty="0" err="1"/>
                  <a:t>Matlab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381633-409F-4ED4-9874-A4A0180A4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27CB2F2-FE70-4013-88E8-AB8898C06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70" y="3113490"/>
            <a:ext cx="10712450" cy="28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23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4A9C-067F-4D97-80C3-C8CE3B6E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CGS and MGS to do QR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7AB944-C231-4218-94D1-0477EBB87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plot the diagonal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dirty="0"/>
                  <a:t>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, we would estimate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b="0" dirty="0"/>
                  <a:t> closes matches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-</a:t>
                </a:r>
                <a:r>
                  <a:rPr lang="en-US" b="0" dirty="0" err="1"/>
                  <a:t>th</a:t>
                </a:r>
                <a:r>
                  <a:rPr lang="en-US" b="0" dirty="0"/>
                  <a:t> singular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within a constant factor.</a:t>
                </a:r>
              </a:p>
              <a:p>
                <a:pPr marL="0" indent="0">
                  <a:buNone/>
                </a:pPr>
                <a:r>
                  <a:rPr lang="en-US" b="0" dirty="0"/>
                  <a:t>Here’s the result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b="0" dirty="0"/>
                  <a:t> produced by CGS and MGS QR: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7AB944-C231-4218-94D1-0477EBB87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844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EB2C28-F8E2-480C-9FCF-FC63472C9E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dirty="0"/>
                  <a:t> of CGS and MGS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EB2C28-F8E2-480C-9FCF-FC63472C9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7826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721BD9-402B-4770-8ED7-0C75D0DB9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6190" y="1274763"/>
            <a:ext cx="811962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1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46B2-547B-4B56-9DED-3C164D18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QR Factorization cont’d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D4E10-0D1F-4D9A-90CF-1CE92F462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To be precise,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full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We want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to have the property: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amounts to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orthonormal columns,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upper triangular matrix. This is the reduced QR factorization.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D4E10-0D1F-4D9A-90CF-1CE92F462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2FBA526-81E7-4AF8-91FA-66E0B0DF7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782563"/>
            <a:ext cx="8286750" cy="227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9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0996-58CA-4308-A056-B31064C1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QR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DB85B8-149E-4454-A43B-AEA9113E10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full QR factorization extends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columns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dirty="0"/>
                  <a:t> to make it square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(Analogous to Full SVD vs. Reduced SVD)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silent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forms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range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DB85B8-149E-4454-A43B-AEA9113E10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66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9AC047F-5F2C-4B32-9749-85D165840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0" y="2274320"/>
            <a:ext cx="5678487" cy="299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1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00E1-64E3-4479-9AFF-40902FFDE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Gram-Schmidt Orthogonalization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E5345-953E-4B0A-9679-F5DBBA299A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Look at the QR factorization in the form:</a:t>
                </a:r>
                <a:br>
                  <a:rPr lang="en-US" dirty="0"/>
                </a:br>
                <a14:m>
                  <m:oMath xmlns:m="http://schemas.openxmlformats.org/officeDocument/2006/math">
                    <m:eqArr>
                      <m:eqAr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&amp;=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&amp;=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&amp;⋮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&amp;=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eqArr>
                  </m:oMath>
                </a14:m>
                <a:endParaRPr lang="en-US" b="0" dirty="0"/>
              </a:p>
              <a:p>
                <a:r>
                  <a:rPr lang="en-US" dirty="0"/>
                  <a:t>Gram-Schmidt orthogonalization computes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from these equations, from top to bottom.</a:t>
                </a:r>
              </a:p>
              <a:p>
                <a:r>
                  <a:rPr lang="en-US" dirty="0"/>
                  <a:t>Can you figure out how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? (Hint: note that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are orthonormal!)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E5345-953E-4B0A-9679-F5DBBA299A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2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5D6DB-0463-4D15-AEC5-4C9E77A3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GS-Ortho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5B23BB8-30FE-4475-9851-840E4F68A28A}"/>
                  </a:ext>
                </a:extLst>
              </p14:cNvPr>
              <p14:cNvContentPartPr/>
              <p14:nvPr/>
            </p14:nvContentPartPr>
            <p14:xfrm>
              <a:off x="2463650" y="4692520"/>
              <a:ext cx="196920" cy="330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5B23BB8-30FE-4475-9851-840E4F68A2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4666" y="4683520"/>
                <a:ext cx="214528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564F90E-6BAA-4E99-8D8F-B978CF50C0FA}"/>
                  </a:ext>
                </a:extLst>
              </p14:cNvPr>
              <p14:cNvContentPartPr/>
              <p14:nvPr/>
            </p14:nvContentPartPr>
            <p14:xfrm>
              <a:off x="1587410" y="2012680"/>
              <a:ext cx="2406960" cy="25660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564F90E-6BAA-4E99-8D8F-B978CF50C0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8410" y="2004039"/>
                <a:ext cx="2424600" cy="25837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500EA558-F180-401E-B223-4B63753CF7C0}"/>
                  </a:ext>
                </a:extLst>
              </p14:cNvPr>
              <p14:cNvContentPartPr/>
              <p14:nvPr/>
            </p14:nvContentPartPr>
            <p14:xfrm>
              <a:off x="5815233" y="239365"/>
              <a:ext cx="235719" cy="502473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500EA558-F180-401E-B223-4B63753CF7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06583" y="230720"/>
                <a:ext cx="253380" cy="520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EF168E1B-EBA6-4EAD-B67E-3AE23857E8A5}"/>
                  </a:ext>
                </a:extLst>
              </p14:cNvPr>
              <p14:cNvContentPartPr/>
              <p14:nvPr/>
            </p14:nvContentPartPr>
            <p14:xfrm>
              <a:off x="6203319" y="364822"/>
              <a:ext cx="235719" cy="28777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EF168E1B-EBA6-4EAD-B67E-3AE23857E8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94669" y="356189"/>
                <a:ext cx="253380" cy="46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D0B7F50F-9126-4FAC-BE88-D6CD4A4DD8C6}"/>
                  </a:ext>
                </a:extLst>
              </p14:cNvPr>
              <p14:cNvContentPartPr/>
              <p14:nvPr/>
            </p14:nvContentPartPr>
            <p14:xfrm>
              <a:off x="6173979" y="456327"/>
              <a:ext cx="312069" cy="40094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D0B7F50F-9126-4FAC-BE88-D6CD4A4DD8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65340" y="447377"/>
                <a:ext cx="329706" cy="57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1A5C644D-31B3-410B-AB82-DB6DDDEEDA39}"/>
                  </a:ext>
                </a:extLst>
              </p14:cNvPr>
              <p14:cNvContentPartPr/>
              <p14:nvPr/>
            </p14:nvContentPartPr>
            <p14:xfrm>
              <a:off x="6862132" y="57000"/>
              <a:ext cx="941209" cy="336922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1A5C644D-31B3-410B-AB82-DB6DDDEEDA3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53134" y="48001"/>
                <a:ext cx="958845" cy="35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88C54DC8-6D61-4096-B712-73F054808A87}"/>
                  </a:ext>
                </a:extLst>
              </p14:cNvPr>
              <p14:cNvContentPartPr/>
              <p14:nvPr/>
            </p14:nvContentPartPr>
            <p14:xfrm>
              <a:off x="6997495" y="467644"/>
              <a:ext cx="659146" cy="376693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88C54DC8-6D61-4096-B712-73F054808A8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88495" y="458649"/>
                <a:ext cx="676786" cy="394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B0C89CC5-A037-47A2-86B5-13B9D03EB38B}"/>
                  </a:ext>
                </a:extLst>
              </p14:cNvPr>
              <p14:cNvContentPartPr/>
              <p14:nvPr/>
            </p14:nvContentPartPr>
            <p14:xfrm>
              <a:off x="7938370" y="684283"/>
              <a:ext cx="65014" cy="11996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B0C89CC5-A037-47A2-86B5-13B9D03EB3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29390" y="675663"/>
                <a:ext cx="82614" cy="137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5ADDDB15-C11B-4878-858C-993EC6D62DF8}"/>
                  </a:ext>
                </a:extLst>
              </p14:cNvPr>
              <p14:cNvContentPartPr/>
              <p14:nvPr/>
            </p14:nvContentPartPr>
            <p14:xfrm>
              <a:off x="8561842" y="364822"/>
              <a:ext cx="276728" cy="314288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5ADDDB15-C11B-4878-858C-993EC6D62DF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52846" y="356172"/>
                <a:ext cx="294361" cy="331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9A606056-895E-4EFC-A60D-6ABB50B8FAE8}"/>
                  </a:ext>
                </a:extLst>
              </p14:cNvPr>
              <p14:cNvContentPartPr/>
              <p14:nvPr/>
            </p14:nvContentPartPr>
            <p14:xfrm>
              <a:off x="8885247" y="541690"/>
              <a:ext cx="12003" cy="160054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9A606056-895E-4EFC-A60D-6ABB50B8FAE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76421" y="533058"/>
                <a:ext cx="29301" cy="177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FA46F1F3-744F-4DAB-94A2-E333B168B4AA}"/>
                  </a:ext>
                </a:extLst>
              </p14:cNvPr>
              <p14:cNvContentPartPr/>
              <p14:nvPr/>
            </p14:nvContentPartPr>
            <p14:xfrm>
              <a:off x="9002940" y="496098"/>
              <a:ext cx="188375" cy="6143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FA46F1F3-744F-4DAB-94A2-E333B168B4A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93953" y="487426"/>
                <a:ext cx="205990" cy="23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2C582FC2-B8D9-48E6-BFF3-5EDDD0622711}"/>
                  </a:ext>
                </a:extLst>
              </p14:cNvPr>
              <p14:cNvContentPartPr/>
              <p14:nvPr/>
            </p14:nvContentPartPr>
            <p14:xfrm>
              <a:off x="9008607" y="553330"/>
              <a:ext cx="188375" cy="17460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2C582FC2-B8D9-48E6-BFF3-5EDDD062271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99979" y="544422"/>
                <a:ext cx="20599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D02774B4-6E5F-4891-A0CF-7CC3DF7C93E0}"/>
                  </a:ext>
                </a:extLst>
              </p14:cNvPr>
              <p14:cNvContentPartPr/>
              <p14:nvPr/>
            </p14:nvContentPartPr>
            <p14:xfrm>
              <a:off x="9414364" y="336367"/>
              <a:ext cx="124027" cy="371197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D02774B4-6E5F-4891-A0CF-7CC3DF7C93E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05711" y="327726"/>
                <a:ext cx="141694" cy="388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70AC631A-10F5-414F-B1B5-776728D6BAD1}"/>
                  </a:ext>
                </a:extLst>
              </p14:cNvPr>
              <p14:cNvContentPartPr/>
              <p14:nvPr/>
            </p14:nvContentPartPr>
            <p14:xfrm>
              <a:off x="9667420" y="467644"/>
              <a:ext cx="264725" cy="188508"/>
            </p14:xfrm>
          </p:contentPart>
        </mc:Choice>
        <mc:Fallback xmlns=""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70AC631A-10F5-414F-B1B5-776728D6BAD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58428" y="458650"/>
                <a:ext cx="282349" cy="206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4DA8836C-F2C9-4D6E-8B2C-FB54B72B0C15}"/>
                  </a:ext>
                </a:extLst>
              </p14:cNvPr>
              <p14:cNvContentPartPr/>
              <p14:nvPr/>
            </p14:nvContentPartPr>
            <p14:xfrm>
              <a:off x="10014164" y="364822"/>
              <a:ext cx="88686" cy="354059"/>
            </p14:xfrm>
          </p:contentPart>
        </mc:Choice>
        <mc:Fallback xmlns=""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4DA8836C-F2C9-4D6E-8B2C-FB54B72B0C1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005512" y="356178"/>
                <a:ext cx="106351" cy="371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B939124A-EFE2-44D2-B23C-D5ACFB784443}"/>
                  </a:ext>
                </a:extLst>
              </p14:cNvPr>
              <p14:cNvContentPartPr/>
              <p14:nvPr/>
            </p14:nvContentPartPr>
            <p14:xfrm>
              <a:off x="6309342" y="1397252"/>
              <a:ext cx="553123" cy="251560"/>
            </p14:xfrm>
          </p:contentPart>
        </mc:Choice>
        <mc:Fallback xmlns=""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B939124A-EFE2-44D2-B23C-D5ACFB78444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00345" y="1388242"/>
                <a:ext cx="570757" cy="269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6EAF0E7B-34C4-45B8-9283-822B7E44C13C}"/>
                  </a:ext>
                </a:extLst>
              </p14:cNvPr>
              <p14:cNvContentPartPr/>
              <p14:nvPr/>
            </p14:nvContentPartPr>
            <p14:xfrm>
              <a:off x="6991494" y="1243342"/>
              <a:ext cx="847188" cy="564878"/>
            </p14:xfrm>
          </p:contentPart>
        </mc:Choice>
        <mc:Fallback xmlns=""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6EAF0E7B-34C4-45B8-9283-822B7E44C13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82853" y="1234341"/>
                <a:ext cx="864830" cy="582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D1E741BB-531F-46A2-BC46-8742FCA2E773}"/>
                  </a:ext>
                </a:extLst>
              </p14:cNvPr>
              <p14:cNvContentPartPr/>
              <p14:nvPr/>
            </p14:nvContentPartPr>
            <p14:xfrm>
              <a:off x="7938370" y="1403072"/>
              <a:ext cx="182707" cy="422285"/>
            </p14:xfrm>
          </p:contentPart>
        </mc:Choice>
        <mc:Fallback xmlns=""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D1E741BB-531F-46A2-BC46-8742FCA2E77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29361" y="1394072"/>
                <a:ext cx="200365" cy="439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859D755D-4EC8-4CC5-AEA6-79A0455615E1}"/>
                  </a:ext>
                </a:extLst>
              </p14:cNvPr>
              <p14:cNvContentPartPr/>
              <p14:nvPr/>
            </p14:nvContentPartPr>
            <p14:xfrm>
              <a:off x="5486160" y="1403072"/>
              <a:ext cx="547121" cy="325282"/>
            </p14:xfrm>
          </p:contentPart>
        </mc:Choice>
        <mc:Fallback xmlns=""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859D755D-4EC8-4CC5-AEA6-79A0455615E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77161" y="1394076"/>
                <a:ext cx="564758" cy="342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B816ACF7-356D-4A57-818D-FDE0CCDB6EAE}"/>
                  </a:ext>
                </a:extLst>
              </p14:cNvPr>
              <p14:cNvContentPartPr/>
              <p14:nvPr/>
            </p14:nvContentPartPr>
            <p14:xfrm>
              <a:off x="8297116" y="1693757"/>
              <a:ext cx="29673" cy="86009"/>
            </p14:xfrm>
          </p:contentPart>
        </mc:Choice>
        <mc:Fallback xmlns=""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B816ACF7-356D-4A57-818D-FDE0CCDB6EA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88178" y="1685120"/>
                <a:ext cx="47191" cy="103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61" name="Ink 460">
                <a:extLst>
                  <a:ext uri="{FF2B5EF4-FFF2-40B4-BE49-F238E27FC236}">
                    <a16:creationId xmlns:a16="http://schemas.microsoft.com/office/drawing/2014/main" id="{9E28082F-9A55-40C1-BA46-511214499593}"/>
                  </a:ext>
                </a:extLst>
              </p14:cNvPr>
              <p14:cNvContentPartPr/>
              <p14:nvPr/>
            </p14:nvContentPartPr>
            <p14:xfrm>
              <a:off x="8632191" y="1414389"/>
              <a:ext cx="277061" cy="388010"/>
            </p14:xfrm>
          </p:contentPart>
        </mc:Choice>
        <mc:Fallback xmlns="">
          <p:pic>
            <p:nvPicPr>
              <p:cNvPr id="461" name="Ink 460">
                <a:extLst>
                  <a:ext uri="{FF2B5EF4-FFF2-40B4-BE49-F238E27FC236}">
                    <a16:creationId xmlns:a16="http://schemas.microsoft.com/office/drawing/2014/main" id="{9E28082F-9A55-40C1-BA46-51121449959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23544" y="1405391"/>
                <a:ext cx="294715" cy="405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64EE9D53-794C-4617-B887-C51D1767B9C3}"/>
                  </a:ext>
                </a:extLst>
              </p14:cNvPr>
              <p14:cNvContentPartPr/>
              <p14:nvPr/>
            </p14:nvContentPartPr>
            <p14:xfrm>
              <a:off x="9061619" y="1511392"/>
              <a:ext cx="159035" cy="323"/>
            </p14:xfrm>
          </p:contentPart>
        </mc:Choice>
        <mc:Fallback xmlns=""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64EE9D53-794C-4617-B887-C51D1767B9C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52624" y="1503317"/>
                <a:ext cx="176666" cy="16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63" name="Ink 462">
                <a:extLst>
                  <a:ext uri="{FF2B5EF4-FFF2-40B4-BE49-F238E27FC236}">
                    <a16:creationId xmlns:a16="http://schemas.microsoft.com/office/drawing/2014/main" id="{81CF159C-197D-4FDF-9B19-3B1712CF9E9C}"/>
                  </a:ext>
                </a:extLst>
              </p14:cNvPr>
              <p14:cNvContentPartPr/>
              <p14:nvPr/>
            </p14:nvContentPartPr>
            <p14:xfrm>
              <a:off x="9026278" y="1591257"/>
              <a:ext cx="229718" cy="23281"/>
            </p14:xfrm>
          </p:contentPart>
        </mc:Choice>
        <mc:Fallback xmlns="">
          <p:pic>
            <p:nvPicPr>
              <p:cNvPr id="463" name="Ink 462">
                <a:extLst>
                  <a:ext uri="{FF2B5EF4-FFF2-40B4-BE49-F238E27FC236}">
                    <a16:creationId xmlns:a16="http://schemas.microsoft.com/office/drawing/2014/main" id="{81CF159C-197D-4FDF-9B19-3B1712CF9E9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17637" y="1582163"/>
                <a:ext cx="247361" cy="41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1D679973-CE3A-49CF-AC78-EEC8B49E11FE}"/>
                  </a:ext>
                </a:extLst>
              </p14:cNvPr>
              <p14:cNvContentPartPr/>
              <p14:nvPr/>
            </p14:nvContentPartPr>
            <p14:xfrm>
              <a:off x="9579067" y="1243342"/>
              <a:ext cx="359080" cy="245417"/>
            </p14:xfrm>
          </p:contentPart>
        </mc:Choice>
        <mc:Fallback xmlns=""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1D679973-CE3A-49CF-AC78-EEC8B49E11F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570423" y="1234346"/>
                <a:ext cx="376728" cy="263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3B6AEDE7-9735-4372-96EA-6639F11D51C8}"/>
                  </a:ext>
                </a:extLst>
              </p14:cNvPr>
              <p14:cNvContentPartPr/>
              <p14:nvPr/>
            </p14:nvContentPartPr>
            <p14:xfrm>
              <a:off x="9414364" y="1562803"/>
              <a:ext cx="688486" cy="23281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3B6AEDE7-9735-4372-96EA-6639F11D51C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405722" y="1553709"/>
                <a:ext cx="706130" cy="41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D330F243-0F9B-4F3A-9974-A44C14BCAC83}"/>
                  </a:ext>
                </a:extLst>
              </p14:cNvPr>
              <p14:cNvContentPartPr/>
              <p14:nvPr/>
            </p14:nvContentPartPr>
            <p14:xfrm>
              <a:off x="9514386" y="1659483"/>
              <a:ext cx="82685" cy="228603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D330F243-0F9B-4F3A-9974-A44C14BCAC8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05758" y="1650843"/>
                <a:ext cx="100301" cy="246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D61CF39F-1990-4CDA-8BA6-6608F7B9A9BC}"/>
                  </a:ext>
                </a:extLst>
              </p14:cNvPr>
              <p14:cNvContentPartPr/>
              <p14:nvPr/>
            </p14:nvContentPartPr>
            <p14:xfrm>
              <a:off x="9690759" y="1676620"/>
              <a:ext cx="376750" cy="239920"/>
            </p14:xfrm>
          </p:contentPart>
        </mc:Choice>
        <mc:Fallback xmlns=""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D61CF39F-1990-4CDA-8BA6-6608F7B9A9B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682123" y="1667974"/>
                <a:ext cx="394382" cy="257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8C8A590F-A6A5-4820-9A2D-DE3EA0B18E26}"/>
                  </a:ext>
                </a:extLst>
              </p14:cNvPr>
              <p14:cNvContentPartPr/>
              <p14:nvPr/>
            </p14:nvContentPartPr>
            <p14:xfrm>
              <a:off x="6097629" y="1996082"/>
              <a:ext cx="429762" cy="388334"/>
            </p14:xfrm>
          </p:contentPart>
        </mc:Choice>
        <mc:Fallback xmlns=""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8C8A590F-A6A5-4820-9A2D-DE3EA0B18E2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088631" y="1987436"/>
                <a:ext cx="447399" cy="405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F8AC56A6-2054-470E-BE90-0B63A4059AFF}"/>
                  </a:ext>
                </a:extLst>
              </p14:cNvPr>
              <p14:cNvContentPartPr/>
              <p14:nvPr/>
            </p14:nvContentPartPr>
            <p14:xfrm>
              <a:off x="6644417" y="2161633"/>
              <a:ext cx="165037" cy="6143"/>
            </p14:xfrm>
          </p:contentPart>
        </mc:Choice>
        <mc:Fallback xmlns=""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F8AC56A6-2054-470E-BE90-0B63A4059AF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635769" y="2152599"/>
                <a:ext cx="182694" cy="23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85" name="Ink 484">
                <a:extLst>
                  <a:ext uri="{FF2B5EF4-FFF2-40B4-BE49-F238E27FC236}">
                    <a16:creationId xmlns:a16="http://schemas.microsoft.com/office/drawing/2014/main" id="{70414BDB-FBA8-4E83-A8EF-4DC40C77F8E6}"/>
                  </a:ext>
                </a:extLst>
              </p14:cNvPr>
              <p14:cNvContentPartPr/>
              <p14:nvPr/>
            </p14:nvContentPartPr>
            <p14:xfrm>
              <a:off x="6621078" y="2235678"/>
              <a:ext cx="182707" cy="34598"/>
            </p14:xfrm>
          </p:contentPart>
        </mc:Choice>
        <mc:Fallback xmlns="">
          <p:pic>
            <p:nvPicPr>
              <p:cNvPr id="485" name="Ink 484">
                <a:extLst>
                  <a:ext uri="{FF2B5EF4-FFF2-40B4-BE49-F238E27FC236}">
                    <a16:creationId xmlns:a16="http://schemas.microsoft.com/office/drawing/2014/main" id="{70414BDB-FBA8-4E83-A8EF-4DC40C77F8E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612069" y="2226668"/>
                <a:ext cx="200365" cy="52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93" name="Ink 492">
                <a:extLst>
                  <a:ext uri="{FF2B5EF4-FFF2-40B4-BE49-F238E27FC236}">
                    <a16:creationId xmlns:a16="http://schemas.microsoft.com/office/drawing/2014/main" id="{CDA74ACD-5F62-4D01-9309-E4B8EF8EAD16}"/>
                  </a:ext>
                </a:extLst>
              </p14:cNvPr>
              <p14:cNvContentPartPr/>
              <p14:nvPr/>
            </p14:nvContentPartPr>
            <p14:xfrm>
              <a:off x="7085515" y="1984765"/>
              <a:ext cx="588464" cy="456559"/>
            </p14:xfrm>
          </p:contentPart>
        </mc:Choice>
        <mc:Fallback xmlns="">
          <p:pic>
            <p:nvPicPr>
              <p:cNvPr id="493" name="Ink 492">
                <a:extLst>
                  <a:ext uri="{FF2B5EF4-FFF2-40B4-BE49-F238E27FC236}">
                    <a16:creationId xmlns:a16="http://schemas.microsoft.com/office/drawing/2014/main" id="{CDA74ACD-5F62-4D01-9309-E4B8EF8EAD1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076877" y="1975763"/>
                <a:ext cx="606100" cy="474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94" name="Ink 493">
                <a:extLst>
                  <a:ext uri="{FF2B5EF4-FFF2-40B4-BE49-F238E27FC236}">
                    <a16:creationId xmlns:a16="http://schemas.microsoft.com/office/drawing/2014/main" id="{8F61824B-AA5D-4804-808D-728F64342D57}"/>
                  </a:ext>
                </a:extLst>
              </p14:cNvPr>
              <p14:cNvContentPartPr/>
              <p14:nvPr/>
            </p14:nvContentPartPr>
            <p14:xfrm>
              <a:off x="7785336" y="2304226"/>
              <a:ext cx="59013" cy="103146"/>
            </p14:xfrm>
          </p:contentPart>
        </mc:Choice>
        <mc:Fallback xmlns="">
          <p:pic>
            <p:nvPicPr>
              <p:cNvPr id="494" name="Ink 493">
                <a:extLst>
                  <a:ext uri="{FF2B5EF4-FFF2-40B4-BE49-F238E27FC236}">
                    <a16:creationId xmlns:a16="http://schemas.microsoft.com/office/drawing/2014/main" id="{8F61824B-AA5D-4804-808D-728F64342D5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776700" y="2295210"/>
                <a:ext cx="76645" cy="120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94E0F030-872C-4E6F-873B-DC7A898095C3}"/>
                  </a:ext>
                </a:extLst>
              </p14:cNvPr>
              <p14:cNvContentPartPr/>
              <p14:nvPr/>
            </p14:nvContentPartPr>
            <p14:xfrm>
              <a:off x="8120744" y="2132855"/>
              <a:ext cx="276728" cy="325282"/>
            </p14:xfrm>
          </p:contentPart>
        </mc:Choice>
        <mc:Fallback xmlns=""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94E0F030-872C-4E6F-873B-DC7A898095C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111748" y="2124219"/>
                <a:ext cx="294361" cy="342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98" name="Ink 497">
                <a:extLst>
                  <a:ext uri="{FF2B5EF4-FFF2-40B4-BE49-F238E27FC236}">
                    <a16:creationId xmlns:a16="http://schemas.microsoft.com/office/drawing/2014/main" id="{98249239-873D-4305-B8FF-ECCFA981D04A}"/>
                  </a:ext>
                </a:extLst>
              </p14:cNvPr>
              <p14:cNvContentPartPr/>
              <p14:nvPr/>
            </p14:nvContentPartPr>
            <p14:xfrm>
              <a:off x="8402807" y="2326860"/>
              <a:ext cx="106357" cy="119960"/>
            </p14:xfrm>
          </p:contentPart>
        </mc:Choice>
        <mc:Fallback xmlns="">
          <p:pic>
            <p:nvPicPr>
              <p:cNvPr id="498" name="Ink 497">
                <a:extLst>
                  <a:ext uri="{FF2B5EF4-FFF2-40B4-BE49-F238E27FC236}">
                    <a16:creationId xmlns:a16="http://schemas.microsoft.com/office/drawing/2014/main" id="{98249239-873D-4305-B8FF-ECCFA981D04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394154" y="2318240"/>
                <a:ext cx="124023" cy="137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3CD02C5E-9F5B-40E6-839A-E5AD1400F22F}"/>
                  </a:ext>
                </a:extLst>
              </p14:cNvPr>
              <p14:cNvContentPartPr/>
              <p14:nvPr/>
            </p14:nvContentPartPr>
            <p14:xfrm>
              <a:off x="8620521" y="2326860"/>
              <a:ext cx="206046" cy="68872"/>
            </p14:xfrm>
          </p:contentPart>
        </mc:Choice>
        <mc:Fallback xmlns=""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3CD02C5E-9F5B-40E6-839A-E5AD1400F22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611531" y="2318206"/>
                <a:ext cx="223666" cy="86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11" name="Ink 510">
                <a:extLst>
                  <a:ext uri="{FF2B5EF4-FFF2-40B4-BE49-F238E27FC236}">
                    <a16:creationId xmlns:a16="http://schemas.microsoft.com/office/drawing/2014/main" id="{8BE03344-10EA-4993-B681-73758DCF315B}"/>
                  </a:ext>
                </a:extLst>
              </p14:cNvPr>
              <p14:cNvContentPartPr/>
              <p14:nvPr/>
            </p14:nvContentPartPr>
            <p14:xfrm>
              <a:off x="9014609" y="2121538"/>
              <a:ext cx="576795" cy="348239"/>
            </p14:xfrm>
          </p:contentPart>
        </mc:Choice>
        <mc:Fallback xmlns="">
          <p:pic>
            <p:nvPicPr>
              <p:cNvPr id="511" name="Ink 510">
                <a:extLst>
                  <a:ext uri="{FF2B5EF4-FFF2-40B4-BE49-F238E27FC236}">
                    <a16:creationId xmlns:a16="http://schemas.microsoft.com/office/drawing/2014/main" id="{8BE03344-10EA-4993-B681-73758DCF315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005608" y="2112895"/>
                <a:ext cx="594437" cy="365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14" name="Ink 513">
                <a:extLst>
                  <a:ext uri="{FF2B5EF4-FFF2-40B4-BE49-F238E27FC236}">
                    <a16:creationId xmlns:a16="http://schemas.microsoft.com/office/drawing/2014/main" id="{7E752353-2E12-48E6-8CE2-BC645C8A40E9}"/>
                  </a:ext>
                </a:extLst>
              </p14:cNvPr>
              <p14:cNvContentPartPr/>
              <p14:nvPr/>
            </p14:nvContentPartPr>
            <p14:xfrm>
              <a:off x="5486160" y="2646322"/>
              <a:ext cx="317737" cy="399327"/>
            </p14:xfrm>
          </p:contentPart>
        </mc:Choice>
        <mc:Fallback xmlns="">
          <p:pic>
            <p:nvPicPr>
              <p:cNvPr id="514" name="Ink 513">
                <a:extLst>
                  <a:ext uri="{FF2B5EF4-FFF2-40B4-BE49-F238E27FC236}">
                    <a16:creationId xmlns:a16="http://schemas.microsoft.com/office/drawing/2014/main" id="{7E752353-2E12-48E6-8CE2-BC645C8A40E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477164" y="2637328"/>
                <a:ext cx="335369" cy="416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15" name="Ink 514">
                <a:extLst>
                  <a:ext uri="{FF2B5EF4-FFF2-40B4-BE49-F238E27FC236}">
                    <a16:creationId xmlns:a16="http://schemas.microsoft.com/office/drawing/2014/main" id="{CEC299C0-99B1-4328-BCD4-9D0D84ED2519}"/>
                  </a:ext>
                </a:extLst>
              </p14:cNvPr>
              <p14:cNvContentPartPr/>
              <p14:nvPr/>
            </p14:nvContentPartPr>
            <p14:xfrm>
              <a:off x="5903586" y="2777599"/>
              <a:ext cx="165037" cy="23281"/>
            </p14:xfrm>
          </p:contentPart>
        </mc:Choice>
        <mc:Fallback xmlns="">
          <p:pic>
            <p:nvPicPr>
              <p:cNvPr id="515" name="Ink 514">
                <a:extLst>
                  <a:ext uri="{FF2B5EF4-FFF2-40B4-BE49-F238E27FC236}">
                    <a16:creationId xmlns:a16="http://schemas.microsoft.com/office/drawing/2014/main" id="{CEC299C0-99B1-4328-BCD4-9D0D84ED251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894577" y="2768505"/>
                <a:ext cx="182694" cy="41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F46AF185-9C5A-4E4E-9788-C0ACDD875DEC}"/>
                  </a:ext>
                </a:extLst>
              </p14:cNvPr>
              <p14:cNvContentPartPr/>
              <p14:nvPr/>
            </p14:nvContentPartPr>
            <p14:xfrm>
              <a:off x="5909587" y="2862961"/>
              <a:ext cx="165037" cy="23281"/>
            </p14:xfrm>
          </p:contentPart>
        </mc:Choice>
        <mc:Fallback xmlns=""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F46AF185-9C5A-4E4E-9788-C0ACDD875DE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900578" y="2854231"/>
                <a:ext cx="182694" cy="41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AAE8592F-2F90-445B-83F2-F2FC2427C189}"/>
                  </a:ext>
                </a:extLst>
              </p14:cNvPr>
              <p14:cNvContentPartPr/>
              <p14:nvPr/>
            </p14:nvContentPartPr>
            <p14:xfrm>
              <a:off x="6303341" y="2743325"/>
              <a:ext cx="465103" cy="325282"/>
            </p14:xfrm>
          </p:contentPart>
        </mc:Choice>
        <mc:Fallback xmlns=""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AAE8592F-2F90-445B-83F2-F2FC2427C18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294701" y="2734329"/>
                <a:ext cx="482742" cy="342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22" name="Ink 521">
                <a:extLst>
                  <a:ext uri="{FF2B5EF4-FFF2-40B4-BE49-F238E27FC236}">
                    <a16:creationId xmlns:a16="http://schemas.microsoft.com/office/drawing/2014/main" id="{3E8B8A4C-7FB3-46FA-AFCE-2DCBACE537CE}"/>
                  </a:ext>
                </a:extLst>
              </p14:cNvPr>
              <p14:cNvContentPartPr/>
              <p14:nvPr/>
            </p14:nvContentPartPr>
            <p14:xfrm>
              <a:off x="6950485" y="2732008"/>
              <a:ext cx="76684" cy="348239"/>
            </p14:xfrm>
          </p:contentPart>
        </mc:Choice>
        <mc:Fallback xmlns="">
          <p:pic>
            <p:nvPicPr>
              <p:cNvPr id="522" name="Ink 521">
                <a:extLst>
                  <a:ext uri="{FF2B5EF4-FFF2-40B4-BE49-F238E27FC236}">
                    <a16:creationId xmlns:a16="http://schemas.microsoft.com/office/drawing/2014/main" id="{3E8B8A4C-7FB3-46FA-AFCE-2DCBACE537C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41485" y="2723005"/>
                <a:ext cx="94325" cy="365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32" name="Ink 531">
                <a:extLst>
                  <a:ext uri="{FF2B5EF4-FFF2-40B4-BE49-F238E27FC236}">
                    <a16:creationId xmlns:a16="http://schemas.microsoft.com/office/drawing/2014/main" id="{8970F2A3-8F9B-447F-A476-315C70CAAA97}"/>
                  </a:ext>
                </a:extLst>
              </p14:cNvPr>
              <p14:cNvContentPartPr/>
              <p14:nvPr/>
            </p14:nvContentPartPr>
            <p14:xfrm>
              <a:off x="7120856" y="2686093"/>
              <a:ext cx="753167" cy="479839"/>
            </p14:xfrm>
          </p:contentPart>
        </mc:Choice>
        <mc:Fallback xmlns="">
          <p:pic>
            <p:nvPicPr>
              <p:cNvPr id="532" name="Ink 531">
                <a:extLst>
                  <a:ext uri="{FF2B5EF4-FFF2-40B4-BE49-F238E27FC236}">
                    <a16:creationId xmlns:a16="http://schemas.microsoft.com/office/drawing/2014/main" id="{8970F2A3-8F9B-447F-A476-315C70CAAA9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112215" y="2677447"/>
                <a:ext cx="770808" cy="497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35" name="Ink 534">
                <a:extLst>
                  <a:ext uri="{FF2B5EF4-FFF2-40B4-BE49-F238E27FC236}">
                    <a16:creationId xmlns:a16="http://schemas.microsoft.com/office/drawing/2014/main" id="{E1ABB99A-48CB-478A-80DE-66E0B2017C00}"/>
                  </a:ext>
                </a:extLst>
              </p14:cNvPr>
              <p14:cNvContentPartPr/>
              <p14:nvPr/>
            </p14:nvContentPartPr>
            <p14:xfrm>
              <a:off x="7961709" y="2794736"/>
              <a:ext cx="200711" cy="433925"/>
            </p14:xfrm>
          </p:contentPart>
        </mc:Choice>
        <mc:Fallback xmlns="">
          <p:pic>
            <p:nvPicPr>
              <p:cNvPr id="535" name="Ink 534">
                <a:extLst>
                  <a:ext uri="{FF2B5EF4-FFF2-40B4-BE49-F238E27FC236}">
                    <a16:creationId xmlns:a16="http://schemas.microsoft.com/office/drawing/2014/main" id="{E1ABB99A-48CB-478A-80DE-66E0B2017C0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953045" y="2785733"/>
                <a:ext cx="218400" cy="451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D7C85156-A684-47CF-A1BE-430D7565CAD3}"/>
                  </a:ext>
                </a:extLst>
              </p14:cNvPr>
              <p14:cNvContentPartPr/>
              <p14:nvPr/>
            </p14:nvContentPartPr>
            <p14:xfrm>
              <a:off x="8250106" y="2971281"/>
              <a:ext cx="223716" cy="323"/>
            </p14:xfrm>
          </p:contentPart>
        </mc:Choice>
        <mc:Fallback xmlns=""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D7C85156-A684-47CF-A1BE-430D7565CAD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241114" y="2963529"/>
                <a:ext cx="241340" cy="16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37" name="Ink 536">
                <a:extLst>
                  <a:ext uri="{FF2B5EF4-FFF2-40B4-BE49-F238E27FC236}">
                    <a16:creationId xmlns:a16="http://schemas.microsoft.com/office/drawing/2014/main" id="{60695F96-1A55-40E8-9E82-C4ECCCBC0DD7}"/>
                  </a:ext>
                </a:extLst>
              </p14:cNvPr>
              <p14:cNvContentPartPr/>
              <p14:nvPr/>
            </p14:nvContentPartPr>
            <p14:xfrm>
              <a:off x="8749883" y="2788916"/>
              <a:ext cx="88686" cy="296828"/>
            </p14:xfrm>
          </p:contentPart>
        </mc:Choice>
        <mc:Fallback xmlns="">
          <p:pic>
            <p:nvPicPr>
              <p:cNvPr id="537" name="Ink 536">
                <a:extLst>
                  <a:ext uri="{FF2B5EF4-FFF2-40B4-BE49-F238E27FC236}">
                    <a16:creationId xmlns:a16="http://schemas.microsoft.com/office/drawing/2014/main" id="{60695F96-1A55-40E8-9E82-C4ECCCBC0DD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741231" y="2779921"/>
                <a:ext cx="106351" cy="314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50" name="Ink 549">
                <a:extLst>
                  <a:ext uri="{FF2B5EF4-FFF2-40B4-BE49-F238E27FC236}">
                    <a16:creationId xmlns:a16="http://schemas.microsoft.com/office/drawing/2014/main" id="{1F2794C0-7AD8-4CE6-BEDE-59BB6B85F349}"/>
                  </a:ext>
                </a:extLst>
              </p14:cNvPr>
              <p14:cNvContentPartPr/>
              <p14:nvPr/>
            </p14:nvContentPartPr>
            <p14:xfrm>
              <a:off x="8961597" y="2726188"/>
              <a:ext cx="1135252" cy="473696"/>
            </p14:xfrm>
          </p:contentPart>
        </mc:Choice>
        <mc:Fallback xmlns="">
          <p:pic>
            <p:nvPicPr>
              <p:cNvPr id="550" name="Ink 549">
                <a:extLst>
                  <a:ext uri="{FF2B5EF4-FFF2-40B4-BE49-F238E27FC236}">
                    <a16:creationId xmlns:a16="http://schemas.microsoft.com/office/drawing/2014/main" id="{1F2794C0-7AD8-4CE6-BEDE-59BB6B85F34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952958" y="2717189"/>
                <a:ext cx="1152889" cy="491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53" name="Ink 552">
                <a:extLst>
                  <a:ext uri="{FF2B5EF4-FFF2-40B4-BE49-F238E27FC236}">
                    <a16:creationId xmlns:a16="http://schemas.microsoft.com/office/drawing/2014/main" id="{3DB0F84D-AA7F-4286-AB21-98969261BC54}"/>
                  </a:ext>
                </a:extLst>
              </p14:cNvPr>
              <p14:cNvContentPartPr/>
              <p14:nvPr/>
            </p14:nvContentPartPr>
            <p14:xfrm>
              <a:off x="6073957" y="3262289"/>
              <a:ext cx="229718" cy="365376"/>
            </p14:xfrm>
          </p:contentPart>
        </mc:Choice>
        <mc:Fallback xmlns="">
          <p:pic>
            <p:nvPicPr>
              <p:cNvPr id="553" name="Ink 552">
                <a:extLst>
                  <a:ext uri="{FF2B5EF4-FFF2-40B4-BE49-F238E27FC236}">
                    <a16:creationId xmlns:a16="http://schemas.microsoft.com/office/drawing/2014/main" id="{3DB0F84D-AA7F-4286-AB21-98969261BC5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065316" y="3253290"/>
                <a:ext cx="247361" cy="383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59" name="Ink 558">
                <a:extLst>
                  <a:ext uri="{FF2B5EF4-FFF2-40B4-BE49-F238E27FC236}">
                    <a16:creationId xmlns:a16="http://schemas.microsoft.com/office/drawing/2014/main" id="{AEC297F2-516D-428C-9A17-F38391398B8E}"/>
                  </a:ext>
                </a:extLst>
              </p14:cNvPr>
              <p14:cNvContentPartPr/>
              <p14:nvPr/>
            </p14:nvContentPartPr>
            <p14:xfrm>
              <a:off x="6380025" y="3484748"/>
              <a:ext cx="100356" cy="211466"/>
            </p14:xfrm>
          </p:contentPart>
        </mc:Choice>
        <mc:Fallback xmlns="">
          <p:pic>
            <p:nvPicPr>
              <p:cNvPr id="559" name="Ink 558">
                <a:extLst>
                  <a:ext uri="{FF2B5EF4-FFF2-40B4-BE49-F238E27FC236}">
                    <a16:creationId xmlns:a16="http://schemas.microsoft.com/office/drawing/2014/main" id="{AEC297F2-516D-428C-9A17-F38391398B8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371033" y="3475742"/>
                <a:ext cx="117981" cy="229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60" name="Ink 559">
                <a:extLst>
                  <a:ext uri="{FF2B5EF4-FFF2-40B4-BE49-F238E27FC236}">
                    <a16:creationId xmlns:a16="http://schemas.microsoft.com/office/drawing/2014/main" id="{188B146D-F45A-41D8-9787-32C3A533131F}"/>
                  </a:ext>
                </a:extLst>
              </p14:cNvPr>
              <p14:cNvContentPartPr/>
              <p14:nvPr/>
            </p14:nvContentPartPr>
            <p14:xfrm>
              <a:off x="6615077" y="3450474"/>
              <a:ext cx="200378" cy="11640"/>
            </p14:xfrm>
          </p:contentPart>
        </mc:Choice>
        <mc:Fallback xmlns="">
          <p:pic>
            <p:nvPicPr>
              <p:cNvPr id="560" name="Ink 559">
                <a:extLst>
                  <a:ext uri="{FF2B5EF4-FFF2-40B4-BE49-F238E27FC236}">
                    <a16:creationId xmlns:a16="http://schemas.microsoft.com/office/drawing/2014/main" id="{188B146D-F45A-41D8-9787-32C3A533131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606428" y="3441656"/>
                <a:ext cx="218037" cy="28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61" name="Ink 560">
                <a:extLst>
                  <a:ext uri="{FF2B5EF4-FFF2-40B4-BE49-F238E27FC236}">
                    <a16:creationId xmlns:a16="http://schemas.microsoft.com/office/drawing/2014/main" id="{D57207E2-E63F-4EA1-AC53-DAE20EC93609}"/>
                  </a:ext>
                </a:extLst>
              </p14:cNvPr>
              <p14:cNvContentPartPr/>
              <p14:nvPr/>
            </p14:nvContentPartPr>
            <p14:xfrm>
              <a:off x="6632747" y="3513202"/>
              <a:ext cx="176706" cy="11640"/>
            </p14:xfrm>
          </p:contentPart>
        </mc:Choice>
        <mc:Fallback xmlns="">
          <p:pic>
            <p:nvPicPr>
              <p:cNvPr id="561" name="Ink 560">
                <a:extLst>
                  <a:ext uri="{FF2B5EF4-FFF2-40B4-BE49-F238E27FC236}">
                    <a16:creationId xmlns:a16="http://schemas.microsoft.com/office/drawing/2014/main" id="{D57207E2-E63F-4EA1-AC53-DAE20EC9360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624110" y="3504737"/>
                <a:ext cx="194341" cy="28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70" name="Ink 569">
                <a:extLst>
                  <a:ext uri="{FF2B5EF4-FFF2-40B4-BE49-F238E27FC236}">
                    <a16:creationId xmlns:a16="http://schemas.microsoft.com/office/drawing/2014/main" id="{286704C6-92FE-4E33-BCFE-BBCFAB959D16}"/>
                  </a:ext>
                </a:extLst>
              </p14:cNvPr>
              <p14:cNvContentPartPr/>
              <p14:nvPr/>
            </p14:nvContentPartPr>
            <p14:xfrm>
              <a:off x="7003163" y="3313700"/>
              <a:ext cx="670815" cy="468199"/>
            </p14:xfrm>
          </p:contentPart>
        </mc:Choice>
        <mc:Fallback xmlns="">
          <p:pic>
            <p:nvPicPr>
              <p:cNvPr id="570" name="Ink 569">
                <a:extLst>
                  <a:ext uri="{FF2B5EF4-FFF2-40B4-BE49-F238E27FC236}">
                    <a16:creationId xmlns:a16="http://schemas.microsoft.com/office/drawing/2014/main" id="{286704C6-92FE-4E33-BCFE-BBCFAB959D1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994521" y="3304696"/>
                <a:ext cx="688459" cy="485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71" name="Ink 570">
                <a:extLst>
                  <a:ext uri="{FF2B5EF4-FFF2-40B4-BE49-F238E27FC236}">
                    <a16:creationId xmlns:a16="http://schemas.microsoft.com/office/drawing/2014/main" id="{68D45853-834F-4AB8-988D-6E42C0F33EB6}"/>
                  </a:ext>
                </a:extLst>
              </p14:cNvPr>
              <p14:cNvContentPartPr/>
              <p14:nvPr/>
            </p14:nvContentPartPr>
            <p14:xfrm>
              <a:off x="7761998" y="3667113"/>
              <a:ext cx="59013" cy="114463"/>
            </p14:xfrm>
          </p:contentPart>
        </mc:Choice>
        <mc:Fallback xmlns="">
          <p:pic>
            <p:nvPicPr>
              <p:cNvPr id="571" name="Ink 570">
                <a:extLst>
                  <a:ext uri="{FF2B5EF4-FFF2-40B4-BE49-F238E27FC236}">
                    <a16:creationId xmlns:a16="http://schemas.microsoft.com/office/drawing/2014/main" id="{68D45853-834F-4AB8-988D-6E42C0F33EB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753002" y="3658474"/>
                <a:ext cx="76645" cy="132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74" name="Ink 573">
                <a:extLst>
                  <a:ext uri="{FF2B5EF4-FFF2-40B4-BE49-F238E27FC236}">
                    <a16:creationId xmlns:a16="http://schemas.microsoft.com/office/drawing/2014/main" id="{8C47B506-0FB8-4C27-9F8E-FAB31F3E555E}"/>
                  </a:ext>
                </a:extLst>
              </p14:cNvPr>
              <p14:cNvContentPartPr/>
              <p14:nvPr/>
            </p14:nvContentPartPr>
            <p14:xfrm>
              <a:off x="8091404" y="3399062"/>
              <a:ext cx="247055" cy="308468"/>
            </p14:xfrm>
          </p:contentPart>
        </mc:Choice>
        <mc:Fallback xmlns="">
          <p:pic>
            <p:nvPicPr>
              <p:cNvPr id="574" name="Ink 573">
                <a:extLst>
                  <a:ext uri="{FF2B5EF4-FFF2-40B4-BE49-F238E27FC236}">
                    <a16:creationId xmlns:a16="http://schemas.microsoft.com/office/drawing/2014/main" id="{8C47B506-0FB8-4C27-9F8E-FAB31F3E555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082414" y="3390423"/>
                <a:ext cx="264676" cy="326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75" name="Ink 574">
                <a:extLst>
                  <a:ext uri="{FF2B5EF4-FFF2-40B4-BE49-F238E27FC236}">
                    <a16:creationId xmlns:a16="http://schemas.microsoft.com/office/drawing/2014/main" id="{522555AB-D040-41F0-A9C9-925BCD5877E3}"/>
                  </a:ext>
                </a:extLst>
              </p14:cNvPr>
              <p14:cNvContentPartPr/>
              <p14:nvPr/>
            </p14:nvContentPartPr>
            <p14:xfrm>
              <a:off x="8373467" y="3547476"/>
              <a:ext cx="106357" cy="216962"/>
            </p14:xfrm>
          </p:contentPart>
        </mc:Choice>
        <mc:Fallback xmlns="">
          <p:pic>
            <p:nvPicPr>
              <p:cNvPr id="575" name="Ink 574">
                <a:extLst>
                  <a:ext uri="{FF2B5EF4-FFF2-40B4-BE49-F238E27FC236}">
                    <a16:creationId xmlns:a16="http://schemas.microsoft.com/office/drawing/2014/main" id="{522555AB-D040-41F0-A9C9-925BCD5877E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364814" y="3538481"/>
                <a:ext cx="124023" cy="234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78" name="Ink 577">
                <a:extLst>
                  <a:ext uri="{FF2B5EF4-FFF2-40B4-BE49-F238E27FC236}">
                    <a16:creationId xmlns:a16="http://schemas.microsoft.com/office/drawing/2014/main" id="{6506A1C6-DBF8-4229-AA0A-DA26A6CD2369}"/>
                  </a:ext>
                </a:extLst>
              </p14:cNvPr>
              <p14:cNvContentPartPr/>
              <p14:nvPr/>
            </p14:nvContentPartPr>
            <p14:xfrm>
              <a:off x="8591182" y="3536159"/>
              <a:ext cx="176706" cy="74369"/>
            </p14:xfrm>
          </p:contentPart>
        </mc:Choice>
        <mc:Fallback xmlns="">
          <p:pic>
            <p:nvPicPr>
              <p:cNvPr id="578" name="Ink 577">
                <a:extLst>
                  <a:ext uri="{FF2B5EF4-FFF2-40B4-BE49-F238E27FC236}">
                    <a16:creationId xmlns:a16="http://schemas.microsoft.com/office/drawing/2014/main" id="{6506A1C6-DBF8-4229-AA0A-DA26A6CD236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582185" y="3527177"/>
                <a:ext cx="194341" cy="91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586" name="Ink 585">
                <a:extLst>
                  <a:ext uri="{FF2B5EF4-FFF2-40B4-BE49-F238E27FC236}">
                    <a16:creationId xmlns:a16="http://schemas.microsoft.com/office/drawing/2014/main" id="{E4536104-5BCE-4674-8014-1CCF4606BABF}"/>
                  </a:ext>
                </a:extLst>
              </p14:cNvPr>
              <p14:cNvContentPartPr/>
              <p14:nvPr/>
            </p14:nvContentPartPr>
            <p14:xfrm>
              <a:off x="8943926" y="3370608"/>
              <a:ext cx="723827" cy="456559"/>
            </p14:xfrm>
          </p:contentPart>
        </mc:Choice>
        <mc:Fallback xmlns="">
          <p:pic>
            <p:nvPicPr>
              <p:cNvPr id="586" name="Ink 585">
                <a:extLst>
                  <a:ext uri="{FF2B5EF4-FFF2-40B4-BE49-F238E27FC236}">
                    <a16:creationId xmlns:a16="http://schemas.microsoft.com/office/drawing/2014/main" id="{E4536104-5BCE-4674-8014-1CCF4606BAB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935283" y="3361967"/>
                <a:ext cx="741473" cy="474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589" name="Ink 588">
                <a:extLst>
                  <a:ext uri="{FF2B5EF4-FFF2-40B4-BE49-F238E27FC236}">
                    <a16:creationId xmlns:a16="http://schemas.microsoft.com/office/drawing/2014/main" id="{F06BC2BC-7E03-412D-B7C7-A0FA4F2C0424}"/>
                  </a:ext>
                </a:extLst>
              </p14:cNvPr>
              <p14:cNvContentPartPr/>
              <p14:nvPr/>
            </p14:nvContentPartPr>
            <p14:xfrm>
              <a:off x="6097629" y="3895392"/>
              <a:ext cx="247055" cy="325605"/>
            </p14:xfrm>
          </p:contentPart>
        </mc:Choice>
        <mc:Fallback xmlns="">
          <p:pic>
            <p:nvPicPr>
              <p:cNvPr id="589" name="Ink 588">
                <a:extLst>
                  <a:ext uri="{FF2B5EF4-FFF2-40B4-BE49-F238E27FC236}">
                    <a16:creationId xmlns:a16="http://schemas.microsoft.com/office/drawing/2014/main" id="{F06BC2BC-7E03-412D-B7C7-A0FA4F2C042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088639" y="3886387"/>
                <a:ext cx="264676" cy="343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590" name="Ink 589">
                <a:extLst>
                  <a:ext uri="{FF2B5EF4-FFF2-40B4-BE49-F238E27FC236}">
                    <a16:creationId xmlns:a16="http://schemas.microsoft.com/office/drawing/2014/main" id="{A8468195-50F2-4A17-A6F9-C0C180C401AF}"/>
                  </a:ext>
                </a:extLst>
              </p14:cNvPr>
              <p14:cNvContentPartPr/>
              <p14:nvPr/>
            </p14:nvContentPartPr>
            <p14:xfrm>
              <a:off x="6356353" y="4083577"/>
              <a:ext cx="88686" cy="182688"/>
            </p14:xfrm>
          </p:contentPart>
        </mc:Choice>
        <mc:Fallback xmlns="">
          <p:pic>
            <p:nvPicPr>
              <p:cNvPr id="590" name="Ink 589">
                <a:extLst>
                  <a:ext uri="{FF2B5EF4-FFF2-40B4-BE49-F238E27FC236}">
                    <a16:creationId xmlns:a16="http://schemas.microsoft.com/office/drawing/2014/main" id="{A8468195-50F2-4A17-A6F9-C0C180C401A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347701" y="4074586"/>
                <a:ext cx="106351" cy="200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593" name="Ink 592">
                <a:extLst>
                  <a:ext uri="{FF2B5EF4-FFF2-40B4-BE49-F238E27FC236}">
                    <a16:creationId xmlns:a16="http://schemas.microsoft.com/office/drawing/2014/main" id="{416C9A52-6148-489D-A8EE-30A7B1C0A818}"/>
                  </a:ext>
                </a:extLst>
              </p14:cNvPr>
              <p14:cNvContentPartPr/>
              <p14:nvPr/>
            </p14:nvContentPartPr>
            <p14:xfrm>
              <a:off x="6532725" y="4026669"/>
              <a:ext cx="212047" cy="85686"/>
            </p14:xfrm>
          </p:contentPart>
        </mc:Choice>
        <mc:Fallback xmlns="">
          <p:pic>
            <p:nvPicPr>
              <p:cNvPr id="593" name="Ink 592">
                <a:extLst>
                  <a:ext uri="{FF2B5EF4-FFF2-40B4-BE49-F238E27FC236}">
                    <a16:creationId xmlns:a16="http://schemas.microsoft.com/office/drawing/2014/main" id="{416C9A52-6148-489D-A8EE-30A7B1C0A81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524085" y="4017706"/>
                <a:ext cx="229688" cy="103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594" name="Ink 593">
                <a:extLst>
                  <a:ext uri="{FF2B5EF4-FFF2-40B4-BE49-F238E27FC236}">
                    <a16:creationId xmlns:a16="http://schemas.microsoft.com/office/drawing/2014/main" id="{972762CC-46C1-40AF-A3C5-7B8AA534F0D4}"/>
                  </a:ext>
                </a:extLst>
              </p14:cNvPr>
              <p14:cNvContentPartPr/>
              <p14:nvPr/>
            </p14:nvContentPartPr>
            <p14:xfrm>
              <a:off x="6950485" y="3992395"/>
              <a:ext cx="18004" cy="234100"/>
            </p14:xfrm>
          </p:contentPart>
        </mc:Choice>
        <mc:Fallback xmlns="">
          <p:pic>
            <p:nvPicPr>
              <p:cNvPr id="594" name="Ink 593">
                <a:extLst>
                  <a:ext uri="{FF2B5EF4-FFF2-40B4-BE49-F238E27FC236}">
                    <a16:creationId xmlns:a16="http://schemas.microsoft.com/office/drawing/2014/main" id="{972762CC-46C1-40AF-A3C5-7B8AA534F0D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941483" y="3983405"/>
                <a:ext cx="35648" cy="2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595" name="Ink 594">
                <a:extLst>
                  <a:ext uri="{FF2B5EF4-FFF2-40B4-BE49-F238E27FC236}">
                    <a16:creationId xmlns:a16="http://schemas.microsoft.com/office/drawing/2014/main" id="{2CD77676-FB80-49CA-A8C2-4E5F7230F7E3}"/>
                  </a:ext>
                </a:extLst>
              </p14:cNvPr>
              <p14:cNvContentPartPr/>
              <p14:nvPr/>
            </p14:nvContentPartPr>
            <p14:xfrm>
              <a:off x="7050173" y="3958120"/>
              <a:ext cx="6335" cy="245417"/>
            </p14:xfrm>
          </p:contentPart>
        </mc:Choice>
        <mc:Fallback xmlns="">
          <p:pic>
            <p:nvPicPr>
              <p:cNvPr id="595" name="Ink 594">
                <a:extLst>
                  <a:ext uri="{FF2B5EF4-FFF2-40B4-BE49-F238E27FC236}">
                    <a16:creationId xmlns:a16="http://schemas.microsoft.com/office/drawing/2014/main" id="{2CD77676-FB80-49CA-A8C2-4E5F7230F7E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041229" y="3949124"/>
                <a:ext cx="24595" cy="263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01" name="Ink 600">
                <a:extLst>
                  <a:ext uri="{FF2B5EF4-FFF2-40B4-BE49-F238E27FC236}">
                    <a16:creationId xmlns:a16="http://schemas.microsoft.com/office/drawing/2014/main" id="{B0FF7568-06E8-447D-808C-4E1186843F54}"/>
                  </a:ext>
                </a:extLst>
              </p14:cNvPr>
              <p14:cNvContentPartPr/>
              <p14:nvPr/>
            </p14:nvContentPartPr>
            <p14:xfrm>
              <a:off x="7167866" y="3923846"/>
              <a:ext cx="435430" cy="394154"/>
            </p14:xfrm>
          </p:contentPart>
        </mc:Choice>
        <mc:Fallback xmlns="">
          <p:pic>
            <p:nvPicPr>
              <p:cNvPr id="601" name="Ink 600">
                <a:extLst>
                  <a:ext uri="{FF2B5EF4-FFF2-40B4-BE49-F238E27FC236}">
                    <a16:creationId xmlns:a16="http://schemas.microsoft.com/office/drawing/2014/main" id="{B0FF7568-06E8-447D-808C-4E1186843F5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159229" y="3915199"/>
                <a:ext cx="453063" cy="411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12" name="Ink 611">
                <a:extLst>
                  <a:ext uri="{FF2B5EF4-FFF2-40B4-BE49-F238E27FC236}">
                    <a16:creationId xmlns:a16="http://schemas.microsoft.com/office/drawing/2014/main" id="{F1D97EE2-3867-457C-ADD3-C7D29907FCB5}"/>
                  </a:ext>
                </a:extLst>
              </p14:cNvPr>
              <p14:cNvContentPartPr/>
              <p14:nvPr/>
            </p14:nvContentPartPr>
            <p14:xfrm>
              <a:off x="5689250" y="4628800"/>
              <a:ext cx="19440" cy="12960"/>
            </p14:xfrm>
          </p:contentPart>
        </mc:Choice>
        <mc:Fallback xmlns="">
          <p:pic>
            <p:nvPicPr>
              <p:cNvPr id="612" name="Ink 611">
                <a:extLst>
                  <a:ext uri="{FF2B5EF4-FFF2-40B4-BE49-F238E27FC236}">
                    <a16:creationId xmlns:a16="http://schemas.microsoft.com/office/drawing/2014/main" id="{F1D97EE2-3867-457C-ADD3-C7D29907FCB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680610" y="4620160"/>
                <a:ext cx="370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13" name="Ink 612">
                <a:extLst>
                  <a:ext uri="{FF2B5EF4-FFF2-40B4-BE49-F238E27FC236}">
                    <a16:creationId xmlns:a16="http://schemas.microsoft.com/office/drawing/2014/main" id="{EAE48CBF-515B-4AEE-BC68-5282AA52281D}"/>
                  </a:ext>
                </a:extLst>
              </p14:cNvPr>
              <p14:cNvContentPartPr/>
              <p14:nvPr/>
            </p14:nvContentPartPr>
            <p14:xfrm>
              <a:off x="5880050" y="4647880"/>
              <a:ext cx="25920" cy="12960"/>
            </p14:xfrm>
          </p:contentPart>
        </mc:Choice>
        <mc:Fallback xmlns="">
          <p:pic>
            <p:nvPicPr>
              <p:cNvPr id="613" name="Ink 612">
                <a:extLst>
                  <a:ext uri="{FF2B5EF4-FFF2-40B4-BE49-F238E27FC236}">
                    <a16:creationId xmlns:a16="http://schemas.microsoft.com/office/drawing/2014/main" id="{EAE48CBF-515B-4AEE-BC68-5282AA52281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871050" y="4639240"/>
                <a:ext cx="435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14" name="Ink 613">
                <a:extLst>
                  <a:ext uri="{FF2B5EF4-FFF2-40B4-BE49-F238E27FC236}">
                    <a16:creationId xmlns:a16="http://schemas.microsoft.com/office/drawing/2014/main" id="{B207FE81-7FFB-41A1-9A25-A557B60CF024}"/>
                  </a:ext>
                </a:extLst>
              </p14:cNvPr>
              <p14:cNvContentPartPr/>
              <p14:nvPr/>
            </p14:nvContentPartPr>
            <p14:xfrm>
              <a:off x="6083090" y="4647880"/>
              <a:ext cx="32040" cy="38520"/>
            </p14:xfrm>
          </p:contentPart>
        </mc:Choice>
        <mc:Fallback xmlns="">
          <p:pic>
            <p:nvPicPr>
              <p:cNvPr id="614" name="Ink 613">
                <a:extLst>
                  <a:ext uri="{FF2B5EF4-FFF2-40B4-BE49-F238E27FC236}">
                    <a16:creationId xmlns:a16="http://schemas.microsoft.com/office/drawing/2014/main" id="{B207FE81-7FFB-41A1-9A25-A557B60CF02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074450" y="4639240"/>
                <a:ext cx="496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615" name="Ink 614">
                <a:extLst>
                  <a:ext uri="{FF2B5EF4-FFF2-40B4-BE49-F238E27FC236}">
                    <a16:creationId xmlns:a16="http://schemas.microsoft.com/office/drawing/2014/main" id="{3D10637F-E008-4AA2-92CC-032EA358015E}"/>
                  </a:ext>
                </a:extLst>
              </p14:cNvPr>
              <p14:cNvContentPartPr/>
              <p14:nvPr/>
            </p14:nvContentPartPr>
            <p14:xfrm>
              <a:off x="4596344" y="4829705"/>
              <a:ext cx="152640" cy="260640"/>
            </p14:xfrm>
          </p:contentPart>
        </mc:Choice>
        <mc:Fallback xmlns="">
          <p:pic>
            <p:nvPicPr>
              <p:cNvPr id="615" name="Ink 614">
                <a:extLst>
                  <a:ext uri="{FF2B5EF4-FFF2-40B4-BE49-F238E27FC236}">
                    <a16:creationId xmlns:a16="http://schemas.microsoft.com/office/drawing/2014/main" id="{3D10637F-E008-4AA2-92CC-032EA358015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587704" y="4820705"/>
                <a:ext cx="17028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616" name="Ink 615">
                <a:extLst>
                  <a:ext uri="{FF2B5EF4-FFF2-40B4-BE49-F238E27FC236}">
                    <a16:creationId xmlns:a16="http://schemas.microsoft.com/office/drawing/2014/main" id="{83EE246C-1753-469D-90FB-F22A02AA3988}"/>
                  </a:ext>
                </a:extLst>
              </p14:cNvPr>
              <p14:cNvContentPartPr/>
              <p14:nvPr/>
            </p14:nvContentPartPr>
            <p14:xfrm>
              <a:off x="4799744" y="5001065"/>
              <a:ext cx="82800" cy="298800"/>
            </p14:xfrm>
          </p:contentPart>
        </mc:Choice>
        <mc:Fallback xmlns="">
          <p:pic>
            <p:nvPicPr>
              <p:cNvPr id="616" name="Ink 615">
                <a:extLst>
                  <a:ext uri="{FF2B5EF4-FFF2-40B4-BE49-F238E27FC236}">
                    <a16:creationId xmlns:a16="http://schemas.microsoft.com/office/drawing/2014/main" id="{83EE246C-1753-469D-90FB-F22A02AA398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790744" y="4992065"/>
                <a:ext cx="1004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617" name="Ink 616">
                <a:extLst>
                  <a:ext uri="{FF2B5EF4-FFF2-40B4-BE49-F238E27FC236}">
                    <a16:creationId xmlns:a16="http://schemas.microsoft.com/office/drawing/2014/main" id="{334AACF4-243C-4C36-944B-49C8AD7A62EC}"/>
                  </a:ext>
                </a:extLst>
              </p14:cNvPr>
              <p14:cNvContentPartPr/>
              <p14:nvPr/>
            </p14:nvContentPartPr>
            <p14:xfrm>
              <a:off x="4850504" y="4873985"/>
              <a:ext cx="19440" cy="25920"/>
            </p14:xfrm>
          </p:contentPart>
        </mc:Choice>
        <mc:Fallback xmlns="">
          <p:pic>
            <p:nvPicPr>
              <p:cNvPr id="617" name="Ink 616">
                <a:extLst>
                  <a:ext uri="{FF2B5EF4-FFF2-40B4-BE49-F238E27FC236}">
                    <a16:creationId xmlns:a16="http://schemas.microsoft.com/office/drawing/2014/main" id="{334AACF4-243C-4C36-944B-49C8AD7A62E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841504" y="4865345"/>
                <a:ext cx="370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618" name="Ink 617">
                <a:extLst>
                  <a:ext uri="{FF2B5EF4-FFF2-40B4-BE49-F238E27FC236}">
                    <a16:creationId xmlns:a16="http://schemas.microsoft.com/office/drawing/2014/main" id="{6A6B0530-0993-438E-8A97-B733FABFBD6A}"/>
                  </a:ext>
                </a:extLst>
              </p14:cNvPr>
              <p14:cNvContentPartPr/>
              <p14:nvPr/>
            </p14:nvContentPartPr>
            <p14:xfrm>
              <a:off x="4996304" y="4937345"/>
              <a:ext cx="184680" cy="19440"/>
            </p14:xfrm>
          </p:contentPart>
        </mc:Choice>
        <mc:Fallback xmlns="">
          <p:pic>
            <p:nvPicPr>
              <p:cNvPr id="618" name="Ink 617">
                <a:extLst>
                  <a:ext uri="{FF2B5EF4-FFF2-40B4-BE49-F238E27FC236}">
                    <a16:creationId xmlns:a16="http://schemas.microsoft.com/office/drawing/2014/main" id="{6A6B0530-0993-438E-8A97-B733FABFBD6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987664" y="4928705"/>
                <a:ext cx="2023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619" name="Ink 618">
                <a:extLst>
                  <a:ext uri="{FF2B5EF4-FFF2-40B4-BE49-F238E27FC236}">
                    <a16:creationId xmlns:a16="http://schemas.microsoft.com/office/drawing/2014/main" id="{04EA4D2C-CBF3-4D40-8865-E82AC43D1805}"/>
                  </a:ext>
                </a:extLst>
              </p14:cNvPr>
              <p14:cNvContentPartPr/>
              <p14:nvPr/>
            </p14:nvContentPartPr>
            <p14:xfrm>
              <a:off x="4990184" y="5007185"/>
              <a:ext cx="228960" cy="12960"/>
            </p14:xfrm>
          </p:contentPart>
        </mc:Choice>
        <mc:Fallback xmlns="">
          <p:pic>
            <p:nvPicPr>
              <p:cNvPr id="619" name="Ink 618">
                <a:extLst>
                  <a:ext uri="{FF2B5EF4-FFF2-40B4-BE49-F238E27FC236}">
                    <a16:creationId xmlns:a16="http://schemas.microsoft.com/office/drawing/2014/main" id="{04EA4D2C-CBF3-4D40-8865-E82AC43D180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981184" y="4998545"/>
                <a:ext cx="2466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622" name="Ink 621">
                <a:extLst>
                  <a:ext uri="{FF2B5EF4-FFF2-40B4-BE49-F238E27FC236}">
                    <a16:creationId xmlns:a16="http://schemas.microsoft.com/office/drawing/2014/main" id="{7E25B84B-ACA3-4B8B-9574-AB137BB42FD8}"/>
                  </a:ext>
                </a:extLst>
              </p14:cNvPr>
              <p14:cNvContentPartPr/>
              <p14:nvPr/>
            </p14:nvContentPartPr>
            <p14:xfrm>
              <a:off x="5472584" y="4861385"/>
              <a:ext cx="299160" cy="419400"/>
            </p14:xfrm>
          </p:contentPart>
        </mc:Choice>
        <mc:Fallback xmlns="">
          <p:pic>
            <p:nvPicPr>
              <p:cNvPr id="622" name="Ink 621">
                <a:extLst>
                  <a:ext uri="{FF2B5EF4-FFF2-40B4-BE49-F238E27FC236}">
                    <a16:creationId xmlns:a16="http://schemas.microsoft.com/office/drawing/2014/main" id="{7E25B84B-ACA3-4B8B-9574-AB137BB42FD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463934" y="4852385"/>
                <a:ext cx="316821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623" name="Ink 622">
                <a:extLst>
                  <a:ext uri="{FF2B5EF4-FFF2-40B4-BE49-F238E27FC236}">
                    <a16:creationId xmlns:a16="http://schemas.microsoft.com/office/drawing/2014/main" id="{8BCB36BF-A9C9-4787-8200-F857E426A1DA}"/>
                  </a:ext>
                </a:extLst>
              </p14:cNvPr>
              <p14:cNvContentPartPr/>
              <p14:nvPr/>
            </p14:nvContentPartPr>
            <p14:xfrm>
              <a:off x="5714144" y="4886585"/>
              <a:ext cx="19440" cy="38520"/>
            </p14:xfrm>
          </p:contentPart>
        </mc:Choice>
        <mc:Fallback xmlns="">
          <p:pic>
            <p:nvPicPr>
              <p:cNvPr id="623" name="Ink 622">
                <a:extLst>
                  <a:ext uri="{FF2B5EF4-FFF2-40B4-BE49-F238E27FC236}">
                    <a16:creationId xmlns:a16="http://schemas.microsoft.com/office/drawing/2014/main" id="{8BCB36BF-A9C9-4787-8200-F857E426A1D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705144" y="4877945"/>
                <a:ext cx="370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0C4EB434-81F3-495E-9779-C8F63E20A3A4}"/>
                  </a:ext>
                </a:extLst>
              </p14:cNvPr>
              <p14:cNvContentPartPr/>
              <p14:nvPr/>
            </p14:nvContentPartPr>
            <p14:xfrm>
              <a:off x="5859944" y="4975505"/>
              <a:ext cx="216360" cy="12960"/>
            </p14:xfrm>
          </p:contentPart>
        </mc:Choice>
        <mc:Fallback xmlns=""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0C4EB434-81F3-495E-9779-C8F63E20A3A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851304" y="4966865"/>
                <a:ext cx="2340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59C9EA79-2EA3-4D25-92E5-A83E802D9AFC}"/>
                  </a:ext>
                </a:extLst>
              </p14:cNvPr>
              <p14:cNvContentPartPr/>
              <p14:nvPr/>
            </p14:nvContentPartPr>
            <p14:xfrm>
              <a:off x="6266384" y="4829705"/>
              <a:ext cx="95760" cy="311400"/>
            </p14:xfrm>
          </p:contentPart>
        </mc:Choice>
        <mc:Fallback xmlns=""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59C9EA79-2EA3-4D25-92E5-A83E802D9AF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257744" y="4820705"/>
                <a:ext cx="11340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630" name="Ink 629">
                <a:extLst>
                  <a:ext uri="{FF2B5EF4-FFF2-40B4-BE49-F238E27FC236}">
                    <a16:creationId xmlns:a16="http://schemas.microsoft.com/office/drawing/2014/main" id="{770ACBF1-05EE-4CBB-BD43-B4AC56C4EE76}"/>
                  </a:ext>
                </a:extLst>
              </p14:cNvPr>
              <p14:cNvContentPartPr/>
              <p14:nvPr/>
            </p14:nvContentPartPr>
            <p14:xfrm>
              <a:off x="6488864" y="4734305"/>
              <a:ext cx="343080" cy="508320"/>
            </p14:xfrm>
          </p:contentPart>
        </mc:Choice>
        <mc:Fallback xmlns="">
          <p:pic>
            <p:nvPicPr>
              <p:cNvPr id="630" name="Ink 629">
                <a:extLst>
                  <a:ext uri="{FF2B5EF4-FFF2-40B4-BE49-F238E27FC236}">
                    <a16:creationId xmlns:a16="http://schemas.microsoft.com/office/drawing/2014/main" id="{770ACBF1-05EE-4CBB-BD43-B4AC56C4EE7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479873" y="4725305"/>
                <a:ext cx="360702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636" name="Ink 635">
                <a:extLst>
                  <a:ext uri="{FF2B5EF4-FFF2-40B4-BE49-F238E27FC236}">
                    <a16:creationId xmlns:a16="http://schemas.microsoft.com/office/drawing/2014/main" id="{77761BC6-135A-4001-B9F0-EF95B43F305A}"/>
                  </a:ext>
                </a:extLst>
              </p14:cNvPr>
              <p14:cNvContentPartPr/>
              <p14:nvPr/>
            </p14:nvContentPartPr>
            <p14:xfrm>
              <a:off x="6901424" y="4791545"/>
              <a:ext cx="425880" cy="444600"/>
            </p14:xfrm>
          </p:contentPart>
        </mc:Choice>
        <mc:Fallback xmlns="">
          <p:pic>
            <p:nvPicPr>
              <p:cNvPr id="636" name="Ink 635">
                <a:extLst>
                  <a:ext uri="{FF2B5EF4-FFF2-40B4-BE49-F238E27FC236}">
                    <a16:creationId xmlns:a16="http://schemas.microsoft.com/office/drawing/2014/main" id="{77761BC6-135A-4001-B9F0-EF95B43F305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892784" y="4782552"/>
                <a:ext cx="443520" cy="462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637" name="Ink 636">
                <a:extLst>
                  <a:ext uri="{FF2B5EF4-FFF2-40B4-BE49-F238E27FC236}">
                    <a16:creationId xmlns:a16="http://schemas.microsoft.com/office/drawing/2014/main" id="{336962AF-9696-4062-A936-A3FD7CE1C1EF}"/>
                  </a:ext>
                </a:extLst>
              </p14:cNvPr>
              <p14:cNvContentPartPr/>
              <p14:nvPr/>
            </p14:nvContentPartPr>
            <p14:xfrm>
              <a:off x="7491824" y="4861385"/>
              <a:ext cx="140040" cy="400320"/>
            </p14:xfrm>
          </p:contentPart>
        </mc:Choice>
        <mc:Fallback xmlns="">
          <p:pic>
            <p:nvPicPr>
              <p:cNvPr id="637" name="Ink 636">
                <a:extLst>
                  <a:ext uri="{FF2B5EF4-FFF2-40B4-BE49-F238E27FC236}">
                    <a16:creationId xmlns:a16="http://schemas.microsoft.com/office/drawing/2014/main" id="{336962AF-9696-4062-A936-A3FD7CE1C1E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483184" y="4852385"/>
                <a:ext cx="15768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638" name="Ink 637">
                <a:extLst>
                  <a:ext uri="{FF2B5EF4-FFF2-40B4-BE49-F238E27FC236}">
                    <a16:creationId xmlns:a16="http://schemas.microsoft.com/office/drawing/2014/main" id="{6E6FCF19-9052-4472-891B-ED6B72A248E0}"/>
                  </a:ext>
                </a:extLst>
              </p14:cNvPr>
              <p14:cNvContentPartPr/>
              <p14:nvPr/>
            </p14:nvContentPartPr>
            <p14:xfrm>
              <a:off x="7733384" y="5058305"/>
              <a:ext cx="12960" cy="140040"/>
            </p14:xfrm>
          </p:contentPart>
        </mc:Choice>
        <mc:Fallback xmlns="">
          <p:pic>
            <p:nvPicPr>
              <p:cNvPr id="638" name="Ink 637">
                <a:extLst>
                  <a:ext uri="{FF2B5EF4-FFF2-40B4-BE49-F238E27FC236}">
                    <a16:creationId xmlns:a16="http://schemas.microsoft.com/office/drawing/2014/main" id="{6E6FCF19-9052-4472-891B-ED6B72A248E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724384" y="5049305"/>
                <a:ext cx="306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642" name="Ink 641">
                <a:extLst>
                  <a:ext uri="{FF2B5EF4-FFF2-40B4-BE49-F238E27FC236}">
                    <a16:creationId xmlns:a16="http://schemas.microsoft.com/office/drawing/2014/main" id="{B07A45AF-B61C-45B8-9DAA-267650ADFCA6}"/>
                  </a:ext>
                </a:extLst>
              </p14:cNvPr>
              <p14:cNvContentPartPr/>
              <p14:nvPr/>
            </p14:nvContentPartPr>
            <p14:xfrm>
              <a:off x="7841384" y="4969385"/>
              <a:ext cx="171720" cy="25920"/>
            </p14:xfrm>
          </p:contentPart>
        </mc:Choice>
        <mc:Fallback xmlns="">
          <p:pic>
            <p:nvPicPr>
              <p:cNvPr id="642" name="Ink 641">
                <a:extLst>
                  <a:ext uri="{FF2B5EF4-FFF2-40B4-BE49-F238E27FC236}">
                    <a16:creationId xmlns:a16="http://schemas.microsoft.com/office/drawing/2014/main" id="{B07A45AF-B61C-45B8-9DAA-267650ADFCA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832384" y="4960385"/>
                <a:ext cx="1893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658" name="Ink 657">
                <a:extLst>
                  <a:ext uri="{FF2B5EF4-FFF2-40B4-BE49-F238E27FC236}">
                    <a16:creationId xmlns:a16="http://schemas.microsoft.com/office/drawing/2014/main" id="{002EE2F5-26AD-40FF-B9DC-B90CAF505E5D}"/>
                  </a:ext>
                </a:extLst>
              </p14:cNvPr>
              <p14:cNvContentPartPr/>
              <p14:nvPr/>
            </p14:nvContentPartPr>
            <p14:xfrm>
              <a:off x="8120744" y="4696145"/>
              <a:ext cx="946440" cy="622440"/>
            </p14:xfrm>
          </p:contentPart>
        </mc:Choice>
        <mc:Fallback xmlns="">
          <p:pic>
            <p:nvPicPr>
              <p:cNvPr id="658" name="Ink 657">
                <a:extLst>
                  <a:ext uri="{FF2B5EF4-FFF2-40B4-BE49-F238E27FC236}">
                    <a16:creationId xmlns:a16="http://schemas.microsoft.com/office/drawing/2014/main" id="{002EE2F5-26AD-40FF-B9DC-B90CAF505E5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111744" y="4687510"/>
                <a:ext cx="964080" cy="6400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661" name="Ink 660">
                <a:extLst>
                  <a:ext uri="{FF2B5EF4-FFF2-40B4-BE49-F238E27FC236}">
                    <a16:creationId xmlns:a16="http://schemas.microsoft.com/office/drawing/2014/main" id="{78A5FEED-4910-4B43-9088-C33167D114C5}"/>
                  </a:ext>
                </a:extLst>
              </p14:cNvPr>
              <p14:cNvContentPartPr/>
              <p14:nvPr/>
            </p14:nvContentPartPr>
            <p14:xfrm>
              <a:off x="9161864" y="4810625"/>
              <a:ext cx="267120" cy="457560"/>
            </p14:xfrm>
          </p:contentPart>
        </mc:Choice>
        <mc:Fallback xmlns="">
          <p:pic>
            <p:nvPicPr>
              <p:cNvPr id="661" name="Ink 660">
                <a:extLst>
                  <a:ext uri="{FF2B5EF4-FFF2-40B4-BE49-F238E27FC236}">
                    <a16:creationId xmlns:a16="http://schemas.microsoft.com/office/drawing/2014/main" id="{78A5FEED-4910-4B43-9088-C33167D114C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153224" y="4801625"/>
                <a:ext cx="28476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662" name="Ink 661">
                <a:extLst>
                  <a:ext uri="{FF2B5EF4-FFF2-40B4-BE49-F238E27FC236}">
                    <a16:creationId xmlns:a16="http://schemas.microsoft.com/office/drawing/2014/main" id="{47778999-046C-4109-83CC-FB452A420013}"/>
                  </a:ext>
                </a:extLst>
              </p14:cNvPr>
              <p14:cNvContentPartPr/>
              <p14:nvPr/>
            </p14:nvContentPartPr>
            <p14:xfrm>
              <a:off x="9466784" y="5013665"/>
              <a:ext cx="133560" cy="19440"/>
            </p14:xfrm>
          </p:contentPart>
        </mc:Choice>
        <mc:Fallback xmlns="">
          <p:pic>
            <p:nvPicPr>
              <p:cNvPr id="662" name="Ink 661">
                <a:extLst>
                  <a:ext uri="{FF2B5EF4-FFF2-40B4-BE49-F238E27FC236}">
                    <a16:creationId xmlns:a16="http://schemas.microsoft.com/office/drawing/2014/main" id="{47778999-046C-4109-83CC-FB452A42001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458144" y="5005025"/>
                <a:ext cx="1512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663" name="Ink 662">
                <a:extLst>
                  <a:ext uri="{FF2B5EF4-FFF2-40B4-BE49-F238E27FC236}">
                    <a16:creationId xmlns:a16="http://schemas.microsoft.com/office/drawing/2014/main" id="{F352E063-8F94-4FDE-AFC3-BDD6218E956B}"/>
                  </a:ext>
                </a:extLst>
              </p14:cNvPr>
              <p14:cNvContentPartPr/>
              <p14:nvPr/>
            </p14:nvContentPartPr>
            <p14:xfrm>
              <a:off x="9720944" y="5039225"/>
              <a:ext cx="12960" cy="12960"/>
            </p14:xfrm>
          </p:contentPart>
        </mc:Choice>
        <mc:Fallback xmlns="">
          <p:pic>
            <p:nvPicPr>
              <p:cNvPr id="663" name="Ink 662">
                <a:extLst>
                  <a:ext uri="{FF2B5EF4-FFF2-40B4-BE49-F238E27FC236}">
                    <a16:creationId xmlns:a16="http://schemas.microsoft.com/office/drawing/2014/main" id="{F352E063-8F94-4FDE-AFC3-BDD6218E956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711944" y="5030225"/>
                <a:ext cx="306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666" name="Ink 665">
                <a:extLst>
                  <a:ext uri="{FF2B5EF4-FFF2-40B4-BE49-F238E27FC236}">
                    <a16:creationId xmlns:a16="http://schemas.microsoft.com/office/drawing/2014/main" id="{160DB462-54BC-41B3-8CBB-4821FDB424B2}"/>
                  </a:ext>
                </a:extLst>
              </p14:cNvPr>
              <p14:cNvContentPartPr/>
              <p14:nvPr/>
            </p14:nvContentPartPr>
            <p14:xfrm>
              <a:off x="9803384" y="5020145"/>
              <a:ext cx="76320" cy="44640"/>
            </p14:xfrm>
          </p:contentPart>
        </mc:Choice>
        <mc:Fallback xmlns="">
          <p:pic>
            <p:nvPicPr>
              <p:cNvPr id="666" name="Ink 665">
                <a:extLst>
                  <a:ext uri="{FF2B5EF4-FFF2-40B4-BE49-F238E27FC236}">
                    <a16:creationId xmlns:a16="http://schemas.microsoft.com/office/drawing/2014/main" id="{160DB462-54BC-41B3-8CBB-4821FDB424B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794426" y="5011145"/>
                <a:ext cx="93877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691" name="Ink 690">
                <a:extLst>
                  <a:ext uri="{FF2B5EF4-FFF2-40B4-BE49-F238E27FC236}">
                    <a16:creationId xmlns:a16="http://schemas.microsoft.com/office/drawing/2014/main" id="{19D40D1A-2187-453C-83CB-31FF5CE18BAB}"/>
                  </a:ext>
                </a:extLst>
              </p14:cNvPr>
              <p14:cNvContentPartPr/>
              <p14:nvPr/>
            </p14:nvContentPartPr>
            <p14:xfrm>
              <a:off x="10000304" y="4683545"/>
              <a:ext cx="1455426" cy="727175"/>
            </p14:xfrm>
          </p:contentPart>
        </mc:Choice>
        <mc:Fallback xmlns="">
          <p:pic>
            <p:nvPicPr>
              <p:cNvPr id="691" name="Ink 690">
                <a:extLst>
                  <a:ext uri="{FF2B5EF4-FFF2-40B4-BE49-F238E27FC236}">
                    <a16:creationId xmlns:a16="http://schemas.microsoft.com/office/drawing/2014/main" id="{19D40D1A-2187-453C-83CB-31FF5CE18BA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991304" y="4674541"/>
                <a:ext cx="1473065" cy="744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704" name="Ink 703">
                <a:extLst>
                  <a:ext uri="{FF2B5EF4-FFF2-40B4-BE49-F238E27FC236}">
                    <a16:creationId xmlns:a16="http://schemas.microsoft.com/office/drawing/2014/main" id="{070EB76F-9FA0-4617-9420-C8D4E7706407}"/>
                  </a:ext>
                </a:extLst>
              </p14:cNvPr>
              <p14:cNvContentPartPr/>
              <p14:nvPr/>
            </p14:nvContentPartPr>
            <p14:xfrm>
              <a:off x="5314850" y="5467240"/>
              <a:ext cx="197280" cy="311400"/>
            </p14:xfrm>
          </p:contentPart>
        </mc:Choice>
        <mc:Fallback xmlns="">
          <p:pic>
            <p:nvPicPr>
              <p:cNvPr id="704" name="Ink 703">
                <a:extLst>
                  <a:ext uri="{FF2B5EF4-FFF2-40B4-BE49-F238E27FC236}">
                    <a16:creationId xmlns:a16="http://schemas.microsoft.com/office/drawing/2014/main" id="{070EB76F-9FA0-4617-9420-C8D4E770640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305850" y="5458240"/>
                <a:ext cx="21492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705" name="Ink 704">
                <a:extLst>
                  <a:ext uri="{FF2B5EF4-FFF2-40B4-BE49-F238E27FC236}">
                    <a16:creationId xmlns:a16="http://schemas.microsoft.com/office/drawing/2014/main" id="{E7F90827-69F7-443E-AF71-8D1E02D7113A}"/>
                  </a:ext>
                </a:extLst>
              </p14:cNvPr>
              <p14:cNvContentPartPr/>
              <p14:nvPr/>
            </p14:nvContentPartPr>
            <p14:xfrm>
              <a:off x="5543450" y="5664160"/>
              <a:ext cx="95760" cy="267120"/>
            </p14:xfrm>
          </p:contentPart>
        </mc:Choice>
        <mc:Fallback xmlns="">
          <p:pic>
            <p:nvPicPr>
              <p:cNvPr id="705" name="Ink 704">
                <a:extLst>
                  <a:ext uri="{FF2B5EF4-FFF2-40B4-BE49-F238E27FC236}">
                    <a16:creationId xmlns:a16="http://schemas.microsoft.com/office/drawing/2014/main" id="{E7F90827-69F7-443E-AF71-8D1E02D7113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534450" y="5655160"/>
                <a:ext cx="11340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706" name="Ink 705">
                <a:extLst>
                  <a:ext uri="{FF2B5EF4-FFF2-40B4-BE49-F238E27FC236}">
                    <a16:creationId xmlns:a16="http://schemas.microsoft.com/office/drawing/2014/main" id="{79D572F0-8905-4BD5-BDAB-CA18A41CEB66}"/>
                  </a:ext>
                </a:extLst>
              </p14:cNvPr>
              <p14:cNvContentPartPr/>
              <p14:nvPr/>
            </p14:nvContentPartPr>
            <p14:xfrm>
              <a:off x="5600690" y="5562280"/>
              <a:ext cx="32040" cy="32040"/>
            </p14:xfrm>
          </p:contentPart>
        </mc:Choice>
        <mc:Fallback xmlns="">
          <p:pic>
            <p:nvPicPr>
              <p:cNvPr id="706" name="Ink 705">
                <a:extLst>
                  <a:ext uri="{FF2B5EF4-FFF2-40B4-BE49-F238E27FC236}">
                    <a16:creationId xmlns:a16="http://schemas.microsoft.com/office/drawing/2014/main" id="{79D572F0-8905-4BD5-BDAB-CA18A41CEB6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591690" y="5553640"/>
                <a:ext cx="496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707" name="Ink 706">
                <a:extLst>
                  <a:ext uri="{FF2B5EF4-FFF2-40B4-BE49-F238E27FC236}">
                    <a16:creationId xmlns:a16="http://schemas.microsoft.com/office/drawing/2014/main" id="{F16087D0-9027-4328-A13C-7BA05BAE564C}"/>
                  </a:ext>
                </a:extLst>
              </p14:cNvPr>
              <p14:cNvContentPartPr/>
              <p14:nvPr/>
            </p14:nvContentPartPr>
            <p14:xfrm>
              <a:off x="5791130" y="5606920"/>
              <a:ext cx="184680" cy="19440"/>
            </p14:xfrm>
          </p:contentPart>
        </mc:Choice>
        <mc:Fallback xmlns="">
          <p:pic>
            <p:nvPicPr>
              <p:cNvPr id="707" name="Ink 706">
                <a:extLst>
                  <a:ext uri="{FF2B5EF4-FFF2-40B4-BE49-F238E27FC236}">
                    <a16:creationId xmlns:a16="http://schemas.microsoft.com/office/drawing/2014/main" id="{F16087D0-9027-4328-A13C-7BA05BAE564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782130" y="5597920"/>
                <a:ext cx="2023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708" name="Ink 707">
                <a:extLst>
                  <a:ext uri="{FF2B5EF4-FFF2-40B4-BE49-F238E27FC236}">
                    <a16:creationId xmlns:a16="http://schemas.microsoft.com/office/drawing/2014/main" id="{0985BDE3-CE09-4D9A-8480-F5CFBC3D7D99}"/>
                  </a:ext>
                </a:extLst>
              </p14:cNvPr>
              <p14:cNvContentPartPr/>
              <p14:nvPr/>
            </p14:nvContentPartPr>
            <p14:xfrm>
              <a:off x="5772050" y="5701960"/>
              <a:ext cx="190800" cy="32040"/>
            </p14:xfrm>
          </p:contentPart>
        </mc:Choice>
        <mc:Fallback xmlns="">
          <p:pic>
            <p:nvPicPr>
              <p:cNvPr id="708" name="Ink 707">
                <a:extLst>
                  <a:ext uri="{FF2B5EF4-FFF2-40B4-BE49-F238E27FC236}">
                    <a16:creationId xmlns:a16="http://schemas.microsoft.com/office/drawing/2014/main" id="{0985BDE3-CE09-4D9A-8480-F5CFBC3D7D9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763050" y="5693320"/>
                <a:ext cx="2084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712" name="Ink 711">
                <a:extLst>
                  <a:ext uri="{FF2B5EF4-FFF2-40B4-BE49-F238E27FC236}">
                    <a16:creationId xmlns:a16="http://schemas.microsoft.com/office/drawing/2014/main" id="{03F77BE7-2305-428F-A88A-AA6C35409945}"/>
                  </a:ext>
                </a:extLst>
              </p14:cNvPr>
              <p14:cNvContentPartPr/>
              <p14:nvPr/>
            </p14:nvContentPartPr>
            <p14:xfrm>
              <a:off x="6197570" y="5454640"/>
              <a:ext cx="393840" cy="451080"/>
            </p14:xfrm>
          </p:contentPart>
        </mc:Choice>
        <mc:Fallback xmlns="">
          <p:pic>
            <p:nvPicPr>
              <p:cNvPr id="712" name="Ink 711">
                <a:extLst>
                  <a:ext uri="{FF2B5EF4-FFF2-40B4-BE49-F238E27FC236}">
                    <a16:creationId xmlns:a16="http://schemas.microsoft.com/office/drawing/2014/main" id="{03F77BE7-2305-428F-A88A-AA6C35409945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188578" y="5445640"/>
                <a:ext cx="411464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717" name="Ink 716">
                <a:extLst>
                  <a:ext uri="{FF2B5EF4-FFF2-40B4-BE49-F238E27FC236}">
                    <a16:creationId xmlns:a16="http://schemas.microsoft.com/office/drawing/2014/main" id="{10E59913-C6CF-46E7-8563-1876FE336D7B}"/>
                  </a:ext>
                </a:extLst>
              </p14:cNvPr>
              <p14:cNvContentPartPr/>
              <p14:nvPr/>
            </p14:nvContentPartPr>
            <p14:xfrm>
              <a:off x="6679970" y="5581360"/>
              <a:ext cx="260640" cy="375120"/>
            </p14:xfrm>
          </p:contentPart>
        </mc:Choice>
        <mc:Fallback xmlns="">
          <p:pic>
            <p:nvPicPr>
              <p:cNvPr id="717" name="Ink 716">
                <a:extLst>
                  <a:ext uri="{FF2B5EF4-FFF2-40B4-BE49-F238E27FC236}">
                    <a16:creationId xmlns:a16="http://schemas.microsoft.com/office/drawing/2014/main" id="{10E59913-C6CF-46E7-8563-1876FE336D7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671330" y="5572720"/>
                <a:ext cx="2782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718" name="Ink 717">
                <a:extLst>
                  <a:ext uri="{FF2B5EF4-FFF2-40B4-BE49-F238E27FC236}">
                    <a16:creationId xmlns:a16="http://schemas.microsoft.com/office/drawing/2014/main" id="{9510FA6E-6C89-4C90-A3AB-A4A2D159A7C5}"/>
                  </a:ext>
                </a:extLst>
              </p14:cNvPr>
              <p14:cNvContentPartPr/>
              <p14:nvPr/>
            </p14:nvContentPartPr>
            <p14:xfrm>
              <a:off x="7079930" y="5778280"/>
              <a:ext cx="51120" cy="89280"/>
            </p14:xfrm>
          </p:contentPart>
        </mc:Choice>
        <mc:Fallback xmlns="">
          <p:pic>
            <p:nvPicPr>
              <p:cNvPr id="718" name="Ink 717">
                <a:extLst>
                  <a:ext uri="{FF2B5EF4-FFF2-40B4-BE49-F238E27FC236}">
                    <a16:creationId xmlns:a16="http://schemas.microsoft.com/office/drawing/2014/main" id="{9510FA6E-6C89-4C90-A3AB-A4A2D159A7C5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071290" y="5769640"/>
                <a:ext cx="687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722" name="Ink 721">
                <a:extLst>
                  <a:ext uri="{FF2B5EF4-FFF2-40B4-BE49-F238E27FC236}">
                    <a16:creationId xmlns:a16="http://schemas.microsoft.com/office/drawing/2014/main" id="{5D773B60-66B0-4682-9DE4-5B7CA6DBC1CA}"/>
                  </a:ext>
                </a:extLst>
              </p14:cNvPr>
              <p14:cNvContentPartPr/>
              <p14:nvPr/>
            </p14:nvContentPartPr>
            <p14:xfrm>
              <a:off x="7378370" y="5486320"/>
              <a:ext cx="381600" cy="540000"/>
            </p14:xfrm>
          </p:contentPart>
        </mc:Choice>
        <mc:Fallback xmlns="">
          <p:pic>
            <p:nvPicPr>
              <p:cNvPr id="722" name="Ink 721">
                <a:extLst>
                  <a:ext uri="{FF2B5EF4-FFF2-40B4-BE49-F238E27FC236}">
                    <a16:creationId xmlns:a16="http://schemas.microsoft.com/office/drawing/2014/main" id="{5D773B60-66B0-4682-9DE4-5B7CA6DBC1C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369722" y="5477320"/>
                <a:ext cx="399257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723" name="Ink 722">
                <a:extLst>
                  <a:ext uri="{FF2B5EF4-FFF2-40B4-BE49-F238E27FC236}">
                    <a16:creationId xmlns:a16="http://schemas.microsoft.com/office/drawing/2014/main" id="{48EF471D-F13F-4E04-B9B6-A91D751B49B3}"/>
                  </a:ext>
                </a:extLst>
              </p14:cNvPr>
              <p14:cNvContentPartPr/>
              <p14:nvPr/>
            </p14:nvContentPartPr>
            <p14:xfrm>
              <a:off x="7702370" y="5587840"/>
              <a:ext cx="44640" cy="38520"/>
            </p14:xfrm>
          </p:contentPart>
        </mc:Choice>
        <mc:Fallback xmlns="">
          <p:pic>
            <p:nvPicPr>
              <p:cNvPr id="723" name="Ink 722">
                <a:extLst>
                  <a:ext uri="{FF2B5EF4-FFF2-40B4-BE49-F238E27FC236}">
                    <a16:creationId xmlns:a16="http://schemas.microsoft.com/office/drawing/2014/main" id="{48EF471D-F13F-4E04-B9B6-A91D751B49B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693730" y="5578840"/>
                <a:ext cx="622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724" name="Ink 723">
                <a:extLst>
                  <a:ext uri="{FF2B5EF4-FFF2-40B4-BE49-F238E27FC236}">
                    <a16:creationId xmlns:a16="http://schemas.microsoft.com/office/drawing/2014/main" id="{E411100C-E2BE-4DB0-8942-A2AF7EBB6321}"/>
                  </a:ext>
                </a:extLst>
              </p14:cNvPr>
              <p14:cNvContentPartPr/>
              <p14:nvPr/>
            </p14:nvContentPartPr>
            <p14:xfrm>
              <a:off x="7892810" y="5613400"/>
              <a:ext cx="197280" cy="12960"/>
            </p14:xfrm>
          </p:contentPart>
        </mc:Choice>
        <mc:Fallback xmlns="">
          <p:pic>
            <p:nvPicPr>
              <p:cNvPr id="724" name="Ink 723">
                <a:extLst>
                  <a:ext uri="{FF2B5EF4-FFF2-40B4-BE49-F238E27FC236}">
                    <a16:creationId xmlns:a16="http://schemas.microsoft.com/office/drawing/2014/main" id="{E411100C-E2BE-4DB0-8942-A2AF7EBB632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884170" y="5604400"/>
                <a:ext cx="2149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725" name="Ink 724">
                <a:extLst>
                  <a:ext uri="{FF2B5EF4-FFF2-40B4-BE49-F238E27FC236}">
                    <a16:creationId xmlns:a16="http://schemas.microsoft.com/office/drawing/2014/main" id="{1D32935D-08D6-41F4-BB08-EEC35D1173EE}"/>
                  </a:ext>
                </a:extLst>
              </p14:cNvPr>
              <p14:cNvContentPartPr/>
              <p14:nvPr/>
            </p14:nvContentPartPr>
            <p14:xfrm>
              <a:off x="7911890" y="5721040"/>
              <a:ext cx="190800" cy="6840"/>
            </p14:xfrm>
          </p:contentPart>
        </mc:Choice>
        <mc:Fallback xmlns="">
          <p:pic>
            <p:nvPicPr>
              <p:cNvPr id="725" name="Ink 724">
                <a:extLst>
                  <a:ext uri="{FF2B5EF4-FFF2-40B4-BE49-F238E27FC236}">
                    <a16:creationId xmlns:a16="http://schemas.microsoft.com/office/drawing/2014/main" id="{1D32935D-08D6-41F4-BB08-EEC35D1173E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903250" y="5712400"/>
                <a:ext cx="2084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730" name="Ink 729">
                <a:extLst>
                  <a:ext uri="{FF2B5EF4-FFF2-40B4-BE49-F238E27FC236}">
                    <a16:creationId xmlns:a16="http://schemas.microsoft.com/office/drawing/2014/main" id="{606701EF-8601-4C16-91E9-04ACD580F76F}"/>
                  </a:ext>
                </a:extLst>
              </p14:cNvPr>
              <p14:cNvContentPartPr/>
              <p14:nvPr/>
            </p14:nvContentPartPr>
            <p14:xfrm>
              <a:off x="8311850" y="5454640"/>
              <a:ext cx="356040" cy="451080"/>
            </p14:xfrm>
          </p:contentPart>
        </mc:Choice>
        <mc:Fallback xmlns="">
          <p:pic>
            <p:nvPicPr>
              <p:cNvPr id="730" name="Ink 729">
                <a:extLst>
                  <a:ext uri="{FF2B5EF4-FFF2-40B4-BE49-F238E27FC236}">
                    <a16:creationId xmlns:a16="http://schemas.microsoft.com/office/drawing/2014/main" id="{606701EF-8601-4C16-91E9-04ACD580F76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303210" y="5445640"/>
                <a:ext cx="37368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733" name="Ink 732">
                <a:extLst>
                  <a:ext uri="{FF2B5EF4-FFF2-40B4-BE49-F238E27FC236}">
                    <a16:creationId xmlns:a16="http://schemas.microsoft.com/office/drawing/2014/main" id="{11DEECA4-BFCC-4305-BFB0-E58D6F3680E1}"/>
                  </a:ext>
                </a:extLst>
              </p14:cNvPr>
              <p14:cNvContentPartPr/>
              <p14:nvPr/>
            </p14:nvContentPartPr>
            <p14:xfrm>
              <a:off x="8737370" y="5543200"/>
              <a:ext cx="216360" cy="438840"/>
            </p14:xfrm>
          </p:contentPart>
        </mc:Choice>
        <mc:Fallback xmlns="">
          <p:pic>
            <p:nvPicPr>
              <p:cNvPr id="733" name="Ink 732">
                <a:extLst>
                  <a:ext uri="{FF2B5EF4-FFF2-40B4-BE49-F238E27FC236}">
                    <a16:creationId xmlns:a16="http://schemas.microsoft.com/office/drawing/2014/main" id="{11DEECA4-BFCC-4305-BFB0-E58D6F3680E1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728730" y="5534553"/>
                <a:ext cx="234000" cy="456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734" name="Ink 733">
                <a:extLst>
                  <a:ext uri="{FF2B5EF4-FFF2-40B4-BE49-F238E27FC236}">
                    <a16:creationId xmlns:a16="http://schemas.microsoft.com/office/drawing/2014/main" id="{BA233E27-9D2F-44F0-8E7B-5D291A3F1BAA}"/>
                  </a:ext>
                </a:extLst>
              </p14:cNvPr>
              <p14:cNvContentPartPr/>
              <p14:nvPr/>
            </p14:nvContentPartPr>
            <p14:xfrm>
              <a:off x="9150290" y="5784760"/>
              <a:ext cx="63720" cy="89280"/>
            </p14:xfrm>
          </p:contentPart>
        </mc:Choice>
        <mc:Fallback xmlns="">
          <p:pic>
            <p:nvPicPr>
              <p:cNvPr id="734" name="Ink 733">
                <a:extLst>
                  <a:ext uri="{FF2B5EF4-FFF2-40B4-BE49-F238E27FC236}">
                    <a16:creationId xmlns:a16="http://schemas.microsoft.com/office/drawing/2014/main" id="{BA233E27-9D2F-44F0-8E7B-5D291A3F1BA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141290" y="5775760"/>
                <a:ext cx="813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735" name="Ink 734">
                <a:extLst>
                  <a:ext uri="{FF2B5EF4-FFF2-40B4-BE49-F238E27FC236}">
                    <a16:creationId xmlns:a16="http://schemas.microsoft.com/office/drawing/2014/main" id="{F50D962F-A3AE-4185-BD8B-FCCA0C8EC20B}"/>
                  </a:ext>
                </a:extLst>
              </p14:cNvPr>
              <p14:cNvContentPartPr/>
              <p14:nvPr/>
            </p14:nvContentPartPr>
            <p14:xfrm>
              <a:off x="9378890" y="5695840"/>
              <a:ext cx="38520" cy="25920"/>
            </p14:xfrm>
          </p:contentPart>
        </mc:Choice>
        <mc:Fallback xmlns="">
          <p:pic>
            <p:nvPicPr>
              <p:cNvPr id="735" name="Ink 734">
                <a:extLst>
                  <a:ext uri="{FF2B5EF4-FFF2-40B4-BE49-F238E27FC236}">
                    <a16:creationId xmlns:a16="http://schemas.microsoft.com/office/drawing/2014/main" id="{F50D962F-A3AE-4185-BD8B-FCCA0C8EC20B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369890" y="5686840"/>
                <a:ext cx="561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736" name="Ink 735">
                <a:extLst>
                  <a:ext uri="{FF2B5EF4-FFF2-40B4-BE49-F238E27FC236}">
                    <a16:creationId xmlns:a16="http://schemas.microsoft.com/office/drawing/2014/main" id="{B8D240CC-408D-408E-B645-E7BF21DB6657}"/>
                  </a:ext>
                </a:extLst>
              </p14:cNvPr>
              <p14:cNvContentPartPr/>
              <p14:nvPr/>
            </p14:nvContentPartPr>
            <p14:xfrm>
              <a:off x="9493010" y="5683240"/>
              <a:ext cx="38520" cy="19440"/>
            </p14:xfrm>
          </p:contentPart>
        </mc:Choice>
        <mc:Fallback xmlns="">
          <p:pic>
            <p:nvPicPr>
              <p:cNvPr id="736" name="Ink 735">
                <a:extLst>
                  <a:ext uri="{FF2B5EF4-FFF2-40B4-BE49-F238E27FC236}">
                    <a16:creationId xmlns:a16="http://schemas.microsoft.com/office/drawing/2014/main" id="{B8D240CC-408D-408E-B645-E7BF21DB665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484370" y="5674240"/>
                <a:ext cx="561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737" name="Ink 736">
                <a:extLst>
                  <a:ext uri="{FF2B5EF4-FFF2-40B4-BE49-F238E27FC236}">
                    <a16:creationId xmlns:a16="http://schemas.microsoft.com/office/drawing/2014/main" id="{10A72188-1C3F-4AC6-9320-5902ED48BB6E}"/>
                  </a:ext>
                </a:extLst>
              </p14:cNvPr>
              <p14:cNvContentPartPr/>
              <p14:nvPr/>
            </p14:nvContentPartPr>
            <p14:xfrm>
              <a:off x="9620090" y="5657680"/>
              <a:ext cx="25920" cy="38520"/>
            </p14:xfrm>
          </p:contentPart>
        </mc:Choice>
        <mc:Fallback xmlns="">
          <p:pic>
            <p:nvPicPr>
              <p:cNvPr id="737" name="Ink 736">
                <a:extLst>
                  <a:ext uri="{FF2B5EF4-FFF2-40B4-BE49-F238E27FC236}">
                    <a16:creationId xmlns:a16="http://schemas.microsoft.com/office/drawing/2014/main" id="{10A72188-1C3F-4AC6-9320-5902ED48BB6E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611090" y="5648680"/>
                <a:ext cx="435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738" name="Ink 737">
                <a:extLst>
                  <a:ext uri="{FF2B5EF4-FFF2-40B4-BE49-F238E27FC236}">
                    <a16:creationId xmlns:a16="http://schemas.microsoft.com/office/drawing/2014/main" id="{9AB9EC39-CD3B-4F02-91A8-0806DB1D0018}"/>
                  </a:ext>
                </a:extLst>
              </p14:cNvPr>
              <p14:cNvContentPartPr/>
              <p14:nvPr/>
            </p14:nvContentPartPr>
            <p14:xfrm>
              <a:off x="9753290" y="5822920"/>
              <a:ext cx="70200" cy="76680"/>
            </p14:xfrm>
          </p:contentPart>
        </mc:Choice>
        <mc:Fallback xmlns="">
          <p:pic>
            <p:nvPicPr>
              <p:cNvPr id="738" name="Ink 737">
                <a:extLst>
                  <a:ext uri="{FF2B5EF4-FFF2-40B4-BE49-F238E27FC236}">
                    <a16:creationId xmlns:a16="http://schemas.microsoft.com/office/drawing/2014/main" id="{9AB9EC39-CD3B-4F02-91A8-0806DB1D001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744650" y="5813920"/>
                <a:ext cx="8784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747" name="Ink 746">
                <a:extLst>
                  <a:ext uri="{FF2B5EF4-FFF2-40B4-BE49-F238E27FC236}">
                    <a16:creationId xmlns:a16="http://schemas.microsoft.com/office/drawing/2014/main" id="{7A7BD716-8720-4B78-B974-4FD286C8C427}"/>
                  </a:ext>
                </a:extLst>
              </p14:cNvPr>
              <p14:cNvContentPartPr/>
              <p14:nvPr/>
            </p14:nvContentPartPr>
            <p14:xfrm>
              <a:off x="10013930" y="5543200"/>
              <a:ext cx="463680" cy="483120"/>
            </p14:xfrm>
          </p:contentPart>
        </mc:Choice>
        <mc:Fallback xmlns="">
          <p:pic>
            <p:nvPicPr>
              <p:cNvPr id="747" name="Ink 746">
                <a:extLst>
                  <a:ext uri="{FF2B5EF4-FFF2-40B4-BE49-F238E27FC236}">
                    <a16:creationId xmlns:a16="http://schemas.microsoft.com/office/drawing/2014/main" id="{7A7BD716-8720-4B78-B974-4FD286C8C427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0004937" y="5534560"/>
                <a:ext cx="481306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748" name="Ink 747">
                <a:extLst>
                  <a:ext uri="{FF2B5EF4-FFF2-40B4-BE49-F238E27FC236}">
                    <a16:creationId xmlns:a16="http://schemas.microsoft.com/office/drawing/2014/main" id="{3C856CE1-9C40-437A-A805-2933CDE35C74}"/>
                  </a:ext>
                </a:extLst>
              </p14:cNvPr>
              <p14:cNvContentPartPr/>
              <p14:nvPr/>
            </p14:nvContentPartPr>
            <p14:xfrm>
              <a:off x="10489850" y="5771800"/>
              <a:ext cx="82800" cy="267120"/>
            </p14:xfrm>
          </p:contentPart>
        </mc:Choice>
        <mc:Fallback xmlns="">
          <p:pic>
            <p:nvPicPr>
              <p:cNvPr id="748" name="Ink 747">
                <a:extLst>
                  <a:ext uri="{FF2B5EF4-FFF2-40B4-BE49-F238E27FC236}">
                    <a16:creationId xmlns:a16="http://schemas.microsoft.com/office/drawing/2014/main" id="{3C856CE1-9C40-437A-A805-2933CDE35C74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481210" y="5763160"/>
                <a:ext cx="1004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749" name="Ink 748">
                <a:extLst>
                  <a:ext uri="{FF2B5EF4-FFF2-40B4-BE49-F238E27FC236}">
                    <a16:creationId xmlns:a16="http://schemas.microsoft.com/office/drawing/2014/main" id="{DEDBF5B2-2AF1-44D9-B23C-F783B933EF1B}"/>
                  </a:ext>
                </a:extLst>
              </p14:cNvPr>
              <p14:cNvContentPartPr/>
              <p14:nvPr/>
            </p14:nvContentPartPr>
            <p14:xfrm>
              <a:off x="10547090" y="5670280"/>
              <a:ext cx="25920" cy="32040"/>
            </p14:xfrm>
          </p:contentPart>
        </mc:Choice>
        <mc:Fallback xmlns="">
          <p:pic>
            <p:nvPicPr>
              <p:cNvPr id="749" name="Ink 748">
                <a:extLst>
                  <a:ext uri="{FF2B5EF4-FFF2-40B4-BE49-F238E27FC236}">
                    <a16:creationId xmlns:a16="http://schemas.microsoft.com/office/drawing/2014/main" id="{DEDBF5B2-2AF1-44D9-B23C-F783B933EF1B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538450" y="5661640"/>
                <a:ext cx="435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750" name="Ink 749">
                <a:extLst>
                  <a:ext uri="{FF2B5EF4-FFF2-40B4-BE49-F238E27FC236}">
                    <a16:creationId xmlns:a16="http://schemas.microsoft.com/office/drawing/2014/main" id="{848FBBB0-BFC8-442F-AC64-1D3DFA7BD8BC}"/>
                  </a:ext>
                </a:extLst>
              </p14:cNvPr>
              <p14:cNvContentPartPr/>
              <p14:nvPr/>
            </p14:nvContentPartPr>
            <p14:xfrm>
              <a:off x="10699730" y="5676760"/>
              <a:ext cx="184680" cy="32040"/>
            </p14:xfrm>
          </p:contentPart>
        </mc:Choice>
        <mc:Fallback xmlns="">
          <p:pic>
            <p:nvPicPr>
              <p:cNvPr id="750" name="Ink 749">
                <a:extLst>
                  <a:ext uri="{FF2B5EF4-FFF2-40B4-BE49-F238E27FC236}">
                    <a16:creationId xmlns:a16="http://schemas.microsoft.com/office/drawing/2014/main" id="{848FBBB0-BFC8-442F-AC64-1D3DFA7BD8BC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690730" y="5667760"/>
                <a:ext cx="2023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751" name="Ink 750">
                <a:extLst>
                  <a:ext uri="{FF2B5EF4-FFF2-40B4-BE49-F238E27FC236}">
                    <a16:creationId xmlns:a16="http://schemas.microsoft.com/office/drawing/2014/main" id="{15E80007-222A-48AE-8CF9-2B761A3C7389}"/>
                  </a:ext>
                </a:extLst>
              </p14:cNvPr>
              <p14:cNvContentPartPr/>
              <p14:nvPr/>
            </p14:nvContentPartPr>
            <p14:xfrm>
              <a:off x="10686770" y="5771800"/>
              <a:ext cx="178200" cy="19440"/>
            </p14:xfrm>
          </p:contentPart>
        </mc:Choice>
        <mc:Fallback xmlns="">
          <p:pic>
            <p:nvPicPr>
              <p:cNvPr id="751" name="Ink 750">
                <a:extLst>
                  <a:ext uri="{FF2B5EF4-FFF2-40B4-BE49-F238E27FC236}">
                    <a16:creationId xmlns:a16="http://schemas.microsoft.com/office/drawing/2014/main" id="{15E80007-222A-48AE-8CF9-2B761A3C7389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678130" y="5763160"/>
                <a:ext cx="1958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761" name="Ink 760">
                <a:extLst>
                  <a:ext uri="{FF2B5EF4-FFF2-40B4-BE49-F238E27FC236}">
                    <a16:creationId xmlns:a16="http://schemas.microsoft.com/office/drawing/2014/main" id="{714A057B-A4AA-44B2-A093-C74E757AE7BA}"/>
                  </a:ext>
                </a:extLst>
              </p14:cNvPr>
              <p14:cNvContentPartPr/>
              <p14:nvPr/>
            </p14:nvContentPartPr>
            <p14:xfrm>
              <a:off x="10985210" y="5549680"/>
              <a:ext cx="362160" cy="610200"/>
            </p14:xfrm>
          </p:contentPart>
        </mc:Choice>
        <mc:Fallback xmlns="">
          <p:pic>
            <p:nvPicPr>
              <p:cNvPr id="761" name="Ink 760">
                <a:extLst>
                  <a:ext uri="{FF2B5EF4-FFF2-40B4-BE49-F238E27FC236}">
                    <a16:creationId xmlns:a16="http://schemas.microsoft.com/office/drawing/2014/main" id="{714A057B-A4AA-44B2-A093-C74E757AE7BA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0976570" y="5541035"/>
                <a:ext cx="379800" cy="627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764" name="Ink 763">
                <a:extLst>
                  <a:ext uri="{FF2B5EF4-FFF2-40B4-BE49-F238E27FC236}">
                    <a16:creationId xmlns:a16="http://schemas.microsoft.com/office/drawing/2014/main" id="{41ADCB27-B2EE-4346-B570-D0805C17CE71}"/>
                  </a:ext>
                </a:extLst>
              </p14:cNvPr>
              <p14:cNvContentPartPr/>
              <p14:nvPr/>
            </p14:nvContentPartPr>
            <p14:xfrm>
              <a:off x="11467970" y="5695840"/>
              <a:ext cx="241560" cy="470160"/>
            </p14:xfrm>
          </p:contentPart>
        </mc:Choice>
        <mc:Fallback xmlns="">
          <p:pic>
            <p:nvPicPr>
              <p:cNvPr id="764" name="Ink 763">
                <a:extLst>
                  <a:ext uri="{FF2B5EF4-FFF2-40B4-BE49-F238E27FC236}">
                    <a16:creationId xmlns:a16="http://schemas.microsoft.com/office/drawing/2014/main" id="{41ADCB27-B2EE-4346-B570-D0805C17CE71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1458970" y="5686840"/>
                <a:ext cx="25920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765" name="Ink 764">
                <a:extLst>
                  <a:ext uri="{FF2B5EF4-FFF2-40B4-BE49-F238E27FC236}">
                    <a16:creationId xmlns:a16="http://schemas.microsoft.com/office/drawing/2014/main" id="{9CADEF50-AFF9-43F6-8049-9BDBA932A8D7}"/>
                  </a:ext>
                </a:extLst>
              </p14:cNvPr>
              <p14:cNvContentPartPr/>
              <p14:nvPr/>
            </p14:nvContentPartPr>
            <p14:xfrm>
              <a:off x="5149610" y="6203800"/>
              <a:ext cx="152640" cy="279720"/>
            </p14:xfrm>
          </p:contentPart>
        </mc:Choice>
        <mc:Fallback xmlns="">
          <p:pic>
            <p:nvPicPr>
              <p:cNvPr id="765" name="Ink 764">
                <a:extLst>
                  <a:ext uri="{FF2B5EF4-FFF2-40B4-BE49-F238E27FC236}">
                    <a16:creationId xmlns:a16="http://schemas.microsoft.com/office/drawing/2014/main" id="{9CADEF50-AFF9-43F6-8049-9BDBA932A8D7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140970" y="6194800"/>
                <a:ext cx="17028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766" name="Ink 765">
                <a:extLst>
                  <a:ext uri="{FF2B5EF4-FFF2-40B4-BE49-F238E27FC236}">
                    <a16:creationId xmlns:a16="http://schemas.microsoft.com/office/drawing/2014/main" id="{CD7A8F7D-A5A7-4C9C-ABE5-B21EDB8B5711}"/>
                  </a:ext>
                </a:extLst>
              </p14:cNvPr>
              <p14:cNvContentPartPr/>
              <p14:nvPr/>
            </p14:nvContentPartPr>
            <p14:xfrm>
              <a:off x="5320970" y="6400720"/>
              <a:ext cx="120960" cy="241560"/>
            </p14:xfrm>
          </p:contentPart>
        </mc:Choice>
        <mc:Fallback xmlns="">
          <p:pic>
            <p:nvPicPr>
              <p:cNvPr id="766" name="Ink 765">
                <a:extLst>
                  <a:ext uri="{FF2B5EF4-FFF2-40B4-BE49-F238E27FC236}">
                    <a16:creationId xmlns:a16="http://schemas.microsoft.com/office/drawing/2014/main" id="{CD7A8F7D-A5A7-4C9C-ABE5-B21EDB8B5711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312330" y="6391720"/>
                <a:ext cx="1386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767" name="Ink 766">
                <a:extLst>
                  <a:ext uri="{FF2B5EF4-FFF2-40B4-BE49-F238E27FC236}">
                    <a16:creationId xmlns:a16="http://schemas.microsoft.com/office/drawing/2014/main" id="{CEC21B13-7F1C-4347-B6C5-D47A3FC25CB5}"/>
                  </a:ext>
                </a:extLst>
              </p14:cNvPr>
              <p14:cNvContentPartPr/>
              <p14:nvPr/>
            </p14:nvContentPartPr>
            <p14:xfrm>
              <a:off x="5384690" y="6305320"/>
              <a:ext cx="57600" cy="25920"/>
            </p14:xfrm>
          </p:contentPart>
        </mc:Choice>
        <mc:Fallback xmlns="">
          <p:pic>
            <p:nvPicPr>
              <p:cNvPr id="767" name="Ink 766">
                <a:extLst>
                  <a:ext uri="{FF2B5EF4-FFF2-40B4-BE49-F238E27FC236}">
                    <a16:creationId xmlns:a16="http://schemas.microsoft.com/office/drawing/2014/main" id="{CEC21B13-7F1C-4347-B6C5-D47A3FC25CB5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375690" y="6296680"/>
                <a:ext cx="752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768" name="Ink 767">
                <a:extLst>
                  <a:ext uri="{FF2B5EF4-FFF2-40B4-BE49-F238E27FC236}">
                    <a16:creationId xmlns:a16="http://schemas.microsoft.com/office/drawing/2014/main" id="{56CE10D3-E54F-42BA-835C-CAC0CAF1D6F2}"/>
                  </a:ext>
                </a:extLst>
              </p14:cNvPr>
              <p14:cNvContentPartPr/>
              <p14:nvPr/>
            </p14:nvContentPartPr>
            <p14:xfrm>
              <a:off x="5473610" y="6375160"/>
              <a:ext cx="101880" cy="305280"/>
            </p14:xfrm>
          </p:contentPart>
        </mc:Choice>
        <mc:Fallback xmlns="">
          <p:pic>
            <p:nvPicPr>
              <p:cNvPr id="768" name="Ink 767">
                <a:extLst>
                  <a:ext uri="{FF2B5EF4-FFF2-40B4-BE49-F238E27FC236}">
                    <a16:creationId xmlns:a16="http://schemas.microsoft.com/office/drawing/2014/main" id="{56CE10D3-E54F-42BA-835C-CAC0CAF1D6F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464610" y="6366520"/>
                <a:ext cx="1195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769" name="Ink 768">
                <a:extLst>
                  <a:ext uri="{FF2B5EF4-FFF2-40B4-BE49-F238E27FC236}">
                    <a16:creationId xmlns:a16="http://schemas.microsoft.com/office/drawing/2014/main" id="{EAC6AA49-9CBF-421C-A0D5-5933B99A1A89}"/>
                  </a:ext>
                </a:extLst>
              </p14:cNvPr>
              <p14:cNvContentPartPr/>
              <p14:nvPr/>
            </p14:nvContentPartPr>
            <p14:xfrm>
              <a:off x="5549570" y="6299200"/>
              <a:ext cx="12960" cy="19440"/>
            </p14:xfrm>
          </p:contentPart>
        </mc:Choice>
        <mc:Fallback xmlns="">
          <p:pic>
            <p:nvPicPr>
              <p:cNvPr id="769" name="Ink 768">
                <a:extLst>
                  <a:ext uri="{FF2B5EF4-FFF2-40B4-BE49-F238E27FC236}">
                    <a16:creationId xmlns:a16="http://schemas.microsoft.com/office/drawing/2014/main" id="{EAC6AA49-9CBF-421C-A0D5-5933B99A1A89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540930" y="6290200"/>
                <a:ext cx="306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770" name="Ink 769">
                <a:extLst>
                  <a:ext uri="{FF2B5EF4-FFF2-40B4-BE49-F238E27FC236}">
                    <a16:creationId xmlns:a16="http://schemas.microsoft.com/office/drawing/2014/main" id="{AFB9DFF1-B183-4CB7-8B2E-1873D667CB5B}"/>
                  </a:ext>
                </a:extLst>
              </p14:cNvPr>
              <p14:cNvContentPartPr/>
              <p14:nvPr/>
            </p14:nvContentPartPr>
            <p14:xfrm>
              <a:off x="5733890" y="6286240"/>
              <a:ext cx="184680" cy="19440"/>
            </p14:xfrm>
          </p:contentPart>
        </mc:Choice>
        <mc:Fallback xmlns="">
          <p:pic>
            <p:nvPicPr>
              <p:cNvPr id="770" name="Ink 769">
                <a:extLst>
                  <a:ext uri="{FF2B5EF4-FFF2-40B4-BE49-F238E27FC236}">
                    <a16:creationId xmlns:a16="http://schemas.microsoft.com/office/drawing/2014/main" id="{AFB9DFF1-B183-4CB7-8B2E-1873D667CB5B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724890" y="6277600"/>
                <a:ext cx="2023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771" name="Ink 770">
                <a:extLst>
                  <a:ext uri="{FF2B5EF4-FFF2-40B4-BE49-F238E27FC236}">
                    <a16:creationId xmlns:a16="http://schemas.microsoft.com/office/drawing/2014/main" id="{8EF1A619-998A-4C70-8197-FC98908E8915}"/>
                  </a:ext>
                </a:extLst>
              </p14:cNvPr>
              <p14:cNvContentPartPr/>
              <p14:nvPr/>
            </p14:nvContentPartPr>
            <p14:xfrm>
              <a:off x="5708330" y="6375160"/>
              <a:ext cx="241560" cy="32040"/>
            </p14:xfrm>
          </p:contentPart>
        </mc:Choice>
        <mc:Fallback xmlns="">
          <p:pic>
            <p:nvPicPr>
              <p:cNvPr id="771" name="Ink 770">
                <a:extLst>
                  <a:ext uri="{FF2B5EF4-FFF2-40B4-BE49-F238E27FC236}">
                    <a16:creationId xmlns:a16="http://schemas.microsoft.com/office/drawing/2014/main" id="{8EF1A619-998A-4C70-8197-FC98908E8915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699690" y="6366520"/>
                <a:ext cx="2592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772" name="Ink 771">
                <a:extLst>
                  <a:ext uri="{FF2B5EF4-FFF2-40B4-BE49-F238E27FC236}">
                    <a16:creationId xmlns:a16="http://schemas.microsoft.com/office/drawing/2014/main" id="{1A4004EB-5203-4BE4-A821-7B7E4429CAB4}"/>
                  </a:ext>
                </a:extLst>
              </p14:cNvPr>
              <p14:cNvContentPartPr/>
              <p14:nvPr/>
            </p14:nvContentPartPr>
            <p14:xfrm>
              <a:off x="6140330" y="6229000"/>
              <a:ext cx="25920" cy="267120"/>
            </p14:xfrm>
          </p:contentPart>
        </mc:Choice>
        <mc:Fallback xmlns="">
          <p:pic>
            <p:nvPicPr>
              <p:cNvPr id="772" name="Ink 771">
                <a:extLst>
                  <a:ext uri="{FF2B5EF4-FFF2-40B4-BE49-F238E27FC236}">
                    <a16:creationId xmlns:a16="http://schemas.microsoft.com/office/drawing/2014/main" id="{1A4004EB-5203-4BE4-A821-7B7E4429CAB4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131330" y="6220360"/>
                <a:ext cx="4356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773" name="Ink 772">
                <a:extLst>
                  <a:ext uri="{FF2B5EF4-FFF2-40B4-BE49-F238E27FC236}">
                    <a16:creationId xmlns:a16="http://schemas.microsoft.com/office/drawing/2014/main" id="{6EFD19F0-80E4-4467-92F9-58D20D93EF04}"/>
                  </a:ext>
                </a:extLst>
              </p14:cNvPr>
              <p14:cNvContentPartPr/>
              <p14:nvPr/>
            </p14:nvContentPartPr>
            <p14:xfrm>
              <a:off x="6229250" y="6241960"/>
              <a:ext cx="32040" cy="254520"/>
            </p14:xfrm>
          </p:contentPart>
        </mc:Choice>
        <mc:Fallback xmlns="">
          <p:pic>
            <p:nvPicPr>
              <p:cNvPr id="773" name="Ink 772">
                <a:extLst>
                  <a:ext uri="{FF2B5EF4-FFF2-40B4-BE49-F238E27FC236}">
                    <a16:creationId xmlns:a16="http://schemas.microsoft.com/office/drawing/2014/main" id="{6EFD19F0-80E4-4467-92F9-58D20D93EF04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6220250" y="6232960"/>
                <a:ext cx="496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776" name="Ink 775">
                <a:extLst>
                  <a:ext uri="{FF2B5EF4-FFF2-40B4-BE49-F238E27FC236}">
                    <a16:creationId xmlns:a16="http://schemas.microsoft.com/office/drawing/2014/main" id="{1FB0955E-81D2-4F90-AEB1-58C724F7D518}"/>
                  </a:ext>
                </a:extLst>
              </p14:cNvPr>
              <p14:cNvContentPartPr/>
              <p14:nvPr/>
            </p14:nvContentPartPr>
            <p14:xfrm>
              <a:off x="6394130" y="6210280"/>
              <a:ext cx="273600" cy="508320"/>
            </p14:xfrm>
          </p:contentPart>
        </mc:Choice>
        <mc:Fallback xmlns="">
          <p:pic>
            <p:nvPicPr>
              <p:cNvPr id="776" name="Ink 775">
                <a:extLst>
                  <a:ext uri="{FF2B5EF4-FFF2-40B4-BE49-F238E27FC236}">
                    <a16:creationId xmlns:a16="http://schemas.microsoft.com/office/drawing/2014/main" id="{1FB0955E-81D2-4F90-AEB1-58C724F7D518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6385479" y="6201280"/>
                <a:ext cx="291263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777" name="Ink 776">
                <a:extLst>
                  <a:ext uri="{FF2B5EF4-FFF2-40B4-BE49-F238E27FC236}">
                    <a16:creationId xmlns:a16="http://schemas.microsoft.com/office/drawing/2014/main" id="{0677333F-040B-427E-BCF8-94842D2CFD6F}"/>
                  </a:ext>
                </a:extLst>
              </p14:cNvPr>
              <p14:cNvContentPartPr/>
              <p14:nvPr/>
            </p14:nvContentPartPr>
            <p14:xfrm>
              <a:off x="6660890" y="6311800"/>
              <a:ext cx="6840" cy="32040"/>
            </p14:xfrm>
          </p:contentPart>
        </mc:Choice>
        <mc:Fallback xmlns="">
          <p:pic>
            <p:nvPicPr>
              <p:cNvPr id="777" name="Ink 776">
                <a:extLst>
                  <a:ext uri="{FF2B5EF4-FFF2-40B4-BE49-F238E27FC236}">
                    <a16:creationId xmlns:a16="http://schemas.microsoft.com/office/drawing/2014/main" id="{0677333F-040B-427E-BCF8-94842D2CFD6F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652250" y="6302800"/>
                <a:ext cx="244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780" name="Ink 779">
                <a:extLst>
                  <a:ext uri="{FF2B5EF4-FFF2-40B4-BE49-F238E27FC236}">
                    <a16:creationId xmlns:a16="http://schemas.microsoft.com/office/drawing/2014/main" id="{FF043135-09E2-4420-B39B-33F4A1CB72F0}"/>
                  </a:ext>
                </a:extLst>
              </p14:cNvPr>
              <p14:cNvContentPartPr/>
              <p14:nvPr/>
            </p14:nvContentPartPr>
            <p14:xfrm>
              <a:off x="6781490" y="6172120"/>
              <a:ext cx="114840" cy="349560"/>
            </p14:xfrm>
          </p:contentPart>
        </mc:Choice>
        <mc:Fallback xmlns="">
          <p:pic>
            <p:nvPicPr>
              <p:cNvPr id="780" name="Ink 779">
                <a:extLst>
                  <a:ext uri="{FF2B5EF4-FFF2-40B4-BE49-F238E27FC236}">
                    <a16:creationId xmlns:a16="http://schemas.microsoft.com/office/drawing/2014/main" id="{FF043135-09E2-4420-B39B-33F4A1CB72F0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6772850" y="6163120"/>
                <a:ext cx="132480" cy="3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802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657487-111A-A344-9DE8-B714DE52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Classical Gram-Schmidt (CGS):</a:t>
            </a:r>
            <a:br>
              <a:rPr lang="en-US" dirty="0"/>
            </a:br>
            <a:r>
              <a:rPr lang="en-US" dirty="0"/>
              <a:t>Careful, may not be stable!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CB8FA-5E91-F748-AAEB-B40400FA8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Conceptually simple to understand but numerical unstable</a:t>
            </a:r>
          </a:p>
          <a:p>
            <a:pPr marL="0" indent="0">
              <a:buNone/>
            </a:pPr>
            <a:r>
              <a:rPr lang="en-US" dirty="0"/>
              <a:t>QR factorization by CGS: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893A02-FA60-4768-A480-8A8EF602F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2285773"/>
            <a:ext cx="9531350" cy="446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7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AB13-CEC2-4000-9551-AE4BCF0F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Existence and Uniqueness of (reduced) QR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E1BCEF-B369-45A7-AA78-B938B8330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Does QR factorization always exist?</a:t>
                </a:r>
              </a:p>
              <a:p>
                <a:pPr lvl="1"/>
                <a:r>
                  <a:rPr lang="en-US" dirty="0"/>
                  <a:t>Yes! You just saw how to create one…</a:t>
                </a:r>
              </a:p>
              <a:p>
                <a:r>
                  <a:rPr lang="en-US" dirty="0"/>
                  <a:t>But is it unique?</a:t>
                </a:r>
              </a:p>
              <a:p>
                <a:pPr lvl="1"/>
                <a:r>
                  <a:rPr lang="en-US" dirty="0"/>
                  <a:t>Pretty much yes, but under the following conditions: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full rank</a:t>
                </a:r>
              </a:p>
              <a:p>
                <a:pPr lvl="1"/>
                <a:r>
                  <a:rPr lang="en-US" dirty="0"/>
                  <a:t>If you insist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E1BCEF-B369-45A7-AA78-B938B8330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906886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" id="{7CDFC915-D882-42F4-AB6F-AD98BB466DD1}" vid="{750A6131-7ED9-48DE-AF23-C01E8526B4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355</TotalTime>
  <Words>1635</Words>
  <Application>Microsoft Macintosh PowerPoint</Application>
  <PresentationFormat>Widescreen</PresentationFormat>
  <Paragraphs>177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Charter Roman</vt:lpstr>
      <vt:lpstr>lecture</vt:lpstr>
      <vt:lpstr>COSC6364  Lecture 5: QR factorization</vt:lpstr>
      <vt:lpstr>Probably the most important matrix factorization in NLA</vt:lpstr>
      <vt:lpstr>Reduced QR Factorization</vt:lpstr>
      <vt:lpstr>Reduced QR Factorization cont’d</vt:lpstr>
      <vt:lpstr>Full QR factorization</vt:lpstr>
      <vt:lpstr>Gram-Schmidt Orthogonalization</vt:lpstr>
      <vt:lpstr>GS-Ortho</vt:lpstr>
      <vt:lpstr>Classical Gram-Schmidt (CGS): Careful, may not be stable!</vt:lpstr>
      <vt:lpstr>Existence and Uniqueness of (reduced) QR</vt:lpstr>
      <vt:lpstr>Solution of Ax=b by QR Factorization</vt:lpstr>
      <vt:lpstr>Gram-Schmidt Orthogonalization</vt:lpstr>
      <vt:lpstr>GS as a sequence of orthogonal projections</vt:lpstr>
      <vt:lpstr>Modified Gram-Schmidt (MGS) </vt:lpstr>
      <vt:lpstr>MGS:</vt:lpstr>
      <vt:lpstr>How much does Gram-Schmidt orthogonalization cost?</vt:lpstr>
      <vt:lpstr>Gram-Schmidt as Triangular Orthogonalization</vt:lpstr>
      <vt:lpstr>Householder Triangularization</vt:lpstr>
      <vt:lpstr>Householder vs. Gram-Schmidt</vt:lpstr>
      <vt:lpstr>Triangularization by Introducing Zeros</vt:lpstr>
      <vt:lpstr>Householder Reflector (1/3)</vt:lpstr>
      <vt:lpstr>Householder Reflector (2/3)</vt:lpstr>
      <vt:lpstr>Householder Reflector (3/3)</vt:lpstr>
      <vt:lpstr>Projector and Reflector</vt:lpstr>
      <vt:lpstr>The Better of Two Reflectors</vt:lpstr>
      <vt:lpstr>Householder QR</vt:lpstr>
      <vt:lpstr>Applying or Forming Q</vt:lpstr>
      <vt:lpstr>Applying Q and Q^T</vt:lpstr>
      <vt:lpstr>Forming Q</vt:lpstr>
      <vt:lpstr>Operation Count</vt:lpstr>
      <vt:lpstr>Classical vs. Modified Gram-Schmidt</vt:lpstr>
      <vt:lpstr>CGS and MGS to do QR</vt:lpstr>
      <vt:lpstr>r_ii of CGS and MGS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COSC6364  Lecture 5: QR factorization</dc:title>
  <dc:creator>Panruo Wu</dc:creator>
  <cp:lastModifiedBy>Wu, Panruo</cp:lastModifiedBy>
  <cp:revision>80</cp:revision>
  <dcterms:created xsi:type="dcterms:W3CDTF">2019-01-10T20:23:06Z</dcterms:created>
  <dcterms:modified xsi:type="dcterms:W3CDTF">2020-02-04T21:51:00Z</dcterms:modified>
</cp:coreProperties>
</file>