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7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4:15.773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17 166 2760 0 0,'0'0'120'0'0,"0"0"32"0"0,0 0-152 0 0,0 0 0 0 0,0 0 0 0 0,0 0 0 0 0,-16 17 2080 0 0,16-17 392 0 0,0 0 80 0 0,0 0 8 0 0,0 0-1576 0 0,0 0-320 0 0,0 0-64 0 0,0 0-16 0 0,0 0-168 0 0,0 0-40 0 0,0 0-9 0 0,0 0 1 0 0,0 0 80 0 0,0 0 8 0 0,0 0 8 0 0,0 0 0 0 0,0-17-96 0 0,0 17-16 0 0,0 0-8 0 0,0-17 0 0 0,16 17-184 0 0,-16-16-32 0 0,0 16 0 0 0,17-17-8 0 0,-17 17-120 0 0,17-16 0 0 0,-1-1 64 0 0,-16 17-64 0 0,33-17 0 0 0,-33 17 0 0 0,17-16 0 0 0,0 16 0 0 0,-1-17 64 0 0,-16 17 0 0 0,17 0-64 0 0,-1 0 96 0 0,-16-16 0 0 0,17 16-8 0 0,0 16 0 0 0,-17-16 0 0 0,16 0-88 0 0,1 0 80 0 0,-17 17-80 0 0,16-17 80 0 0,1 16-80 0 0,-17 1 80 0 0,17-17-80 0 0,-17 33 80 0 0,16-16-80 0 0,-16-1 64 0 0,0 1-64 0 0,0 16 64 0 0,17 0 56 0 0,-17-16 8 0 0,-17 16 0 0 0,17 0 0 0 0,0 1-128 0 0,0-1 0 0 0,0-17 0 0 0,0 18 0 0 0,-16-18 0 0 0,16 17 0 0 0,0-16 64 0 0,0 0-64 0 0,0-1 0 0 0,-17-16 64 0 0,17 17-64 0 0,0-17 0 0 0,0 0 72 0 0,0 0-72 0 0,0 0 64 0 0,0 0-64 0 0,0 0 64 0 0,0 0-64 0 0,0-17 64 0 0,-17 1-64 0 0,17-1 0 0 0,0-16 0 0 0,17 16 0 0 0,-17-16 0 0 0,0 0 0 0 0,0 16 0 0 0,0-33 0 0 0,17 17 0 0 0,-17 0-128 0 0,16 0 32 0 0,-16 0 0 0 0,17-1 8 0 0,-1 1 88 0 0,1 17 0 0 0,-17-1-72 0 0,17-16 72 0 0,-1 33 0 0 0,-16-17 0 0 0,17 1 80 0 0,-1 16-80 0 0,-16 0 96 0 0,0 0-32 0 0,17 16 0 0 0,-17 1-64 0 0,0-1 128 0 0,17 1-24 0 0,-17 16-8 0 0,0-16 0 0 0,0 16-16 0 0,16 0-8 0 0,-16-16 0 0 0,0 16 0 0 0,0 0-72 0 0,0-16 0 0 0,0 16 0 0 0,0-16 0 0 0,0-1 0 0 0,0 1-88 0 0,0-1 88 0 0,0 1-64 0 0,0 0-48 0 0,0-17-8 0 0,0 0 0 0 0,0 0 0 0 0,0 0-64 0 0,0 0-8 0 0,0 0-8 0 0,0 0 0 0 0,0 0-24 0 0,0 0 0 0 0,0-17 0 0 0,0 17 0 0 0,0-33 104 0 0,17 16 24 0 0,-17 1 0 0 0,0-18 0 0 0,0 18 96 0 0,17-17-96 0 0,-17-1 96 0 0,16 18-96 0 0,1-17 96 0 0,-17 16 0 0 0,16-16-80 0 0,1 16 80 0 0,-17 1 0 0 0,17-1 0 0 0,-1 17 80 0 0,1-17-80 0 0,-17 17 224 0 0,16 0 0 0 0,1 0-8 0 0,-17 0 0 0 0,17 0 8 0 0,-17 17 0 0 0,16 0 0 0 0,-16-1 0 0 0,0 1-24 0 0,0-1 0 0 0,0 18 0 0 0,0-18 0 0 0,17 17-80 0 0,-34-16-24 0 0,17 16 0 0 0,0 0 0 0 0,0-16-32 0 0,0 0-64 0 0,0 16 88 0 0,-16-17-88 0 0,16 1 88 0 0,0 0-88 0 0,0-1 80 0 0,0-16-80 0 0,0 0 0 0 0,0 0-80 0 0,0 0 0 0 0,0 0-6224 0 0,0 0-1247 0 0</inkml:trace>
  <inkml:trace contextRef="#ctx0" brushRef="#br0" timeOffset="765.67">964 17 6448 0 0,'0'0'576'0'0,"0"-17"-464"0"0,0 17-112 0 0,0 0 0 0 0,0 0 1224 0 0,0 0 224 0 0,16 0 48 0 0,-16 17 8 0 0,0-17-600 0 0,0 0-112 0 0,17 16-24 0 0,-17 1-8 0 0,0-1-137 0 0,0-16-23 0 0,17 17-8 0 0,-17 16 0 0 0,0-16-80 0 0,0-1-8 0 0,0 1-8 0 0,0 16 0 0 0,0-16-168 0 0,0 16-32 0 0,0 0-8 0 0,-17 0 0 0 0,17 17-144 0 0,0-33-32 0 0,0 16-8 0 0,0 0 0 0 0,-17 0-104 0 0,17-16 72 0 0,0 16-72 0 0,0-16 64 0 0,0 0-64 0 0,0-17 0 0 0,-16 16 72 0 0,16-16-72 0 0,0 17 64 0 0,0-17-64 0 0,0 0 64 0 0,0 0-64 0 0,0 0 0 0 0,0-17 0 0 0,0 1 0 0 0,0-1-64 0 0,0 0-32 0 0,0 1 0 0 0,0-1 0 0 0,0-16 0 0 0,0 16 0 0 0,0-16-8 0 0,0-17 0 0 0,0 34 0 0 0,16-34-40 0 0,-16 17-8 0 0,0 16 0 0 0,0-16 0 0 0,17 0 80 0 0,-17-1 72 0 0,17 18-104 0 0,-17-1 40 0 0,16-16 64 0 0,-16 16 0 0 0,17 1 0 0 0,-17-1-64 0 0,16 17 160 0 0,1-16 32 0 0,-17 16 0 0 0,17 0 8 0 0,-17-17-8 0 0,16 17 0 0 0,-16 17 0 0 0,17-17 0 0 0,-17 0-48 0 0,16 16-16 0 0,1-16 0 0 0,-17 17 0 0 0,17-1 8 0 0,-17 1 0 0 0,16 0 0 0 0,-16-1 0 0 0,0 17 24 0 0,17-16 0 0 0,-17 0 0 0 0,0-1 0 0 0,0 17 32 0 0,0-16 16 0 0,0 0 0 0 0,0 16 0 0 0,0-17 72 0 0,-17 18 8 0 0,17-18 8 0 0,0 1 0 0 0,0-1-232 0 0,0 1-96 0 0,0 0 8 0 0,0-1 0 0 0,17 1 88 0 0,-17-17 0 0 0,0 16 0 0 0,0 1 0 0 0,0-17 0 0 0,16 17 0 0 0,-16-17 0 0 0,17 16 0 0 0,0-16 0 0 0,-17 17 0 0 0,16-17 0 0 0,1-17 0 0 0,-1 17 0 0 0,1 0 0 0 0,0 0 64 0 0,-1-16-64 0 0,17-1-96 0 0,-16 17-48 0 0,0-17-16 0 0,-1 1 0 0 0,17 16-672 0 0,-33-17-144 0 0,17-16-24 0 0,0 33-7311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5:07.106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731 449 3224 0 0,'17'0'288'0'0,"-17"0"-288"0"0,0 0 0 0 0,0 0 0 0 0,0 0 2328 0 0,0-17 408 0 0,0 17 80 0 0,0 0 24 0 0,0 0-1592 0 0,17 0-320 0 0,-1 0-65 0 0,1 0-15 0 0,-1 17-240 0 0,1-1-40 0 0,0 1-16 0 0,-1 16 0 0 0,1-16-136 0 0,-1 32-24 0 0,-16-15-8 0 0,17-1 0 0 0,0 0-144 0 0,-17 0-32 0 0,16 17-8 0 0,-16-17 0 0 0,0 17-40 0 0,0-17-16 0 0,0 0 0 0 0,0 1 0 0 0,0-1-72 0 0,0 0-8 0 0,-16-16-64 0 0,16-1 96 0 0,0 1-96 0 0,0-1 0 0 0,-17 1 64 0 0,17-17-64 0 0,0 0 0 0 0,0 0 0 0 0,0 0-72 0 0,-17-17 72 0 0,17 17-200 0 0,0-16 8 0 0,0-1 0 0 0,0 1 0 0 0,0-18-128 0 0,0 1-32 0 0,0 17 0 0 0,0-34 0 0 0,-16 17-32 0 0,16-17 0 0 0,0 17-8 0 0,16-17 0 0 0,-16 17 304 0 0,0-1 88 0 0,17 1 0 0 0,-17 0 0 0 0,17 16 304 0 0,-1-16 96 0 0,-16 17 16 0 0,17 16 8 0 0,-17 0-48 0 0,16 0-16 0 0,1 0 0 0 0,-17 0 0 0 0,17 16-192 0 0,-17 17-40 0 0,16-16 0 0 0,-16 16-8 0 0,17 0-40 0 0,-17 1-8 0 0,16-1 0 0 0,1 0 0 0 0,-17 0-72 0 0,0 0 64 0 0,0 1-64 0 0,17-1 64 0 0,-17-17-64 0 0,0 1 0 0 0,0 0 0 0 0,0-1 0 0 0,0 1 0 0 0,0-17-88 0 0,0 0 8 0 0,0 0 0 0 0,0 0-112 0 0,0 0-32 0 0,0 0 0 0 0,0-17 0 0 0,0 1-16 0 0,0-1-8 0 0,16 0 0 0 0,-16 1 0 0 0,0-17 128 0 0,17-1 24 0 0,-17 1 8 0 0,0 0 0 0 0,16 0 88 0 0,-16 16-80 0 0,17-33 80 0 0,-17 34-80 0 0,17-17 176 0 0,-1 16 40 0 0,-16 0 8 0 0,17 17 0 0 0,-17-16 112 0 0,16 16 16 0 0,-16 0 8 0 0,17 0 0 0 0,-17 0 40 0 0,17 16 0 0 0,-1 1 8 0 0,-16 0 0 0 0,17-1-192 0 0,-17 1-40 0 0,16 16 0 0 0,1-16-8 0 0,-17 16-88 0 0,17 0 80 0 0,-17-16-80 0 0,0 16 80 0 0,16 0-80 0 0,-16-16-88 0 0,17 16 24 0 0,-17-17 0 0 0,0 1-920 0 0,0 0-176 0 0,0-1-40 0 0,0 1-7359 0 0</inkml:trace>
  <inkml:trace contextRef="#ctx0" brushRef="#br0" timeOffset="443.01">1545 465 1840 0 0,'0'0'160'0'0,"0"0"-160"0"0,0 0 0 0 0,0 0 0 0 0,0 17 3496 0 0,17-17 664 0 0,-17 16 136 0 0,16 1 23 0 0,-16 0-3471 0 0,17 16-696 0 0,-17-17-152 0 0,16 18 0 0 0,-16-1 408 0 0,17 0 88 0 0,-17 0 16 0 0,0 0 8 0 0,0 17-8 0 0,17-17-8 0 0,-17 1 0 0 0,0-1 0 0 0,16 0-280 0 0,-16 0-48 0 0,0-16-16 0 0,0 16 0 0 0,0-16-96 0 0,0-1-64 0 0,0 1 80 0 0,0-1-80 0 0,0-16 0 0 0,0 0-80 0 0,0 0 0 0 0,0 0 0 0 0,0 0-144 0 0,0 0-24 0 0,0 0-8 0 0,0-16 0 0 0,0-1-40 0 0,0-16-16 0 0,0 16 0 0 0,0-16 0 0 0,-16 0 32 0 0,16 0 8 0 0,0-17 0 0 0,0 17 0 0 0,-17-17 136 0 0,17 17 24 0 0,0 0 8 0 0,0-1 0 0 0,0 1 104 0 0,0 0 0 0 0,0 16 0 0 0,17 1 0 0 0,-17-1 368 0 0,0 17 16 0 0,16-16 8 0 0,-16 16 0 0 0,0 0 0 0 0,0 16 0 0 0,17 1 0 0 0,-17-1 0 0 0,0 1-128 0 0,16 0-24 0 0,-16-1-8 0 0,0 17 0 0 0,17-16-104 0 0,-17 16-32 0 0,17 0 0 0 0,-17 1 0 0 0,0-1-96 0 0,0 0 72 0 0,0-16-72 0 0,16 16 64 0 0,-16-17-192 0 0,0 18-32 0 0,0-18-16 0 0,0 1 0 0 0,0-1-536 0 0,0 1-112 0 0,0 0-16 0 0,0-17-8 0 0,0 0-744 0 0,0 0-144 0 0</inkml:trace>
  <inkml:trace contextRef="#ctx0" brushRef="#br0" timeOffset="811.65">1744 17 16671 0 0,'0'0'736'0'0,"0"0"160"0"0,17-17-720 0 0,-1 17-176 0 0,1 0 0 0 0,16 0 0 0 0,-16 0 544 0 0,-1 17 80 0 0,18-17 16 0 0,-18 17 0 0 0,17-1-232 0 0,-16 1-48 0 0,0-1-8 0 0,-1 1 0 0 0,1 0-272 0 0,-17 16-80 0 0,16-17 0 0 0,-16 1 0 0 0,0 0 80 0 0,0-1-16 0 0,-16 1-64 0 0,16-1 96 0 0,-17-16-24 0 0,17 17-8 0 0,-16 0 0 0 0,-1-17 0 0 0,0 16-64 0 0,1-16 80 0 0,-1 17-80 0 0,1-17 80 0 0,-1 0-80 0 0,17 16 0 0 0,-17-16 0 0 0,17 0 0 0 0,0 0 0 0 0,0 0 0 0 0,0 0 0 0 0,0 0 0 0 0,0 0 0 0 0,0 0 0 0 0,0 0 0 0 0,0 0 64 0 0,17 0 160 0 0,0 0 24 0 0,-1 0 8 0 0,17 0 0 0 0,-16-16-80 0 0,0 16-16 0 0,-1 0 0 0 0,17 0 0 0 0,-16-17-160 0 0,16 17 0 0 0,-16 0 0 0 0,-1 0 64 0 0,1 0-936 0 0,0 0-184 0 0,-1 0-40 0 0,1 0-7767 0 0</inkml:trace>
  <inkml:trace contextRef="#ctx0" brushRef="#br0" timeOffset="1385.92">1 980 9216 0 0,'0'0'816'0'0,"0"0"-656"0"0,0 0-160 0 0,17 0 0 0 0,-17 0 1760 0 0,0-17 312 0 0,0 17 64 0 0,0 0 7 0 0,0-16-1431 0 0,0 16-288 0 0,16-17-56 0 0,-16 0-16 0 0,0 1-144 0 0,0 16-32 0 0,17-17-8 0 0,-1 1 0 0 0,-16-1 8 0 0,0 0 0 0 0,17 1 0 0 0,-17-17 0 0 0,17 16 40 0 0,-1 0 8 0 0,-16 1 0 0 0,17-1 0 0 0,-17 17 8 0 0,16-16 8 0 0,1-1 0 0 0,0 0 0 0 0,-1 17-56 0 0,-16-16-16 0 0,17 16 0 0 0,-1 0 0 0 0,-16 0-168 0 0,17 0 64 0 0,0 16-64 0 0,-17-16 0 0 0,16 17 0 0 0,-16 16 0 0 0,17-16 0 0 0,-1-1 0 0 0,-16 18 0 0 0,17-1 88 0 0,-17 0-24 0 0,0 0 0 0 0,17-16-64 0 0,-17 16 0 0 0,16-16-96 0 0,-16-1 96 0 0,17 17 0 0 0,-17-16 0 0 0,16 0 0 0 0,-16-17 0 0 0,17 16 0 0 0,-17-16 0 0 0,17 0 64 0 0,-17 0-64 0 0,16 0 104 0 0,-16-16-16 0 0,17 16-8 0 0,-1-17 0 0 0,1 0-80 0 0,-17 1 96 0 0,17-1-96 0 0,-1-16 96 0 0,1 0-32 0 0,-1 16 0 0 0,1-16 0 0 0,0 16 0 0 0,-1-16-64 0 0,1 0-88 0 0,-1 16 24 0 0,1-16 0 0 0,-17 33-968 0 0,17-33-192 0 0,-17 16-40 0 0</inkml:trace>
  <inkml:trace contextRef="#ctx0" brushRef="#br0" timeOffset="2717.68">2242 764 4144 0 0,'0'0'368'0'0,"0"0"-296"0"0,0 0-72 0 0,0 0 0 0 0,0 0 1600 0 0,0 0 296 0 0,-16 0 64 0 0,16-17 16 0 0,0 17-976 0 0,0 0-192 0 0,0 0-40 0 0,0 0 0 0 0,0 0-208 0 0,0 0-41 0 0,0 0-7 0 0,0 0 0 0 0,0 0-256 0 0,0 0-64 0 0,0 0 0 0 0,0 0-8 0 0,16 17 8 0 0,-16-17 0 0 0,17 0 0 0 0,-1 0 0 0 0,-16 0 32 0 0,17 0 16 0 0,0 0 0 0 0,-1 0 0 0 0,-16 0 8 0 0,17 0 0 0 0,-1 0 0 0 0,1 0 0 0 0,0 0-104 0 0,16 0-16 0 0,-17 0-8 0 0,1 0 0 0 0,16 0-24 0 0,-16 0 0 0 0,16 0 0 0 0,0 0 0 0 0,0 0-16 0 0,1 17-8 0 0,-18-17 0 0 0,17 0 0 0 0,1 0 32 0 0,-18 0 8 0 0,17 16 0 0 0,-16-16 0 0 0,0 0-24 0 0,-1 0-8 0 0,1 0 0 0 0,16-16 0 0 0,-33 16-80 0 0,17 0 0 0 0,-1 0 0 0 0,-16 0-88 0 0,17 0-1176 0 0,-17 0-240 0 0</inkml:trace>
  <inkml:trace contextRef="#ctx0" brushRef="#br0" timeOffset="3017.48">2591 449 11976 0 0,'0'0'1064'0'0,"0"0"-848"0"0,0 0-216 0 0,0 0 0 0 0,0 0 984 0 0,0 16 152 0 0,0 1 31 0 0,0-1 9 0 0,0 18-552 0 0,0-18-112 0 0,0 17-16 0 0,0 1-8 0 0,0-1 232 0 0,0 0 48 0 0,0 0 0 0 0,0 0 8 0 0,0 17-328 0 0,0-17-72 0 0,0 1-16 0 0,0-1 0 0 0,0 17-240 0 0,16-34-56 0 0,-16 17 0 0 0,0 1-64 0 0,17-1-80 0 0,-17-17-72 0 0,17 1-8 0 0,-1 16-6336 0 0,-16-16-1271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5:10.390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0 864 18223 0 0,'17'0'400'0'0,"-1"0"80"0"0,1 0 24 0 0,16 0 8 0 0,-16 0-408 0 0,16 0-104 0 0,0 0 0 0 0,0 0 0 0 0,0 0 240 0 0,1 0 24 0 0,-1 0 8 0 0,0-17 0 0 0,0 17 128 0 0,0 0 24 0 0,1 0 8 0 0,-18 0 0 0 0,17 0-160 0 0,-16 0-32 0 0,16 0-8 0 0,-16 0 0 0 0,16 0-104 0 0,-16 0-16 0 0,16 0-8 0 0,-16 0 0 0 0,-1-17-672 0 0,1 17-136 0 0,-1 0-24 0 0,1 0-5335 0 0,-17 0-1073 0 0</inkml:trace>
  <inkml:trace contextRef="#ctx0" brushRef="#br0" timeOffset="379.46">116 1129 10592 0 0,'0'0'944'0'0,"0"0"-752"0"0,0 0-192 0 0,0 0 0 0 0,0 0 1512 0 0,17 0 272 0 0,-17 0 47 0 0,16 0 17 0 0,1 0-1112 0 0,16 0-216 0 0,-16 0-40 0 0,-1 0-16 0 0,18 0 120 0 0,-1 17 24 0 0,-17-17 8 0 0,18 0 0 0 0,-18 16-224 0 0,17-16-40 0 0,-16 0-16 0 0,0 17 0 0 0,-1-17-200 0 0,1 17-40 0 0,-1-17 0 0 0,1 16-8 0 0,0-16-88 0 0,-17 17 0 0 0,0-17 72 0 0,0 16-72 0 0,0 1 0 0 0,0-17-64 0 0,0 17 0 0 0,-17-1 0 0 0,17 1-112 0 0,-17-17-16 0 0,1 16-8 0 0,-1 1 0 0 0,1-17-160 0 0,-18 17-32 0 0,18-17-8 0 0,-1 16 0 0 0,1-16 0 0 0,-1 17 0 0 0,0-17 0 0 0,1 0 0 0 0,-1 0 128 0 0,1 16 24 0 0,-1-16 8 0 0,17 0 0 0 0,0 0 144 0 0,0 0 96 0 0,0 0-104 0 0,0 0 40 0 0,0 0 192 0 0,0 0 32 0 0,17-16 16 0 0,-1 16 0 0 0,1 0 40 0 0,-1-17 8 0 0,1 17 0 0 0,16 0 0 0 0,-16 0-16 0 0,-1 0 0 0 0,18 0 0 0 0,-18 0 0 0 0,17 17 0 0 0,-16-17 0 0 0,0 16 0 0 0,-1 1 0 0 0,1 0 16 0 0,-1-17 8 0 0,-16 16 0 0 0,17 1 0 0 0,-17-1-8 0 0,0 18 0 0 0,0-18 0 0 0,-17 1 0 0 0,1 16-80 0 0,16-16-16 0 0,-17-1-8 0 0,1 1 0 0 0,-1 0-56 0 0,0-1-64 0 0,1 1 88 0 0,-1-1-88 0 0,-16 1 0 0 0,0-17 0 0 0,0 0 0 0 0,16 17 0 0 0,-16-17 0 0 0,0 0-152 0 0,16-17 24 0 0,-16 17 0 0 0,0 0-224 0 0,-1-17-32 0 0,18 1-16 0 0,-17-1 0 0 0,16 1-672 0 0,-16-1-136 0 0,16-16-24 0 0,1 16-6927 0 0</inkml:trace>
  <inkml:trace contextRef="#ctx0" brushRef="#br0" timeOffset="691.14">382 0 20903 0 0,'0'0'456'0'0,"0"0"96"0"0,0 0 24 0 0,0 0 16 0 0,0 17-472 0 0,0 0-120 0 0,0 16 0 0 0,0-17 0 0 0,0 18 288 0 0,-17-18 32 0 0,17 34 0 0 0,-16-17 8 0 0,16 0 72 0 0,-17 1 16 0 0,17-1 0 0 0,0 0 0 0 0,-17 0-336 0 0,17 0-80 0 0,0 1 0 0 0,0-1 0 0 0,0 0-960 0 0,0 0-200 0 0,-16-16-48 0 0</inkml:trace>
  <inkml:trace contextRef="#ctx0" brushRef="#br0" timeOffset="1084">980 664 19087 0 0,'-17'34'848'0'0,"17"-34"176"0"0,0 16-824 0 0,0 17-200 0 0,0-16 0 0 0,17 0 0 0 0,-17 16 192 0 0,0 0 0 0 0,0 0 0 0 0,0 0 0 0 0,-17 1 176 0 0,17-1 32 0 0,0 0 8 0 0,-17 0 0 0 0,17 0-56 0 0,-16 1 0 0 0,16-1-8 0 0,0 0 0 0 0,-17-16-200 0 0,17 16-40 0 0,0-17-8 0 0,-16 1 0 0 0,16 0-96 0 0,0-1 0 0 0,0 1 0 0 0,0-17 0 0 0,0 0-280 0 0,0 0 0 0 0,0 0 0 0 0,0 0 0 0 0,0 0-40 0 0,0-17 0 0 0,0 1-8 0 0,0-1 0 0 0,0-16-24 0 0,0 16-8 0 0,0-16 0 0 0,0 0 0 0 0,0 0-16 0 0,0-17 0 0 0,0 17 0 0 0,16-1 0 0 0,-16 1 120 0 0,17-17 32 0 0,-17 17 0 0 0,16 0 0 0 0,1 16 416 0 0,-17-16 80 0 0,17 0 16 0 0,-1 0 8 0 0,1 16 224 0 0,-17 1 48 0 0,16-1 8 0 0,1 0 0 0 0,-17 17-128 0 0,17 0-32 0 0,-1 0 0 0 0,-16 0 0 0 0,17 17-256 0 0,-17 0-48 0 0,16-1-16 0 0,-16 17 0 0 0,0-16-24 0 0,0 16-8 0 0,0 0 0 0 0,0 1 0 0 0,0-1-64 0 0,0 0 64 0 0,0 0-64 0 0,0 0 64 0 0,0-16 0 0 0,0 16 0 0 0,0 0 0 0 0,0-16 0 0 0,0 16-64 0 0,0-16 0 0 0,0-1 0 0 0,0 1 0 0 0,0 0 0 0 0,0-1 0 0 0,0-16-80 0 0,0 17 80 0 0,0-17-368 0 0,0 0-24 0 0,17 0-8 0 0,0 0 0 0 0,-17 0-248 0 0,16 0-56 0 0,-16-17 0 0 0,17 17-7959 0 0</inkml:trace>
  <inkml:trace contextRef="#ctx0" brushRef="#br0" timeOffset="1558.49">1229 283 19463 0 0,'0'0'424'0'0,"0"0"88"0"0,16-17 24 0 0,-16 0 16 0 0,0 17-440 0 0,0-16-112 0 0,0 16 0 0 0,17-17 0 0 0,-17 17 528 0 0,16 0 80 0 0,1-16 24 0 0,-17 16 0 0 0,17 0-136 0 0,-1 0-24 0 0,1 16-8 0 0,-1-16 0 0 0,1 17-192 0 0,0-17-40 0 0,-1 16-8 0 0,17-16 0 0 0,-16 17-136 0 0,-17 0-88 0 0,17-1 96 0 0,-1 1-96 0 0,-16-17 64 0 0,17 16-64 0 0,-17 1 0 0 0,0 0 0 0 0,0-17 64 0 0,0 16-64 0 0,0 1 0 0 0,-17-1 0 0 0,17-16 0 0 0,-16 17-96 0 0,16-17 0 0 0,-17 17 0 0 0,0-1-256 0 0,1-16-56 0 0,-1 17-8 0 0,1-17 0 0 0,-1 0-80 0 0,0 16-16 0 0,1-16-8 0 0,-1 0 0 0 0,1 17 136 0 0,16-17 32 0 0,-17 0 8 0 0,0 17 0 0 0,17-17 264 0 0,0 0 80 0 0,0 0 0 0 0,0 0 0 0 0,0 0 120 0 0,0 0 72 0 0,0 0 24 0 0,17 0 0 0 0,0 0-64 0 0,-1 0-16 0 0,1 0 0 0 0,-1 0 0 0 0,18 16 112 0 0,-18-16 16 0 0,1 17 8 0 0,16-1 0 0 0,-16-16-144 0 0,16 17-24 0 0,-17 0-8 0 0,1-1 0 0 0,0 1 200 0 0,-17-1 40 0 0,16 1 8 0 0,-16 0 0 0 0,0-1-104 0 0,-16 1-16 0 0,-1-1-8 0 0,0 1 0 0 0,17 0-72 0 0,-33-17-16 0 0,0 16 0 0 0,16 1 0 0 0,-16-17-248 0 0,0 16-48 0 0,0-16-16 0 0,0 0 0 0 0,16 0-896 0 0,-16 0-176 0 0,0 0-40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5:35.811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83 565 12064 0 0,'-16'0'264'0'0,"16"0"56"0"0,-17 0 16 0 0,17 0 0 0 0,0 0-272 0 0,0 0-64 0 0,0 0 0 0 0,-16 0 0 0 0,16 0 680 0 0,0 0 120 0 0,0 0 32 0 0,0 0-1 0 0,0 0-303 0 0,0 0-56 0 0,0 0-16 0 0,0 0 0 0 0,0 0-288 0 0,0 0-56 0 0,0 0-16 0 0,16 0 0 0 0,1 0 104 0 0,-1 0 24 0 0,18 0 0 0 0,-18 0 0 0 0,17 0 72 0 0,1 0 24 0 0,-1 0 0 0 0,0 0 0 0 0,0 0-112 0 0,17 0-16 0 0,-17 0-8 0 0,0 0 0 0 0,1 0-24 0 0,-1 0-8 0 0,-17 0 0 0 0,1 0 0 0 0,0 0-24 0 0,-1 0 0 0 0,1 16 0 0 0,-1-16 0 0 0,-16 0-32 0 0,17 0-16 0 0,-17 17 0 0 0,17-17 0 0 0,-17 0-8 0 0,-17 16 0 0 0,17 1 0 0 0,0 0 0 0 0,0 16-72 0 0,-17-17 0 0 0,1 1 0 0 0,-1 0-88 0 0,1-1-16 0 0,-1 1-8 0 0,0 16 0 0 0,1-16 0 0 0,-17-1 200 0 0,-1 1 40 0 0,1-1 0 0 0,0 18 8 0 0,0-18-272 0 0,-17 17-56 0 0,17 1-16 0 0,0-18 0 0 0,-17 1 208 0 0,17-1 0 0 0,16 1 0 0 0,-16-17 0 0 0,16 17 0 0 0,1-17 64 0 0,-1 16-64 0 0,17 1 88 0 0,-17-17 32 0 0,17 0 8 0 0,0 0 0 0 0,0 0 0 0 0,0 0-32 0 0,0 0 0 0 0,0 0 0 0 0,17 0 0 0 0,0 0-96 0 0,-1 0-96 0 0,1 0 24 0 0,-1 0 0 0 0,18 0 320 0 0,-18 0 64 0 0,17 0 8 0 0,1 0 8 0 0,-18 0-80 0 0,17 0-24 0 0,1 0 0 0 0,-1 0 0 0 0,0 0-24 0 0,0 0-8 0 0,0 0 0 0 0,-16 0 0 0 0,16 0-96 0 0,0 0-32 0 0,-16 0 0 0 0,0 0 0 0 0,-1 0-64 0 0,1 0 0 0 0,-1 0 0 0 0,1 0 64 0 0,0-17-64 0 0,-17 17 0 0 0,16 0 0 0 0,-16-16 0 0 0,0 16-272 0 0,0 0-16 0 0,17 0-8 0 0,-1 0 0 0 0,-16 0-680 0 0,0 0-136 0 0,0-17-24 0 0,17 17-5007 0 0,-17-17-993 0 0</inkml:trace>
  <inkml:trace contextRef="#ctx0" brushRef="#br0" timeOffset="624.63">814 598 9216 0 0,'0'0'816'0'0,"0"0"-656"0"0,0 0-160 0 0,0 0 0 0 0,0 16 1472 0 0,0-16 264 0 0,0 17 56 0 0,0-17-1 0 0,0 17-735 0 0,0 16-144 0 0,0-17-32 0 0,0 1-8 0 0,0 16-240 0 0,0-16-56 0 0,0-1 0 0 0,0 18-8 0 0,16-1-144 0 0,-16-17-24 0 0,0 34-8 0 0,0-33 0 0 0,0 16-224 0 0,0 0-40 0 0,0-16-16 0 0,0 16 0 0 0,-16-16-112 0 0,16-17 0 0 0,16 16 64 0 0,-16 1-64 0 0,-16-17 0 0 0,16 0 0 0 0,0 0 0 0 0,0 0 0 0 0,0 0 0 0 0,0 0-96 0 0,0 0 96 0 0,16 0-104 0 0,-16-17-24 0 0,17 1 0 0 0,-17-1 0 0 0,0 0 0 0 0,17-16-8 0 0,-17 17-8 0 0,16-34 0 0 0,-16 33 0 0 0,0-33-48 0 0,17 17 0 0 0,-17 0-8 0 0,16 16 0 0 0,-32-16 200 0 0,32 17 0 0 0,1-18 0 0 0,-17 18 88 0 0,0 16-88 0 0,17 0 80 0 0,-17-17-80 0 0,16 17 80 0 0,1 0 80 0 0,-1 17 8 0 0,1-17 8 0 0,-17 16 0 0 0,17 1-64 0 0,-1 16-16 0 0,-16-16 0 0 0,0 16 0 0 0,0 0-96 0 0,17 0 88 0 0,-17-16-88 0 0,0 16 80 0 0,0-16-80 0 0,0-1 64 0 0,0 18-64 0 0,0-34 64 0 0,0 16-64 0 0,0 1 0 0 0,0-17 0 0 0,0 0-88 0 0,0 0-16 0 0,0 0-8 0 0,0 0 0 0 0,0 0 0 0 0,0 0-48 0 0,-17 0-16 0 0,17-17 0 0 0,0 1 0 0 0,17-1-24 0 0,-17 0-8 0 0,0-16 0 0 0,0 0 0 0 0,0 16 56 0 0,16-16 16 0 0,-16 0 0 0 0,0 0 0 0 0,0 16 136 0 0,17 1-80 0 0,0-18 80 0 0,-17 18-64 0 0,16 16 64 0 0,-16-17 0 0 0,17 1 80 0 0,-1 16-80 0 0,-16 0 248 0 0,17 0 0 0 0,0 0 0 0 0,-1 16 0 0 0,-16-16-48 0 0,17 17-8 0 0,-1-17 0 0 0,-16 16 0 0 0,17 1-56 0 0,-17 0-8 0 0,0-1-8 0 0,17 1 0 0 0,-17-1-8 0 0,0 18 0 0 0,0-18 0 0 0,0 1 0 0 0,0-1-112 0 0,0 1 88 0 0,0 16-88 0 0,0-16 80 0 0,-17-1-80 0 0,17 1-128 0 0,0 0 32 0 0,0-1 8 0 0,17-16-696 0 0,-17 0-144 0 0,0 0-24 0 0,0 0-8 0 0,0 0-792 0 0,0 0-160 0 0</inkml:trace>
  <inkml:trace contextRef="#ctx0" brushRef="#br0" timeOffset="1033.24">1428 581 9216 0 0,'17'0'816'0'0,"-1"17"-656"0"0,-16-17-160 0 0,0 0 0 0 0,0 0 1320 0 0,0 16 232 0 0,17-16 48 0 0,-17 17 0 0 0,0-17-545 0 0,0 17-119 0 0,17 16-16 0 0,-17-17-8 0 0,0 1-288 0 0,0 0-56 0 0,0 16-16 0 0,0-17 0 0 0,0 1-8 0 0,0 0 0 0 0,0 16 0 0 0,0 0 0 0 0,0 0-288 0 0,16-16-56 0 0,-32-1-8 0 0,16 18-8 0 0,16-1-120 0 0,-16-17-64 0 0,0 1 64 0 0,0 0-64 0 0,-16-17 0 0 0,16 16 0 0 0,0 1 0 0 0,0-17 64 0 0,0 0-224 0 0,0 0-48 0 0,0 0-8 0 0,0 0 0 0 0,0 0 80 0 0,0-17 8 0 0,0 1 8 0 0,0-1 0 0 0,16 0-40 0 0,-16-16-16 0 0,0 0 0 0 0,0 0 0 0 0,17 0 0 0 0,-17-1 0 0 0,0 1 0 0 0,16 0 0 0 0,-16 0 48 0 0,17 0 0 0 0,-17 16 8 0 0,17 0 0 0 0,-34 1 120 0 0,17-1 0 0 0,17 1 0 0 0,-17-1-72 0 0,16 17 144 0 0,-16-17 32 0 0,17 17 8 0 0,-17 0 0 0 0,16 0 48 0 0,1 0 16 0 0,-17 0 0 0 0,17 0 0 0 0,-1 17 24 0 0,-16-17 8 0 0,17 17 0 0 0,-17-1 0 0 0,16 1-48 0 0,-16-1 0 0 0,0 18-8 0 0,17-18 0 0 0,-17 17-56 0 0,0 1 0 0 0,0-1-8 0 0,0-17 0 0 0,0 34-88 0 0,-17-33 80 0 0,17-1-80 0 0,0 18 80 0 0,0-18-80 0 0,0 1 0 0 0,0-1 0 0 0,17 1 0 0 0,-17-17-272 0 0,0 0-16 0 0,-17 0-8 0 0,17 0 0 0 0,17 0-672 0 0,-17 0-136 0 0,0 0-24 0 0,0 0-8 0 0,0-17-320 0 0,0 1-64 0 0</inkml:trace>
  <inkml:trace contextRef="#ctx0" brushRef="#br0" timeOffset="1448.47">1627 100 1840 0 0,'17'16'160'0'0,"0"-16"-160"0"0,-17 0 0 0 0,0 0 0 0 0,16 0 2776 0 0,-16 0 520 0 0,0 0 96 0 0,0 0 32 0 0,17 0-1920 0 0,-1 0-385 0 0,1 0-79 0 0,16 0-16 0 0,-16 17-352 0 0,-1-17-80 0 0,1 17-16 0 0,0-17 0 0 0,16 16-200 0 0,-33-16-48 0 0,16 17-8 0 0,1-1 0 0 0,0 1-160 0 0,-17-17-40 0 0,16 17-8 0 0,-16-1 0 0 0,0-16-112 0 0,0 17 88 0 0,0-1-88 0 0,0 1 80 0 0,0 0-80 0 0,0-1 0 0 0,-16-16-96 0 0,16 17 96 0 0,-17-1-184 0 0,17 1 24 0 0,-17 0 8 0 0,1-17 0 0 0,-1 16 56 0 0,1 1 0 0 0,-18-1 8 0 0,18 1 0 0 0,-1-17 88 0 0,1 17 0 0 0,-1-1 0 0 0,0-16 0 0 0,17 17 0 0 0,-16-17 0 0 0,-1 16 0 0 0,17-16 0 0 0,0 0 136 0 0,0 0-8 0 0,0 0 0 0 0,0 0 0 0 0,0 0 40 0 0,0 0 8 0 0,33 0 0 0 0,-16 0 0 0 0,0 0 32 0 0,-1 0 8 0 0,1 0 0 0 0,16-16 0 0 0,-16 16-56 0 0,16 0 0 0 0,-17-17-8 0 0,18 17 0 0 0,-18 0-80 0 0,1-16-8 0 0,-1 16-64 0 0,18 0 96 0 0,-34-17-96 0 0,16 17-120 0 0,1 0 24 0 0,-1-17 8 0 0,-16 17-1320 0 0,17 0-272 0 0</inkml:trace>
  <inkml:trace contextRef="#ctx0" brushRef="#br0" timeOffset="4691.67">2009 814 9072 0 0,'0'0'400'0'0,"0"0"80"0"0,0 0-384 0 0,0 0-96 0 0,0 0 0 0 0,0 0 0 0 0,-16 0 864 0 0,16 0 160 0 0,0 0 24 0 0,0 0 8 0 0,0 0-232 0 0,0 0-48 0 0,0 0-8 0 0,0 0-1 0 0,0 0-335 0 0,0 0-72 0 0,0 0-8 0 0,0 0-8 0 0,16 16-16 0 0,-16-16 0 0 0,17 0 0 0 0,-1 0 0 0 0,1 0 8 0 0,0 17 0 0 0,-1-17 0 0 0,1 0 0 0 0,-1 0-80 0 0,1 0-8 0 0,16 16-8 0 0,0-16 0 0 0,-16 0-104 0 0,16 0-16 0 0,-16 0-8 0 0,16 17 0 0 0,-16-17-40 0 0,16 0-8 0 0,-17 0 0 0 0,18 0 0 0 0,-18 0-64 0 0,1 0 64 0 0,-1 17-64 0 0,1-17 64 0 0,0 0-64 0 0,-1 0 0 0 0,-16 0 72 0 0,17 0-72 0 0,-17 0-344 0 0,0 0-104 0 0,16 0-16 0 0,-16-17-8383 0 0</inkml:trace>
  <inkml:trace contextRef="#ctx0" brushRef="#br0" timeOffset="5036.86">2789 681 8288 0 0,'0'0'368'0'0,"0"0"80"0"0,0 0-360 0 0,0 0-88 0 0,0 0 0 0 0,0 0 0 0 0,17 0 1600 0 0,0 0 296 0 0,-17 0 64 0 0,16 0 15 0 0,-16 0-999 0 0,17 0-200 0 0,-1 0-40 0 0,1 0 0 0 0,0 0-184 0 0,-1 0-32 0 0,17 0-8 0 0,-16 0 0 0 0,16 0-192 0 0,-16 0-48 0 0,16 0-8 0 0,-16 0 0 0 0,16 0-264 0 0,-17 0 0 0 0,18 0 0 0 0,-18 0 0 0 0,1 16 0 0 0,-1-16 104 0 0,1 0-32 0 0,0 0-8 0 0,-1 0-320 0 0,1 0-72 0 0,-17 0-16 0 0,16 0 0 0 0,-16 0-1128 0 0,0 0-224 0 0,0 0-40 0 0</inkml:trace>
  <inkml:trace contextRef="#ctx0" brushRef="#br0" timeOffset="5542.21">2889 863 5528 0 0,'0'0'488'0'0,"0"0"-392"0"0,0 0-96 0 0,0 0 0 0 0,0 0 1736 0 0,0 0 328 0 0,0 0 64 0 0,0 0 16 0 0,17 0-1232 0 0,-1 17-240 0 0,-16-17-56 0 0,0 0-9 0 0,17 0 57 0 0,-1 17 8 0 0,18-17 0 0 0,-18 0 0 0 0,17 16-56 0 0,1-16-8 0 0,-18 0 0 0 0,17 0 0 0 0,1 17-368 0 0,-18-17-80 0 0,17 0-8 0 0,-16 0-8 0 0,0 16-144 0 0,-1-16 80 0 0,-16 17-80 0 0,17-17 64 0 0,-17 17-64 0 0,0-17 0 0 0,0 0 0 0 0,0 16 0 0 0,0 1 0 0 0,0-17-112 0 0,-17 16 16 0 0,17 1 0 0 0,-33-17-64 0 0,16 17 0 0 0,1-17-8 0 0,-1 16 0 0 0,-16-16-8 0 0,16 17 0 0 0,-16-17 0 0 0,17 16 0 0 0,-18-16 80 0 0,18 17 24 0 0,-1-17 0 0 0,1 17 0 0 0,16-17 72 0 0,-17 0-64 0 0,0 0 64 0 0,17 0-64 0 0,0 0 64 0 0,0 0-80 0 0,0 0 80 0 0,0 0-80 0 0,0 0 80 0 0,0 0 0 0 0,0 0 0 0 0,17 16 64 0 0,0-16 32 0 0,-1 0 16 0 0,1 0 0 0 0,16 0 0 0 0,-16 0 88 0 0,-1 0 24 0 0,17 0 0 0 0,-16 0 0 0 0,16 0-224 0 0,-16 17 0 0 0,-1-17 0 0 0,1 0 0 0 0,16 16 72 0 0,-16-16 0 0 0,-17 17 0 0 0,16-17 0 0 0,1 17-8 0 0,0-17 0 0 0,-17 16 0 0 0,0 1 0 0 0,0-1 24 0 0,0-16 0 0 0,0 17 0 0 0,-17 16 0 0 0,0-16-8 0 0,17-1 0 0 0,-16 1 0 0 0,-1 0 0 0 0,-16-1-80 0 0,16 1 96 0 0,1-17-96 0 0,-17 16 96 0 0,16 1-96 0 0,-16-17 0 0 0,0 0 72 0 0,16 17-72 0 0,-16-34 0 0 0,16 17 0 0 0,1 0 0 0 0,-1 0 0 0 0,0-17-192 0 0,1 1-64 0 0,-1-1-24 0 0,1 1-5840 0 0,-1-1-1175 0 0</inkml:trace>
  <inkml:trace contextRef="#ctx0" brushRef="#br0" timeOffset="6005.5">2856 100 15120 0 0,'0'-17'328'0'0,"0"1"72"0"0,0 16 16 0 0,16-17 7 0 0,1 0-335 0 0,-17 17-88 0 0,17-16 0 0 0,-1 16 0 0 0,1-17 808 0 0,-1 17 152 0 0,1 0 24 0 0,0 0 8 0 0,16 0-360 0 0,-17 0-72 0 0,1 17-16 0 0,16-17 0 0 0,-16 16-256 0 0,-1-16-64 0 0,1 17 0 0 0,0 0-8 0 0,-1-1-56 0 0,1 1-16 0 0,-17-1 0 0 0,16 1 0 0 0,-16 0-144 0 0,0-1-112 0 0,0 1 16 0 0,0-1 8 0 0,-16 1-112 0 0,16 0-24 0 0,-17 16-8 0 0,1-17 0 0 0,-1 1-112 0 0,0 0-16 0 0,-16-1-8 0 0,17 1 0 0 0,-1-1 56 0 0,0 1 16 0 0,-16 0 0 0 0,17-1 0 0 0,-18 1 208 0 0,18-1 88 0 0,-1-16-64 0 0,-16 17 64 0 0,16-17 0 0 0,1 17 0 0 0,-1-17 0 0 0,1 16-64 0 0,16-16 144 0 0,-17 0 32 0 0,17 0 8 0 0,0 0 0 0 0,0 0 160 0 0,0 0 32 0 0,0 0 8 0 0,17 0 0 0 0,-1 17-208 0 0,1-17-40 0 0,-1-17-8 0 0,18 17 0 0 0,-18 0 160 0 0,17 0 32 0 0,-16 0 8 0 0,16 0 0 0 0,0 0 24 0 0,1-16 0 0 0,-18 16 0 0 0,17 0 0 0 0,1 0-32 0 0,-18 0-8 0 0,17 0 0 0 0,-16 0 0 0 0,16-17-152 0 0,-16 17-24 0 0,-1 0-8 0 0,-16 0 0 0 0,17 0-144 0 0,0 0-32 0 0,-1 0-8 0 0,-16 0-6672 0 0,0 0-1335 0 0</inkml:trace>
  <inkml:trace contextRef="#ctx0" brushRef="#br0" timeOffset="9063.09">3603 482 7368 0 0,'0'0'320'0'0,"0"0"80"0"0,0 0-320 0 0,0 0-80 0 0,0 0 0 0 0,0 0 0 0 0,0 0 1488 0 0,16 0 280 0 0,-16 16 56 0 0,0 1 16 0 0,17-1-800 0 0,-17 1-161 0 0,0 0-31 0 0,0-1-8 0 0,17 17-288 0 0,-17-16-56 0 0,0 16-16 0 0,-17 0 0 0 0,17 1-120 0 0,0-1-24 0 0,0 17-8 0 0,0-17 0 0 0,0 0-104 0 0,0 17-16 0 0,0-17-8 0 0,-17 0 0 0 0,17-16-128 0 0,0 16-72 0 0,0-16 80 0 0,0 16-80 0 0,0-33 96 0 0,0 16-32 0 0,0 1-64 0 0,0 0 96 0 0,0-17-96 0 0,0 0 72 0 0,0 0-72 0 0,0 0 64 0 0,0 0-64 0 0,0 0 0 0 0,0 0 0 0 0,0-17 0 0 0,0 0 0 0 0,0 17 0 0 0,0-16 0 0 0,0-1 0 0 0,0 1 0 0 0,0-1 0 0 0,0 0 0 0 0,0-16 0 0 0,0 0-112 0 0,0 16 40 0 0,17-16 8 0 0,-17 17 0 0 0,17-18 64 0 0,-1 1-80 0 0,-16 17 80 0 0,17-18-80 0 0,-1 1 80 0 0,1 17 0 0 0,-17-18-72 0 0,17 18 72 0 0,-1-17 0 0 0,1 16 0 0 0,-1 17 0 0 0,-16-17 0 0 0,17 1 0 0 0,0-1 80 0 0,-1 17-16 0 0,-16 0-64 0 0,0 0 80 0 0,17 0-80 0 0,-1 0 64 0 0,-16 17-64 0 0,17-17 120 0 0,-17 16-24 0 0,17 1 0 0 0,-1 0 0 0 0,-16 16 32 0 0,0-17 8 0 0,17 1 0 0 0,-17 16 0 0 0,0-16-136 0 0,0 16 0 0 0,0-16 0 0 0,0 16 0 0 0,0-17 0 0 0,0 18 0 0 0,0-18 72 0 0,0 17-72 0 0,17-16 64 0 0,-17 16-64 0 0,0-16 0 0 0,0-1 0 0 0,0 1 88 0 0,0 0-88 0 0,16-1 96 0 0,-16 1-96 0 0,0-17 72 0 0,0 0-72 0 0,0 0 0 0 0,0 0 72 0 0,0 0-72 0 0,17 16 0 0 0,-17-16 0 0 0,16 0 64 0 0,1 0-64 0 0,-17 0 0 0 0,17-16 0 0 0,-1 16 0 0 0,1 0 0 0 0,-17 0 0 0 0,16-17-72 0 0,-16 1 72 0 0,17 16-896 0 0,0 0-128 0 0,-1-17-32 0 0,1 0-7687 0 0</inkml:trace>
  <inkml:trace contextRef="#ctx0" brushRef="#br0" timeOffset="9646.24">3968 17 11256 0 0,'0'0'496'0'0,"0"0"112"0"0,0 0-488 0 0,0 0-120 0 0,0 0 0 0 0,0 0 0 0 0,17 0 752 0 0,-17 16 128 0 0,16-16 24 0 0,1 0 8 0 0,-17 17-193 0 0,17-17-39 0 0,-1 17-8 0 0,-16-17 0 0 0,17 16-112 0 0,-17 1-24 0 0,16-1-8 0 0,1-16 0 0 0,0 34-264 0 0,-17-34-48 0 0,16 16-16 0 0,-16-16 0 0 0,17 17-120 0 0,-1-1-80 0 0,-16 1 96 0 0,0 0-96 0 0,0-17 120 0 0,0 16-32 0 0,0 1-8 0 0,0-1 0 0 0,-16 1-80 0 0,-1 0 0 0 0,17-17 0 0 0,-16 16 0 0 0,16 1-112 0 0,-17-17 16 0 0,0 16 0 0 0,17 1 0 0 0,-16-17 96 0 0,-1 17-96 0 0,17-17 96 0 0,-16 0-96 0 0,-1 0 8 0 0,17 16 8 0 0,-17-16 0 0 0,17 0 0 0 0,0 0 80 0 0,0 0-104 0 0,0 0 40 0 0,0 0 64 0 0,0 0-72 0 0,0 0 72 0 0,0 0 0 0 0,0 0 0 0 0,0 0-72 0 0,0 0 72 0 0,17-16 0 0 0,-17 16-72 0 0,0 0 72 0 0,17 0 0 0 0,-1 0 0 0 0,1 0 0 0 0,-1 0 0 0 0,1 16 0 0 0,0-16 0 0 0,-1 0 64 0 0,17 17 0 0 0,-16-1 8 0 0,0-16 0 0 0,-1 0 0 0 0,1 17 0 0 0,-1 0 0 0 0,1-17 0 0 0,-17 16 0 0 0,0 1 40 0 0,0-1 8 0 0,17-16 0 0 0,-34 17 0 0 0,17 0-16 0 0,0-1 0 0 0,-17 1 0 0 0,1-1 0 0 0,-1 1-8 0 0,-16 0-8 0 0,16-1 0 0 0,1 1 0 0 0,-1-17 40 0 0,1 16 16 0 0,-18-16 0 0 0,18 17 0 0 0,16-17-80 0 0,-17-17-64 0 0,1 17 72 0 0,-1 0-72 0 0,17 0-128 0 0,0-16-64 0 0,-17-1-24 0 0,17 1-8999 0 0</inkml:trace>
  <inkml:trace contextRef="#ctx0" brushRef="#br0" timeOffset="12578.08">581 1959 5528 0 0,'0'-16'240'0'0,"0"16"56"0"0,17 0-232 0 0,-17-17-64 0 0,0 17 0 0 0,0 0 0 0 0,0 0 1584 0 0,0 0 304 0 0,0 0 64 0 0,0 0 16 0 0,0 0-1136 0 0,-17-17-224 0 0,17 17-40 0 0,0 0-16 0 0,-16-16-33 0 0,-1 16-7 0 0,17 0 0 0 0,0 0 0 0 0,-16 0-96 0 0,16 0-32 0 0,-17 0 0 0 0,17 0 0 0 0,-17 0-40 0 0,17 0-16 0 0,-16 0 0 0 0,-1 0 0 0 0,17 0-168 0 0,-16 0-40 0 0,-1 0-8 0 0,-16 16 0 0 0,16-16-32 0 0,17 0-8 0 0,-33 17 0 0 0,16-17 0 0 0,1 17-72 0 0,-1-17 0 0 0,1 16 0 0 0,-1 1 64 0 0,0-17-64 0 0,17 16 0 0 0,-16 1 0 0 0,16 0 0 0 0,-17-1 0 0 0,17 1 0 0 0,0 16 0 0 0,0-16 0 0 0,0-1 0 0 0,17 17 0 0 0,-17 1 0 0 0,0-18 0 0 0,16 17 0 0 0,1 1 0 0 0,-17-18 0 0 0,0 17 0 0 0,17 1 0 0 0,-1-18 0 0 0,1 1 0 0 0,-1 16 0 0 0,-16-16 0 0 0,17-1 64 0 0,16 1-64 0 0,-16-1 64 0 0,-1 1-64 0 0,1-17 64 0 0,16 17-64 0 0,-16-17 64 0 0,-1 0-64 0 0,1 0 96 0 0,16 0-96 0 0,-16 0 96 0 0,-1 0-32 0 0,1-17 0 0 0,0 17 0 0 0,-1-17 0 0 0,1 1 0 0 0,-1-1 0 0 0,1 1 0 0 0,-17-1 0 0 0,17 0-64 0 0,-1 1 96 0 0,1-17-96 0 0,-1-1 96 0 0,-16 18-96 0 0,0-17 80 0 0,17-1-80 0 0,-17 18 80 0 0,0-17-80 0 0,0-1 0 0 0,0 1 0 0 0,0 17 0 0 0,0-1 0 0 0,-17-16 96 0 0,17 16-96 0 0,-16-16 96 0 0,-1 16 48 0 0,1 17 16 0 0,-1-16 0 0 0,-16-1 0 0 0,16 1-160 0 0,-16 16 0 0 0,16-17 0 0 0,-16 17 0 0 0,0 0 0 0 0,0-17 104 0 0,0 17-32 0 0,-1 0-8 0 0,1 0-64 0 0,17 17 80 0 0,-1-17-80 0 0,0 0 80 0 0,1 17-80 0 0,-1-17 0 0 0,1 0 0 0 0,16 16 0 0 0,0-16-728 0 0,0 17-80 0 0,0-17-24 0 0,16 16-8071 0 0</inkml:trace>
  <inkml:trace contextRef="#ctx0" brushRef="#br0" timeOffset="15383.47">1312 1860 7832 0 0,'0'0'344'0'0,"0"0"72"0"0,0 0-328 0 0,0 0-88 0 0,0 0 0 0 0,0 0 0 0 0,0 0 848 0 0,0-17 152 0 0,0 17 32 0 0,0 0 8 0 0,0 0-224 0 0,-17-17-48 0 0,17 17 0 0 0,0 0-8 0 0,0 0-120 0 0,-16-16-17 0 0,16 16-7 0 0,-17 0 0 0 0,17 0-152 0 0,-17 0-32 0 0,17-17-8 0 0,-16 17 0 0 0,-1 0-104 0 0,1 0-32 0 0,16 17 0 0 0,-17-17 0 0 0,0 0-104 0 0,1 0-24 0 0,-1 16-8 0 0,17-16 0 0 0,-16 17-80 0 0,16 0-8 0 0,-17-17-64 0 0,17 16 96 0 0,0 1-24 0 0,-17 16-8 0 0,1-16 0 0 0,-1-1 0 0 0,17 17 24 0 0,0-16 0 0 0,-16 16 0 0 0,16 0 0 0 0,0-16 88 0 0,-17 16 16 0 0,34 0 8 0 0,-17 1 0 0 0,0-1-112 0 0,16-17-24 0 0,-16 18-64 0 0,17-18 96 0 0,-1 17-96 0 0,1-16 0 0 0,-17 0 0 0 0,33 16 0 0 0,-16-17 0 0 0,-1 1 0 0 0,-16 0 0 0 0,34-1 0 0 0,-18 1 0 0 0,1-1 0 0 0,-17 1 0 0 0,16-17 0 0 0,1 17-352 0 0,0-17-24 0 0,-1 0 0 0 0,1 0-5688 0 0,-17 0-1135 0 0</inkml:trace>
  <inkml:trace contextRef="#ctx0" brushRef="#br0" timeOffset="15981.06">1511 1943 5064 0 0,'-16'0'448'0'0,"16"0"-352"0"0,0 0-96 0 0,0 0 0 0 0,0 0 1872 0 0,0 16 360 0 0,0 1 72 0 0,0-1 8 0 0,0-16-1096 0 0,0 34-217 0 0,0-18-39 0 0,0 17-16 0 0,16-16-232 0 0,-16 16-40 0 0,0 0-16 0 0,0 1 0 0 0,0-1-168 0 0,0 0-32 0 0,0 0-8 0 0,0 0 0 0 0,-16 1-104 0 0,16-1-24 0 0,0 0-8 0 0,0 0 0 0 0,0-16-248 0 0,0 16-64 0 0,0-16 0 0 0,16-17 0 0 0,-16 16 0 0 0,0 1 0 0 0,0-1 0 0 0,0-16 64 0 0,0 0-64 0 0,0 0 0 0 0,0 0 64 0 0,0 0-64 0 0,0 0 0 0 0,0 0 0 0 0,0-16 0 0 0,0-1-64 0 0,17 1 64 0 0,-17 16 0 0 0,0-17 0 0 0,0-16 0 0 0,0 16-72 0 0,0-16 0 0 0,0 0 0 0 0,0 0 0 0 0,0-17-64 0 0,0 17-16 0 0,16-17 0 0 0,-16 17 0 0 0,17-1 64 0 0,0 1 16 0 0,-17 0 0 0 0,16 0 0 0 0,1 16 72 0 0,-1 1 0 0 0,-16-18 0 0 0,17 34 0 0 0,-17-16 0 0 0,17 16 72 0 0,-1-17-8 0 0,-16 34-64 0 0,17-17 168 0 0,-1 16-16 0 0,-16 1-8 0 0,17 0 0 0 0,0 16-16 0 0,-17 0 0 0 0,16-16 0 0 0,-16 16 0 0 0,17 0-128 0 0,-17 0 0 0 0,16-16 0 0 0,-16 33 0 0 0,17-34 0 0 0,-17 17 0 0 0,0-16 72 0 0,17 16-72 0 0,-17-16 0 0 0,0-1 0 0 0,0 1 0 0 0,0 0 0 0 0,0-17-96 0 0,0 0-8 0 0,0 0-8 0 0,0 0 0 0 0,0 0-976 0 0,0 0-200 0 0,0 0-40 0 0,0 0-4295 0 0,0 0-857 0 0</inkml:trace>
  <inkml:trace contextRef="#ctx0" brushRef="#br0" timeOffset="16324.62">1793 1710 7832 0 0,'0'0'696'0'0,"0"0"-560"0"0,0 0-136 0 0,0 0 0 0 0,17 0 1608 0 0,-17 17 296 0 0,17-17 56 0 0,-17 0 16 0 0,16 16-913 0 0,1-16-175 0 0,-17 17-40 0 0,16-17-8 0 0,1 0-440 0 0,0 17-88 0 0,-17-17-24 0 0,16 16 0 0 0,-16-16-24 0 0,17 17-8 0 0,-17-17 0 0 0,16 0 0 0 0,-16 0-160 0 0,0 0-32 0 0,0 0 0 0 0,17 16-64 0 0,-17-16 72 0 0,0 0-72 0 0,0 0 0 0 0,0 17 72 0 0,-17 0-72 0 0,17-17-112 0 0,0 16 24 0 0,-16-16 8 0 0,16 17 80 0 0,-17-1-80 0 0,17-16 80 0 0,-16 17-80 0 0,-1 0 80 0 0,0-17 0 0 0,1 16 64 0 0,-17-16-64 0 0,16 17 0 0 0,17-1 0 0 0,-17-16 0 0 0,17 0-64 0 0,0 17 64 0 0,0-17 96 0 0,0 0-16 0 0,0 0-8 0 0,0 0-8 0 0,0 17-64 0 0,0-17 96 0 0,17 0-32 0 0,0 0 48 0 0,-1 0 8 0 0,1 0 0 0 0,-1 0 0 0 0,1 0-24 0 0,0-17 0 0 0,-1 17 0 0 0,1 0 0 0 0,-1-17-96 0 0,18 17 0 0 0,-18 0 0 0 0,-16-16-80 0 0,33 16-784 0 0,-33-17-152 0 0,17 17-32 0 0,0-16-7183 0 0</inkml:trace>
  <inkml:trace contextRef="#ctx0" brushRef="#br0" timeOffset="16615.65">2059 1627 10880 0 0,'0'0'480'0'0,"0"0"104"0"0,0 0-464 0 0,0 0-120 0 0,0 0 0 0 0,17 0 0 0 0,-17 0 832 0 0,16 0 136 0 0,1 17 32 0 0,-1-1 8 0 0,-16-16-153 0 0,17 17-31 0 0,0 0-8 0 0,16-1 0 0 0,-17 1-184 0 0,1-1-40 0 0,0 1-8 0 0,16 0 0 0 0,-17 16-200 0 0,1-17-32 0 0,16 1-16 0 0,-16 0 0 0 0,16 16-96 0 0,-16-17-16 0 0,-1 18-8 0 0,-16-1 0 0 0,17 0-48 0 0,-1 0-8 0 0,-16-16 0 0 0,0 16 0 0 0,0 0-56 0 0,0 0-8 0 0,-16 1-8 0 0,-1-1 0 0 0,1 17-88 0 0,-1-34 80 0 0,0 17-80 0 0,-16-16 80 0 0,17 16-200 0 0,-1-16-40 0 0,-16-1 0 0 0,16 1-8 0 0,-16-17-1336 0 0,16 17-272 0 0,-32-1-48 0 0,-1-16-16 0 0</inkml:trace>
  <inkml:trace contextRef="#ctx0" brushRef="#br0" timeOffset="17430.04">1362 3038 12384 0 0,'-17'0'272'0'0,"17"0"56"0"0,0 0 16 0 0,0 0 0 0 0,0 0-280 0 0,-17 0-64 0 0,17 0 0 0 0,0 0 0 0 0,-16-16 656 0 0,16 16 112 0 0,-17 0 32 0 0,17 0-1 0 0,0 0-175 0 0,-16 0-32 0 0,16 0-8 0 0,-17 0 0 0 0,0 16-24 0 0,17-16-8 0 0,-16 0 0 0 0,-17 17 0 0 0,16-17-208 0 0,0 0-48 0 0,1 16-8 0 0,16 1 0 0 0,-33 0-88 0 0,16-1-16 0 0,17 1-8 0 0,-17-1 0 0 0,1 1-40 0 0,16 0-8 0 0,-17 16 0 0 0,17 0 0 0 0,0-16-128 0 0,0 16 80 0 0,0 0-80 0 0,0 0 64 0 0,0 0-64 0 0,17-16 0 0 0,-17 16 0 0 0,0-16 0 0 0,16 16 0 0 0,1 0 0 0 0,0 0 0 0 0,-1-16 0 0 0,1 16 0 0 0,16 0 0 0 0,-16 1 0 0 0,16-18 0 0 0,-17 1 0 0 0,18-17 0 0 0,-18 16-72 0 0,17-16 72 0 0,-16 0 0 0 0,16-16 0 0 0,-16 16 0 0 0,0-17 72 0 0,32 1-144 0 0,-32-18-32 0 0,0 18-8 0 0,16-17 0 0 0,-33-1 224 0 0,16-15 48 0 0,1 15 0 0 0,0 1 8 0 0,-1-17-72 0 0,1 17-8 0 0,-1 0-8 0 0,-16 0 0 0 0,0 0 32 0 0,0-1 8 0 0,0 18 0 0 0,-16-17 0 0 0,-1 16 128 0 0,1-16 24 0 0,-1 16 8 0 0,-16-16 0 0 0,16 16-216 0 0,-16 1-64 0 0,0-17 0 0 0,0 16 0 0 0,-1 0 0 0 0,18 1-96 0 0,-18-1 0 0 0,1 17 0 0 0,0-16 96 0 0,0 16-96 0 0,16 0 96 0 0,-16 0-96 0 0,0 0 0 0 0,16 0 0 0 0,1 0 0 0 0,-1 0 0 0 0,0 0-208 0 0,17 16-40 0 0,0-16-8 0 0,0 0 0 0 0,0 0-1464 0 0,0 0-296 0 0</inkml:trace>
  <inkml:trace contextRef="#ctx0" brushRef="#br0" timeOffset="17770.62">2192 2939 14224 0 0,'0'0'312'0'0,"0"0"64"0"0,0 0 8 0 0,-17 0 24 0 0,17 0-328 0 0,-16 0-80 0 0,16 0 0 0 0,0 0 0 0 0,-17 0 743 0 0,0-17 137 0 0,17 17 24 0 0,-16 0 8 0 0,-1 0 48 0 0,1 0 0 0 0,-1 0 8 0 0,0 0 0 0 0,17 0-424 0 0,-16 17-96 0 0,-1-17-8 0 0,1 16-8 0 0,-1-16-240 0 0,0 17-40 0 0,1-1-16 0 0,-1 1 0 0 0,17 16-72 0 0,-16-16-64 0 0,-1-1 72 0 0,0 18-72 0 0,17-18 0 0 0,-16 17 0 0 0,16-16 0 0 0,-17 16 0 0 0,17 0 0 0 0,-16 1 0 0 0,16-18 0 0 0,0 17 0 0 0,0 1 0 0 0,0-1 0 0 0,16 0 0 0 0,-16-16 0 0 0,17-1-72 0 0,-17 1 72 0 0,0 16 0 0 0,16-16-72 0 0,1-1-176 0 0,0 1-32 0 0,-1-1-8 0 0,-16 1 0 0 0,17 0-896 0 0,-1-1-176 0 0,1 1-40 0 0,0-17-4255 0 0,-1 0-849 0 0</inkml:trace>
  <inkml:trace contextRef="#ctx0" brushRef="#br0" timeOffset="18212.39">2308 3088 14192 0 0,'0'0'312'0'0,"0"0"64"0"0,0 0 8 0 0,0 17 24 0 0,0-1-328 0 0,-17-16-80 0 0,17 17 0 0 0,0-1 0 0 0,0 1 528 0 0,0 0 87 0 0,-16-1 25 0 0,16 17 0 0 0,-17 1-288 0 0,17-18-64 0 0,0 17 0 0 0,-16 1-8 0 0,16-18 256 0 0,-17 17 48 0 0,17-16 16 0 0,0 0 0 0 0,0-1-440 0 0,0-16-96 0 0,0 17-64 0 0,17-1 96 0 0,-17-16-192 0 0,0 17-32 0 0,0-17 0 0 0,0 0-8 0 0,0 0 136 0 0,0 0 0 0 0,-17-17 0 0 0,17 17 0 0 0,0-16-88 0 0,0-1 16 0 0,0-16 0 0 0,0 16 0 0 0,0 1-32 0 0,0-17-8 0 0,-17 16 0 0 0,34 0 0 0 0,-17-16 112 0 0,0 17-72 0 0,0-1 72 0 0,17 0-64 0 0,-17 1 64 0 0,16-1 72 0 0,1 1-8 0 0,-1-1-64 0 0,-16 0 184 0 0,34 1-24 0 0,-34 16 0 0 0,16-17 0 0 0,1 17 232 0 0,-1 0 48 0 0,1 0 8 0 0,0 0 0 0 0,-1 0-192 0 0,-16 17-40 0 0,17-17-8 0 0,-1 16 0 0 0,1 1-8 0 0,-17-17 0 0 0,0 17 0 0 0,17-1 0 0 0,-17 1-24 0 0,0-17-8 0 0,16 16 0 0 0,-16 18 0 0 0,0-18-168 0 0,0 1 0 0 0,0-1 0 0 0,0 18 0 0 0,0-18 64 0 0,0 17-64 0 0,0-16 64 0 0,0 0-64 0 0,0-1 0 0 0,0-16-120 0 0,0 17 24 0 0,0-17 0 0 0,0 0-208 0 0,0 0-40 0 0,0 0-8 0 0,0 0 0 0 0,0 0-1080 0 0,0 0-216 0 0,0-17-48 0 0</inkml:trace>
  <inkml:trace contextRef="#ctx0" brushRef="#br0" timeOffset="18583.56">2524 2822 7832 0 0,'0'0'344'0'0,"0"0"72"0"0,0 0-328 0 0,0 0-88 0 0,0 0 0 0 0,0 0 0 0 0,0 0 2096 0 0,0 0 400 0 0,0 0 88 0 0,16 0 7 0 0,-16 0-1479 0 0,17 17-304 0 0,-17-17-56 0 0,17 0-16 0 0,-1 17-256 0 0,-16-17-64 0 0,17 16 0 0 0,-1-16-8 0 0,-16 17-408 0 0,17-17 0 0 0,-17 16 0 0 0,17 1 0 0 0,-17-17 144 0 0,0 0 48 0 0,0 17 16 0 0,0-17 0 0 0,0 0-336 0 0,0 16-64 0 0,0-16-8 0 0,0 17-8 0 0,0-17 208 0 0,-17 16 0 0 0,17-16 0 0 0,-17 17 0 0 0,1-17 0 0 0,16 17 0 0 0,-17-1 0 0 0,1-16 0 0 0,-1 17 0 0 0,0-17 0 0 0,17 16 0 0 0,-16-16 0 0 0,-1 17 0 0 0,17-17 112 0 0,0 0-16 0 0,0 0 0 0 0,0 0-96 0 0,0 0 0 0 0,0 0 64 0 0,0 0-64 0 0,0 0 0 0 0,0 0 64 0 0,0 17-64 0 0,0-17 0 0 0,17 16 104 0 0,-1-16-24 0 0,-16 0-8 0 0,17 0 0 0 0,0 0 8 0 0,-1 0 0 0 0,1 0 0 0 0,-17-16 0 0 0,16 16-80 0 0,1 0 0 0 0,0-17 72 0 0,-1 17-72 0 0,1-17-232 0 0,-17 17-88 0 0,16-16-8 0 0,1 16-8 0 0,-17 0-1480 0 0,17-17-296 0 0</inkml:trace>
  <inkml:trace contextRef="#ctx0" brushRef="#br0" timeOffset="18895.77">2706 2656 13560 0 0,'0'0'600'0'0,"0"0"128"0"0,0 0-584 0 0,0 0-144 0 0,0 0 0 0 0,17 0 0 0 0,-17 0 848 0 0,17 17 143 0 0,-1-17 25 0 0,1 17 8 0 0,-1-1-248 0 0,1 1-40 0 0,0-1-16 0 0,16 1 0 0 0,-17 0-368 0 0,18-1-80 0 0,-18 1-16 0 0,17 16 0 0 0,1-16 88 0 0,-1-1 8 0 0,0 17 8 0 0,0 1 0 0 0,-16-1-112 0 0,16-17-24 0 0,0 18-8 0 0,-16-1 0 0 0,-1 0-128 0 0,-16 0-24 0 0,17 0-64 0 0,-17 1 96 0 0,17 15 336 0 0,-34-15 64 0 0,17 15 16 0 0,-17-15 0 0 0,17-1-424 0 0,-16 17-88 0 0,-1-1 0 0 0,-16-15 0 0 0,0 15 0 0 0,16-15 0 0 0,-16-1 0 0 0,0 17 80 0 0,-17-34-288 0 0,17 17-56 0 0,-17-16-16 0 0,17 0-6944 0 0,16-17-1383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5:55.973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0 316 2304 0 0,'0'0'96'0'0,"0"0"32"0"0,0 0-128 0 0,17 0 0 0 0,-1 0 0 0 0,1-16 0 0 0,16-1 3144 0 0,0 17 608 0 0,-16-17 120 0 0,33 17 31 0 0,-17-16-2719 0 0,0-1-544 0 0,0 17-112 0 0,17-16-16 0 0,-17 16 80 0 0,0 0 16 0 0,17-17 8 0 0,0 17 0 0 0,0-17-112 0 0,-17 17-24 0 0,17 0-8 0 0,-17 0 0 0 0,0 0-240 0 0,0 0-40 0 0,17 0-16 0 0,-33 0 0 0 0,16 0-104 0 0,0 0-72 0 0,1 0 96 0 0,-18 0-96 0 0,1 0 64 0 0,-1 0-64 0 0,1 17 0 0 0,0-17 0 0 0,-17 0 0 0 0,16 0 0 0 0,-16 0 0 0 0,0 0 0 0 0,0 0-616 0 0,0 0-80 0 0,0 0-8 0 0,0 0-5632 0 0,0 0-1127 0 0</inkml:trace>
  <inkml:trace contextRef="#ctx0" brushRef="#br0" timeOffset="235.24">764 134 18079 0 0,'-34'16'800'0'0,"18"-16"168"0"0,16 17-776 0 0,-17-17-192 0 0,17 16 0 0 0,0 1 0 0 0,-16 0 448 0 0,-1-1 40 0 0,17 17 16 0 0,-17-16 0 0 0,17 16-408 0 0,-16 0-96 0 0,16 1 0 0 0,0-1 0 0 0,-17 0 128 0 0,17 0 0 0 0,-16 0 0 0 0,16 17 0 0 0,-17 0 24 0 0,17-17 8 0 0,0 0 0 0 0,-17 17 0 0 0,17-16-160 0 0,-16-1 0 0 0,16 17 0 0 0,0-17 0 0 0,-17 0 0 0 0,17-16 0 0 0,0 16-88 0 0,17 0 88 0 0,-17-33-720 0 0,16 33-88 0 0,-16-33-24 0 0,17 0-4815 0 0,0 0-969 0 0</inkml:trace>
  <inkml:trace contextRef="#ctx0" brushRef="#br0" timeOffset="504.34">1063 565 15664 0 0,'-17'17'1391'0'0,"17"-1"-1111"0"0,0 1-280 0 0,0-17 0 0 0,0 33 784 0 0,0-16 104 0 0,0-17 16 0 0,0 16 8 0 0,0 1-736 0 0,0 16-176 0 0,0-16 0 0 0,0 0 0 0 0,17-1 0 0 0,-17 1 0 0 0,16-1-80 0 0,-16 1 80 0 0,17 0 0 0 0,-1-1 0 0 0,1-16 0 0 0,0 0 0 0 0,-1 0 0 0 0,1 0 0 0 0,-1-16-64 0 0,18 16 64 0 0,-18-17 0 0 0,-16-16 104 0 0,17 16-16 0 0,-1 1-8 0 0,-16-1-16 0 0,17 0 0 0 0,-17-16 0 0 0,0 16 0 0 0,0 1 64 0 0,0-1 0 0 0,-17-16 8 0 0,1 33 0 0 0,16-33 48 0 0,-17 33 8 0 0,1-17 0 0 0,-1 1 0 0 0,0 16-128 0 0,1 0-64 0 0,-1-17 80 0 0,1 17-80 0 0,-1 0-464 0 0,17 0-144 0 0,-17 17-24 0 0</inkml:trace>
  <inkml:trace contextRef="#ctx0" brushRef="#br0" timeOffset="765.63">1328 499 15200 0 0,'0'16'672'0'0,"0"-16"143"0"0,17 0-655 0 0,-1 0-160 0 0,1 17 0 0 0,0-17 0 0 0,-1 0 784 0 0,1 0 120 0 0,-1 0 24 0 0,18-17 8 0 0,-18 17-632 0 0,17 0-128 0 0,-16 0-24 0 0,16 0-8 0 0,-16-16-8 0 0,16 16 0 0 0,0 0 0 0 0,-16-17 0 0 0,-1 17 88 0 0,18 0 8 0 0,-1-16 8 0 0,0 16 0 0 0,0 0-144 0 0,-16 0-24 0 0,16 0-8 0 0,0 0 0 0 0,-16 0-608 0 0,16 0-128 0 0,-16 0-32 0 0,-1 0-4991 0 0,1 0-1009 0 0</inkml:trace>
  <inkml:trace contextRef="#ctx0" brushRef="#br0" timeOffset="1030.28">1776 183 17135 0 0,'0'0'760'0'0,"0"0"152"0"0,0 0-728 0 0,0 0-184 0 0,0 0 0 0 0,0 0 0 0 0,0 0 320 0 0,0 0 32 0 0,0 17 8 0 0,0 0 0 0 0,0-17-112 0 0,0 33-24 0 0,0-17-8 0 0,0 18 0 0 0,-16-18 80 0 0,16 17 24 0 0,-17 1 0 0 0,17-1 0 0 0,-16 0-64 0 0,-1 17-16 0 0,17-17 0 0 0,0 0 0 0 0,-17 17-48 0 0,17-17-16 0 0,-16 0 0 0 0,16-16 0 0 0,0 33-48 0 0,-17-33-16 0 0,17 16 0 0 0,0 0 0 0 0,0-16-112 0 0,0 16 72 0 0,0-17-72 0 0,17 1 64 0 0,-17 0-64 0 0,16-1 0 0 0,-16 1 0 0 0,17-17 0 0 0,0 0 0 0 0,-1 0-112 0 0,1 0 24 0 0,-1 0 8 0 0,18 0-712 0 0,-1-17-136 0 0,0 1-32 0 0</inkml:trace>
  <inkml:trace contextRef="#ctx0" brushRef="#br0" timeOffset="1390.85">2391 632 19663 0 0,'0'0'872'0'0,"0"0"184"0"0,0 0-848 0 0,-17 0-208 0 0,17-17 0 0 0,0 17 0 0 0,0-17 0 0 0,0 17 0 0 0,-17-16-72 0 0,17 16 72 0 0,0-17-224 0 0,0 17 16 0 0,-16 0 0 0 0,-1 0 0 0 0,1 17 328 0 0,-1-17 64 0 0,17 16 8 0 0,-33 1 8 0 0,16 0 200 0 0,1-1 40 0 0,-18 1 8 0 0,18-1 0 0 0,-17 1-160 0 0,16 16-32 0 0,0-16-8 0 0,1 16 0 0 0,-1-16-248 0 0,1-1 0 0 0,-1 18-64 0 0,17-18 64 0 0,-17 1 0 0 0,17-1 0 0 0,0 1 64 0 0,17 0-64 0 0,-17-17 0 0 0,0 0 0 0 0,17 0-104 0 0,-1-17 32 0 0,17 17-160 0 0,-16-17-32 0 0,16 1-8 0 0,-16-1 0 0 0,-1 1-32 0 0,18-1-8 0 0,-18 0 0 0 0,1-16 0 0 0,16 17 192 0 0,-16-1 40 0 0,-17 0 8 0 0,16 1 0 0 0,1-1 312 0 0,-17 17 64 0 0,16-17 16 0 0,-16 17 0 0 0,0 0 160 0 0,0 0 40 0 0,0 0 8 0 0,0 0 0 0 0,0 0-264 0 0,0 17-48 0 0,0-17-16 0 0,-16 17 0 0 0,16-1-200 0 0,0 1 0 0 0,-17 0 0 0 0,17-17 0 0 0,0 16-384 0 0,0 1-8 0 0,0-17-8 0 0,0 16 0 0 0,0 1-792 0 0,0 0-160 0 0,17-17-32 0 0,-17 0-4183 0 0,16 0-833 0 0</inkml:trace>
  <inkml:trace contextRef="#ctx0" brushRef="#br0" timeOffset="1651.9">2839 1 22375 0 0,'0'0'488'0'0,"0"0"104"0"0,0 16 16 0 0,0 1 32 0 0,-17 0-512 0 0,17 16-128 0 0,-16-17 0 0 0,-1 18 0 0 0,17-1 88 0 0,-17 17-8 0 0,1-1 0 0 0,-1-15 0 0 0,1 15 144 0 0,-1 1 24 0 0,0 0 8 0 0,1 0 0 0 0,-1 0-256 0 0,-16-1 0 0 0,16 1 0 0 0,1 0 0 0 0,-1 0 88 0 0,1 0-88 0 0,-1 0 96 0 0,0-1-96 0 0,17-15 0 0 0,0 15 0 0 0,0-32-80 0 0,0 16 80 0 0,17 0-160 0 0,0-16 32 0 0,-1-17 8 0 0,1 17 0 0 0,16-17-392 0 0,0-17-72 0 0,0 17-24 0 0,1-33-5880 0 0,15 16-1175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5:58.511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731 100 8288 0 0,'-17'-16'736'0'0,"17"16"-584"0"0,0-17-152 0 0,0 17 0 0 0,-17-16 1832 0 0,17-1 344 0 0,-16 0 64 0 0,-1 17 7 0 0,1-16-1319 0 0,-1 16-256 0 0,0 0-64 0 0,-16 0 0 0 0,17 16-424 0 0,-18 1-88 0 0,18-17-8 0 0,-17 33-8 0 0,-1-16-16 0 0,1-1 0 0 0,-17 18 0 0 0,17-1 0 0 0,0 0 152 0 0,0 0 24 0 0,0 0 8 0 0,-1 17 0 0 0,1 0-40 0 0,17 0-8 0 0,-18-17 0 0 0,18 17 0 0 0,-17 0-72 0 0,16 0-24 0 0,0-17 0 0 0,1 17 0 0 0,16-1-104 0 0,-17-32 0 0 0,17 16 0 0 0,0 17 0 0 0,0-33 0 0 0,17 16 0 0 0,-1-17 0 0 0,1 1 0 0 0,0 0 64 0 0,-1-1-64 0 0,17-16 0 0 0,-16 0 72 0 0,16 0 56 0 0,0-16 16 0 0,1 16 0 0 0,-1-17 0 0 0,0 0-280 0 0,0 1-56 0 0,0-1-16 0 0,1-16 0 0 0,-1 0 144 0 0,0 16 64 0 0,-16-16-64 0 0,16 0 64 0 0,-17 0 0 0 0,1-1-64 0 0,0 1 64 0 0,-1 17 0 0 0,1-18 0 0 0,-1 18 0 0 0,1-1 0 0 0,-17 1 0 0 0,17-1 0 0 0,-17 17 0 0 0,0 0 0 0 0,0 0 64 0 0,0 0-64 0 0,0 0 88 0 0,0 0-88 0 0,0 0 96 0 0,0 17-96 0 0,-17-1 0 0 0,17 1 0 0 0,0 16 0 0 0,0-16 0 0 0,0-1 0 0 0,0 1 0 0 0,0 16 0 0 0,0-16 0 0 0,0-1 0 0 0,0 17 0 0 0,0-16 0 0 0,17-17 0 0 0,-17 17 0 0 0,16-1 0 0 0,-16-16 0 0 0,17 0 0 0 0,-1 0-112 0 0,1 0 24 0 0,0-16 8 0 0,-1-1 80 0 0,1 0 0 0 0,-1 1 0 0 0,1-1 64 0 0,0 1-64 0 0,-1-18 64 0 0,1 1-64 0 0,-17 17 64 0 0,16-18 112 0 0,-16 1 24 0 0,0 17 8 0 0,0-18 0 0 0,0 18-208 0 0,0-1 0 0 0,0-16 0 0 0,-16 33 0 0 0,-1-17 0 0 0,17 1 0 0 0,-16 16 0 0 0,-1 0 0 0 0,0 0-416 0 0,1 0-64 0 0,-1 0-24 0 0,17 0 0 0 0,-16 16-1096 0 0,-1 1-224 0 0,17-17-48 0 0,0 16-7 0 0</inkml:trace>
  <inkml:trace contextRef="#ctx0" brushRef="#br0" timeOffset="346.5">1295 499 7368 0 0,'0'0'656'0'0,"0"-17"-528"0"0,0 17-128 0 0,0 0 0 0 0,0-16 2864 0 0,0-1 544 0 0,0 17 111 0 0,-17 0 17 0 0,17 0-2840 0 0,0-17-568 0 0,-16 17-128 0 0,-1 0 0 0 0,1 0-176 0 0,-1 0-32 0 0,0 17-8 0 0,1-17 0 0 0,-17 17 88 0 0,16-1 24 0 0,-16 1 0 0 0,16-17 0 0 0,1 17 104 0 0,-18-1 0 0 0,18 1 0 0 0,-1-1-72 0 0,1 1 72 0 0,16 0 0 0 0,-17-1 0 0 0,17-16 0 0 0,0 17 0 0 0,0-1 0 0 0,17-16-72 0 0,-1 17 72 0 0,-16-17 0 0 0,17 0 0 0 0,16 17 0 0 0,-16-17 0 0 0,-1 0 0 0 0,1 16 0 0 0,16 1 80 0 0,-16-17-80 0 0,-1 16 72 0 0,1-16-72 0 0,-1 17 0 0 0,1 0 72 0 0,0-17 16 0 0,-17 16 0 0 0,16 1 0 0 0,-16-17 0 0 0,0 16 160 0 0,0 1 32 0 0,-16 0 8 0 0,16-17 0 0 0,-17 16-128 0 0,17 1-16 0 0,-17-1-8 0 0,1-16 0 0 0,-1 17-136 0 0,1-17-128 0 0,-1 17 32 0 0,0-17 0 0 0,1 0-1544 0 0,-1 0-312 0 0</inkml:trace>
  <inkml:trace contextRef="#ctx0" brushRef="#br0" timeOffset="631.21">1312 466 20215 0 0,'0'0'896'0'0,"0"0"184"0"0,16 0-864 0 0,1-17-216 0 0,-1 17 0 0 0,1 0 0 0 0,0 0 144 0 0,16 0-16 0 0,-17-17 0 0 0,18 17 0 0 0,-18 0-128 0 0,1 0 0 0 0,16 0 0 0 0,-16-16-72 0 0,-1 16 72 0 0,1 0 0 0 0,16 0 0 0 0,-16 16 0 0 0,-17-16 0 0 0,33 0 88 0 0,-33 0-24 0 0,16 0 0 0 0,1 0-64 0 0,0 0 0 0 0,-17 17 0 0 0,16-34 64 0 0,-16 17-720 0 0,17 0-144 0 0,-17 0-32 0 0,0 0-4839 0 0,0 0-969 0 0</inkml:trace>
  <inkml:trace contextRef="#ctx0" brushRef="#br0" timeOffset="859.01">1644 183 15552 0 0,'0'0'688'0'0,"0"0"143"0"0,0 0-671 0 0,0 0-160 0 0,0 0 0 0 0,0 0 0 0 0,-17 0 672 0 0,17 0 96 0 0,0 0 16 0 0,0 0 8 0 0,-17 0-248 0 0,1 0-56 0 0,16 17-8 0 0,0-17 0 0 0,-17 17-232 0 0,17-1-56 0 0,0 1 0 0 0,-16 16-8 0 0,16-16 32 0 0,0 16 8 0 0,0 0 0 0 0,0 0 0 0 0,-17-16-160 0 0,17 16-64 0 0,0 0 64 0 0,0 1-64 0 0,0-1 96 0 0,0 0-16 0 0,0 0-8 0 0,0 0 0 0 0,0 1-72 0 0,17-1 64 0 0,-17 0-64 0 0,0 0 64 0 0,16-16 0 0 0,1 16 0 0 0,-17-16 0 0 0,33-1 0 0 0,-16 17-64 0 0,-17-33 0 0 0,33 17 0 0 0,-17 0 0 0 0,1-17-64 0 0,0 0 64 0 0,-1 0-80 0 0,1 0 80 0 0,-1-17-576 0 0,1 17-72 0 0,16-17-16 0 0,-16-16-8503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5:59.646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18 1 20703 0 0,'0'0'920'0'0,"0"0"184"0"0,0 0-880 0 0,0 0-224 0 0,0 0 0 0 0,16 0 0 0 0,-16 16 0 0 0,0-16 0 0 0,17 0 0 0 0,-17 0 0 0 0,0 0-704 0 0,16 0-176 0 0,-16 0-40 0 0,0 0-8 0 0,0 0-416 0 0,0 0-96 0 0</inkml:trace>
  <inkml:trace contextRef="#ctx0" brushRef="#br0" timeOffset="257.5">18 117 20183 0 0,'0'0'896'0'0,"0"0"184"0"0,0 0-864 0 0,0 16-216 0 0,-17 1 0 0 0,17-17 0 0 0,0 0 176 0 0,0 0-8 0 0,0 0 0 0 0,0 0 0 0 0,0 0-1352 0 0,17 17-280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6:02.551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150 332 2304 0 0,'0'0'200'0'0,"0"0"-200"0"0,-17 0 0 0 0,17 0 0 0 0,-17 0 1280 0 0,17 0 224 0 0,-16 0 32 0 0,16 0 16 0 0,-17-16-504 0 0,17 16-104 0 0,-16 0-16 0 0,-1 0-8 0 0,17-17 136 0 0,-17 17 24 0 0,17-17 8 0 0,0 17-1 0 0,-16-16-351 0 0,16 16-72 0 0,0 0-16 0 0,-17-17 0 0 0,17 1-232 0 0,0 16-40 0 0,0-17-16 0 0,17 0 0 0 0,-17 17-208 0 0,16-16-48 0 0,-16-1-8 0 0,17-16 0 0 0,-17 16-96 0 0,17 1 0 0 0,-1-1-96 0 0,-16 1 96 0 0,17-1 0 0 0,-1 0 0 0 0,1 1 64 0 0,0 16-64 0 0,-17-17 88 0 0,16 17-88 0 0,1 0 96 0 0,-17 0-96 0 0,16 17 184 0 0,1-17-24 0 0,-17 0 0 0 0,17 16 0 0 0,-17 1-160 0 0,16 0 0 0 0,-16-1-96 0 0,17 1 32 0 0,-1-1 64 0 0,1 1 88 0 0,-17 16-24 0 0,17-16 0 0 0,-1-1-64 0 0,-16 1 64 0 0,0-17-64 0 0,17 17 64 0 0,-1-1-64 0 0,1-16 0 0 0,-17 17 0 0 0,17-17 0 0 0,-1 0 0 0 0,-16 0 0 0 0,17 0 72 0 0,-1-17-72 0 0,-16 17 96 0 0,17-16-24 0 0,-17-1 0 0 0,17 17 0 0 0,-17-17-8 0 0,0 1-64 0 0,16-1 96 0 0,-16 1-32 0 0,0-1-144 0 0,17-16-32 0 0,-17 16-8 0 0,16 1 0 0 0,-16-1-1416 0 0,17 0-288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6:00.968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0 532 12640 0 0,'0'0'560'0'0,"0"0"112"0"0,0 0-536 0 0,0-17-136 0 0,0 17 0 0 0,0-17 0 0 0,0 1 616 0 0,0 16 96 0 0,0-17 24 0 0,17 17-1 0 0,-17-16-207 0 0,16 16-40 0 0,1-17-8 0 0,-1 17 0 0 0,1 0-72 0 0,16-17-24 0 0,-16 17 0 0 0,16 0 0 0 0,0 0 40 0 0,-16 0 8 0 0,16 0 0 0 0,0 0 0 0 0,-16 0-168 0 0,16 17-32 0 0,0-17-8 0 0,-16 17 0 0 0,16-1-144 0 0,-16 1-80 0 0,-1-1 80 0 0,1 1-80 0 0,0-17 64 0 0,-17 17-64 0 0,16-1 0 0 0,-16 1 72 0 0,0-1-72 0 0,0 18 0 0 0,-16-18 0 0 0,16 1 0 0 0,-17 16 0 0 0,17-16-112 0 0,-17 16 24 0 0,-16 0 8 0 0,17-16-40 0 0,-1-1-8 0 0,0 17 0 0 0,-16-16 0 0 0,0 0 24 0 0,16-1 0 0 0,-16 1 0 0 0,16-1 0 0 0,-16 1 104 0 0,17-17 0 0 0,-1 17 0 0 0,0-1 0 0 0,1-16 0 0 0,-1 17 0 0 0,1-17 0 0 0,16 0 0 0 0,0 0 0 0 0,0 0 0 0 0,0 0 0 0 0,0 0 0 0 0,0 0 0 0 0,0 0 0 0 0,0 0 88 0 0,16-17-24 0 0,1 17 56 0 0,-1 0 8 0 0,1-16 8 0 0,0 16 0 0 0,-1-17 56 0 0,1 17 0 0 0,16 0 8 0 0,0-17 0 0 0,-16 17-40 0 0,16-16 0 0 0,-16 16-8 0 0,16 0 0 0 0,-16 0-88 0 0,16 0-64 0 0,-17-17 72 0 0,1 17-72 0 0,0 0 0 0 0,-1 0 0 0 0,17 0 0 0 0,-33 0 0 0 0,17 0-136 0 0,0 0-80 0 0,-1 0-8 0 0,1 0-6144 0 0,-1 0-1215 0 0</inkml:trace>
  <inkml:trace contextRef="#ctx0" brushRef="#br0" timeOffset="600.52">814 465 11520 0 0,'-17'0'512'0'0,"17"0"96"0"0,0 0-480 0 0,0-16-128 0 0,17 16 0 0 0,-17 0 0 0 0,16-17 968 0 0,-16 17 176 0 0,0 0 32 0 0,17 0 7 0 0,-17 0-383 0 0,16 0-64 0 0,-16 17-24 0 0,17-1 0 0 0,-17 1-72 0 0,0-1-24 0 0,0 18 0 0 0,0-18 0 0 0,0 17-360 0 0,0-16-80 0 0,0 16-16 0 0,0 0 0 0 0,0 1-160 0 0,-17-1 72 0 0,17-17-72 0 0,0 18 0 0 0,0-18 0 0 0,0 1 0 0 0,0-1 0 0 0,-16 1 0 0 0,16 0 0 0 0,0-17 0 0 0,0 0-120 0 0,0 0 40 0 0,0 0-240 0 0,0 0-56 0 0,0 0-8 0 0,0 0 0 0 0,16 0-208 0 0,-16-17-48 0 0,17 0 0 0 0,-17 1-8 0 0,17-1 232 0 0,-17 1 56 0 0,16-18 8 0 0,-16 18 0 0 0,17-17 224 0 0,-1 16 40 0 0,-16-16 16 0 0,0 16 0 0 0,17-16 264 0 0,-17 16 48 0 0,17 1 16 0 0,-1-1 0 0 0,-16 1 320 0 0,0 16 72 0 0,17-17 16 0 0,-17 17 0 0 0,0 0-192 0 0,16 17-40 0 0,1-17-8 0 0,-17 16 0 0 0,17 1-184 0 0,-17-1-40 0 0,16 1-8 0 0,-16 16 0 0 0,17 0-56 0 0,-17 1-8 0 0,0-18-8 0 0,0 17 0 0 0,0-16-120 0 0,16 0 0 0 0,-16 16 0 0 0,0-17 0 0 0,0 1 0 0 0,0 0 0 0 0,0-1 0 0 0,0-16-80 0 0,0 0-160 0 0,0 0-32 0 0,0 0-8 0 0,0 0 0 0 0,0 0-216 0 0,0 0-48 0 0,0 0 0 0 0,17-16-8 0 0,-17-1 280 0 0,17 0 56 0 0,-17 1 16 0 0,16-17 0 0 0,-16 16 200 0 0,17-16 0 0 0,-17 0 0 0 0,16 16-64 0 0,-16-16 200 0 0,17 16 48 0 0,0-16 8 0 0,-17 16 0 0 0,16 1 296 0 0,-16-1 64 0 0,17 1 16 0 0,-17-1 0 0 0,16 17-144 0 0,-16 0-24 0 0,0 0-8 0 0,0 0 0 0 0,0 0-216 0 0,17 0-48 0 0,-17 17 0 0 0,0-1-8 0 0,17 1-40 0 0,-17-1-8 0 0,0 1 0 0 0,0 0 0 0 0,0-1-72 0 0,16 1 0 0 0,-16 16 0 0 0,0-16 0 0 0,0 16 0 0 0,0-17-72 0 0,0 1 0 0 0,0 0 0 0 0,0 16-960 0 0,0-17-192 0 0,0-16-40 0 0,0 17-7439 0 0</inkml:trace>
  <inkml:trace contextRef="#ctx0" brushRef="#br0" timeOffset="976.55">1544 498 17047 0 0,'0'0'752'0'0,"0"0"160"0"0,0 0-728 0 0,0 0-184 0 0,0 0 0 0 0,0 0 0 0 0,0 17 928 0 0,17-17 160 0 0,-1 17 24 0 0,-16-1 8 0 0,0 1-704 0 0,17-1-128 0 0,-1 18-32 0 0,-16-1-8 0 0,0 0-96 0 0,17 0-24 0 0,-17 0 0 0 0,0 1 0 0 0,17-1-64 0 0,-17 0-64 0 0,0 0 96 0 0,16 0-96 0 0,-16-16 104 0 0,0 16-32 0 0,0-16-8 0 0,0 16 0 0 0,0-16-64 0 0,0-1 0 0 0,0 1 0 0 0,0-17 0 0 0,0 0-80 0 0,0 0 80 0 0,0 0 0 0 0,0 0-72 0 0,0 0-72 0 0,17-17-16 0 0,-17-16 0 0 0,0 16 0 0 0,16 1-40 0 0,-16-17-16 0 0,0-1 0 0 0,17 1 0 0 0,-17 0 120 0 0,0 0 32 0 0,0 0 0 0 0,17-1 0 0 0,-17 1 64 0 0,0 0 64 0 0,16 0-64 0 0,-16 16 88 0 0,0-16 144 0 0,17 16 32 0 0,-17 17 8 0 0,0-16 0 0 0,16-1 80 0 0,-16 17 24 0 0,0 0 0 0 0,0 17 0 0 0,17-17-304 0 0,-17 16-72 0 0,0 1 0 0 0,0 16 0 0 0,17-16 64 0 0,-17 16 0 0 0,0 0 0 0 0,0 0 0 0 0,0 1-64 0 0,0-1 0 0 0,0 0-96 0 0,16 0 96 0 0,-16-16-160 0 0,0 16 24 0 0,0-16 8 0 0,0 16 0 0 0,0-33-1496 0 0,0 16-296 0 0</inkml:trace>
  <inkml:trace contextRef="#ctx0" brushRef="#br0" timeOffset="2404.21">1926 17 14280 0 0,'0'0'632'0'0,"0"0"136"0"0,16 0-616 0 0,-16 0-152 0 0,17 0 0 0 0,0 0 0 0 0,-1-17 488 0 0,1 17 71 0 0,-1 0 17 0 0,18 17 0 0 0,-18-34-320 0 0,1 34-56 0 0,16-17-8 0 0,-16 0-8 0 0,-1 0 136 0 0,-16 17 24 0 0,17-17 8 0 0,-1 16 0 0 0,-16-16 72 0 0,17 17 24 0 0,-17-17 0 0 0,17 16 0 0 0,-17 1-360 0 0,0-17-88 0 0,0 17 0 0 0,-17-17 0 0 0,17 16 0 0 0,0 1 0 0 0,-17-1 0 0 0,1-16 0 0 0,-1 17 0 0 0,1 0 0 0 0,-1-17 0 0 0,-16 16 0 0 0,16 1 0 0 0,-16-17 0 0 0,16 0 0 0 0,1 16 0 0 0,-1-16-112 0 0,1 0 40 0 0,-1 17 8 0 0,0-17 0 0 0,1 0 64 0 0,-1 0 0 0 0,17 17 0 0 0,0-17 64 0 0,0 0 152 0 0,0 0 32 0 0,-16 0 8 0 0,16 0 0 0 0,0 0 40 0 0,0 0 16 0 0,0 0 0 0 0,0 0 0 0 0,16 0-168 0 0,1 0-32 0 0,-1 0-8 0 0,1 0 0 0 0,0 0-40 0 0,-1-17 0 0 0,17 17-64 0 0,-16 0 96 0 0,0 0-96 0 0,16 0 72 0 0,-17 0-72 0 0,1-17 64 0 0,0 17-64 0 0,-1 0 0 0 0,1 0 0 0 0,-1 0 0 0 0,1 0-368 0 0,0 0-112 0 0,16 0-32 0 0,-17 0-8943 0 0</inkml:trace>
  <inkml:trace contextRef="#ctx0" brushRef="#br0" timeOffset="3069.06">2225 781 14168 0 0,'0'0'624'0'0,"0"0"136"0"0,0 0-608 0 0,0 0-152 0 0,0 0 0 0 0,0 0 0 0 0,0 0 664 0 0,16 16 103 0 0,1-16 17 0 0,-17 17 8 0 0,16-17 8 0 0,1 0 0 0 0,0 0 0 0 0,-1 0 0 0 0,1 0-232 0 0,-1 0-48 0 0,1 0-8 0 0,0 0 0 0 0,-1 0-152 0 0,1 0-32 0 0,16 0-8 0 0,-16-17 0 0 0,-1 17-104 0 0,1 0-24 0 0,-1 0-8 0 0,1 0 0 0 0,0 0-96 0 0,-1 0-24 0 0,1 0 0 0 0,-1 0 0 0 0,-16-16-64 0 0,17 16-72 0 0,0 0 72 0 0,-1 0-104 0 0,1 16-1256 0 0,-17-16-248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6:04.563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1 84 10136 0 0,'0'0'896'0'0,"0"0"-712"0"0,0 0-184 0 0,0 0 0 0 0,0 0 1096 0 0,0 0 184 0 0,0-17 40 0 0,0 17 8 0 0,0 0-745 0 0,17 0-143 0 0,-17 0-32 0 0,16 0-8 0 0,1 0 16 0 0,-1 0 0 0 0,1 0 0 0 0,0-16 0 0 0,-1 16 0 0 0,17 0 8 0 0,1 0 0 0 0,-1 0 0 0 0,0-17-40 0 0,0 17 0 0 0,0 0-8 0 0,1 0 0 0 0,-1-17-24 0 0,0 17-8 0 0,0 0 0 0 0,0-16 0 0 0,1 16-216 0 0,-18 0-32 0 0,17 0-16 0 0,-16 0 0 0 0,16 0-80 0 0,-16 0 0 0 0,-1 0 72 0 0,1 0-72 0 0,-17 0 0 0 0,17 0 0 0 0,-1 0-96 0 0,-16 0 32 0 0,0 0-504 0 0,0 0-96 0 0,0 0-16 0 0,0 0-5464 0 0,17 16-1095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6:05.020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133 17 11520 0 0,'0'0'512'0'0,"0"0"96"0"0,0 0-480 0 0,0 0-128 0 0,0 0 0 0 0,0 0 0 0 0,0 0 992 0 0,17 0 168 0 0,-1 0 40 0 0,-16 0 7 0 0,33 0-367 0 0,-16-16-72 0 0,0 16-8 0 0,16 0-8 0 0,-17 0-240 0 0,18 16-40 0 0,-18-16-16 0 0,1 0 0 0 0,16 0-280 0 0,-16 17-56 0 0,-1-17-16 0 0,1 16 0 0 0,-1-16-104 0 0,1 17 64 0 0,-17-17-64 0 0,17 17 0 0 0,-17-1 64 0 0,0 1-64 0 0,0-17 0 0 0,0 16 72 0 0,-17 1-72 0 0,17 0 0 0 0,-17-17 0 0 0,1 16 0 0 0,16 1-96 0 0,-17-17-40 0 0,1 16-8 0 0,-1 1 0 0 0,0-17-208 0 0,1 17-48 0 0,-1-17-8 0 0,1 0 0 0 0,-1 0 120 0 0,0 16 32 0 0,1-16 0 0 0,-1 0 0 0 0,1 0 160 0 0,16 0 96 0 0,0 0-96 0 0,0 0 96 0 0,0 0 0 0 0,0 0 0 0 0,0 0 64 0 0,0 0-64 0 0,0 0 136 0 0,0 0-16 0 0,16-16-8 0 0,1 16 0 0 0,-1 0-16 0 0,1 0 0 0 0,16 0 0 0 0,-16 0 0 0 0,-1 16-24 0 0,1-16-8 0 0,0 17 0 0 0,16-17 0 0 0,-17 16 32 0 0,1-16 8 0 0,0 17 0 0 0,-1 0 0 0 0,-16-1 88 0 0,17 1 24 0 0,-17-1 0 0 0,0 1 0 0 0,0 16-16 0 0,-17-16 0 0 0,17 0 0 0 0,-16-1 0 0 0,-1 1-72 0 0,0 16-8 0 0,1-33-8 0 0,-17 17 0 0 0,-1-1-32 0 0,18 1-8 0 0,-17-1 0 0 0,-1-16 0 0 0,1 0-72 0 0,0 17 0 0 0,16-17 0 0 0,-16 0 0 0 0,17-17 0 0 0,-18 17-88 0 0,18 0 24 0 0,-1-16 0 0 0,-16 16-680 0 0,16-33-136 0 0,1 16-24 0 0,-1-16-7575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4:17.100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0 34 5528 0 0,'0'0'488'0'0,"0"0"-392"0"0,0 0-96 0 0,0 0 0 0 0,0 0 1512 0 0,0 0 280 0 0,0 0 64 0 0,0 0 0 0 0,17 0-792 0 0,-17 0-160 0 0,0-17-32 0 0,0 17-9 0 0,16 0-279 0 0,1-16-56 0 0,-17 16-16 0 0,17 0 0 0 0,-1 0-168 0 0,1 0-40 0 0,-1 0-8 0 0,18 0 0 0 0,-18 16-72 0 0,1-16-8 0 0,-1 0-8 0 0,1 17 0 0 0,0-17-208 0 0,-1 16 0 0 0,-16-16 0 0 0,17 17 0 0 0,-17 0 168 0 0,0-17 72 0 0,0 16 16 0 0,0 1 0 0 0,0-1-408 0 0,0-16-72 0 0,-17 17-24 0 0,17 0 0 0 0,-16-1 48 0 0,-1 1 8 0 0,0-1 0 0 0,-16-16 0 0 0,17 17-152 0 0,-1 0-24 0 0,0-17-8 0 0,1 16 0 0 0,-1-16 184 0 0,1 17 32 0 0,-1-17 0 0 0,0 0 8 0 0,17 16 152 0 0,-16-16 0 0 0,16 0-64 0 0,0 0 64 0 0,0 0 88 0 0,0 0 40 0 0,0 0 16 0 0,0 0 0 0 0,0 0 208 0 0,0 0 48 0 0,0 0 8 0 0,0 0 0 0 0,0 0-128 0 0,16 0-24 0 0,1-16-8 0 0,0 16 0 0 0,-1 0 72 0 0,17 0 24 0 0,-16 0 0 0 0,16 0 0 0 0,0 0 8 0 0,-16 0 8 0 0,16-17 0 0 0,0 17 0 0 0,-16 0-280 0 0,16 0-80 0 0,-16 0 0 0 0,-1 0 0 0 0,18-16 0 0 0,-18 16 0 0 0,1 0 0 0 0,-1 0-6408 0 0,1 0-1319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6:05.588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34 83 14568 0 0,'0'0'320'0'0,"0"-16"64"0"0,0 16 8 0 0,16-17 24 0 0,-16 17-328 0 0,0-17-88 0 0,17 17 0 0 0,-17 0 0 0 0,16-16 559 0 0,1 16 97 0 0,-17 0 16 0 0,17-17 8 0 0,-1 17 96 0 0,1 0 24 0 0,-1 0 0 0 0,1 0 0 0 0,0 17-440 0 0,-1-17-80 0 0,17 16-24 0 0,-16-16 0 0 0,16 17 0 0 0,-16 0 0 0 0,-1-1 0 0 0,1 1 0 0 0,0-1-256 0 0,-1 1 0 0 0,1 0 0 0 0,-1-1 0 0 0,-16 1 104 0 0,0-1-32 0 0,0 1-8 0 0,0 0 0 0 0,0-1-64 0 0,-16 1 0 0 0,16-17 0 0 0,-17 16 0 0 0,17 1-112 0 0,-16 0-40 0 0,-1-1-8 0 0,0 1 0 0 0,1-1 0 0 0,-17 1-8 0 0,16-17 0 0 0,-16 17 0 0 0,0-1 168 0 0,16 1-88 0 0,-16-1 88 0 0,16 1-64 0 0,-16-17 0 0 0,16 17 0 0 0,1-17 0 0 0,-1 16 0 0 0,1-16 64 0 0,-1 17-64 0 0,17-17 64 0 0,-17 0-64 0 0,17 0 64 0 0,0 0 0 0 0,0 0 0 0 0,0 0-64 0 0,0 0 64 0 0,0 0 72 0 0,0 0-8 0 0,17 0-64 0 0,0 0 216 0 0,16 0-16 0 0,-17 0 0 0 0,1-17 0 0 0,16 17 16 0 0,0-16 0 0 0,1 16 0 0 0,-1 0 0 0 0,0 0-24 0 0,0 0-8 0 0,0-17 0 0 0,1 17 0 0 0,-1 0 64 0 0,17-17 8 0 0,-34 17 8 0 0,17 0 0 0 0,1 0-264 0 0,-18 0 0 0 0,17 0 0 0 0,-16 0 0 0 0,0 0-792 0 0,-1 0-208 0 0,1 0-48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6:06.143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50 415 19951 0 0,'0'0'440'0'0,"-16"0"88"0"0,16 17 16 0 0,0-17 24 0 0,0 0-456 0 0,0 0-112 0 0,0 0 0 0 0,0 16 0 0 0,0-16 160 0 0,16 17 16 0 0,-32 0 0 0 0,16-1 0 0 0,0 17 168 0 0,0-16 32 0 0,0 0 8 0 0,0 16 0 0 0,0-17-160 0 0,0 18-24 0 0,0-18-8 0 0,0 1 0 0 0,-17 16-192 0 0,17-16 0 0 0,0 16 0 0 0,0-17 0 0 0,0 1 0 0 0,0 0 0 0 0,0 16-112 0 0,0-33 40 0 0,-16 16 72 0 0,16 1-64 0 0,0 0 64 0 0,0-17-64 0 0,0 0 0 0 0,0 0 0 0 0,0 0 0 0 0,0 0 0 0 0,0 0-32 0 0,16 0-8 0 0,-16-17 0 0 0,0 0 0 0 0,17 17-216 0 0,-17-16-32 0 0,16-17-16 0 0,-16 16 0 0 0,17 0 240 0 0,-17 1 40 0 0,0-17 16 0 0,17 16 0 0 0,-17-16 72 0 0,16 16 0 0 0,-16 1 0 0 0,17-18 0 0 0,-17 18 88 0 0,16-1 32 0 0,1 1 8 0 0,-17-1 0 0 0,17 0 200 0 0,-17 1 48 0 0,0-1 8 0 0,16 17 0 0 0,-16-16-208 0 0,0 16-40 0 0,0 0-8 0 0,0 0 0 0 0,0 0-48 0 0,17 16-16 0 0,-17-16 0 0 0,16 17 0 0 0,-16-1-64 0 0,0 1 0 0 0,17 0 0 0 0,-17-1 0 0 0,0 1 0 0 0,0 16 0 0 0,0-16 0 0 0,0-1 0 0 0,0 17 0 0 0,0-16 0 0 0,0 0 0 0 0,17-1 0 0 0,-17 1 0 0 0,0-1 0 0 0,0 1 0 0 0,0 0 0 0 0,0-1-192 0 0,16 1-48 0 0,-16-17-16 0 0,0 0 0 0 0,0 0-1160 0 0,0 0-240 0 0,0 0-40 0 0</inkml:trace>
  <inkml:trace contextRef="#ctx0" brushRef="#br0" timeOffset="521.89">216 50 16416 0 0,'0'0'359'0'0,"0"0"81"0"0,0 0 8 0 0,0-17 8 0 0,0 17-360 0 0,0 0-96 0 0,17 0 0 0 0,-17 0 0 0 0,17-16 416 0 0,-1 16 72 0 0,-16 0 16 0 0,17 0 0 0 0,-1 0-112 0 0,1-17-16 0 0,0 17-8 0 0,-1 17 0 0 0,1-17 8 0 0,-1 0 0 0 0,1 0 0 0 0,0 16 0 0 0,-1-16-88 0 0,1 0-8 0 0,16 17-8 0 0,-16-17 0 0 0,-1 17-168 0 0,1-17-32 0 0,-1 16-8 0 0,1-16 0 0 0,0 0-64 0 0,-1 17 64 0 0,-16-17-64 0 0,17 16 64 0 0,-17-16-64 0 0,0 0 80 0 0,-17 17-80 0 0,17-17 80 0 0,-16 17-80 0 0,-1-17 0 0 0,17 16 0 0 0,-17 1 0 0 0,1-17-72 0 0,-17 16-56 0 0,16-16-16 0 0,0 17 0 0 0,1-17 0 0 0,-1 17 0 0 0,1-17 0 0 0,-1 0 0 0 0,0 16 40 0 0,1-16 8 0 0,-1 0 0 0 0,1 0 0 0 0,16 0 96 0 0,-17 0 0 0 0,17 17 0 0 0,0-17-72 0 0,0 0 72 0 0,0 0-64 0 0,0 0 64 0 0,0 0-64 0 0,0 0 64 0 0,0 0-80 0 0,0-17 80 0 0,17 17-80 0 0,-1-16 80 0 0,1 16 0 0 0,-1 0 0 0 0,1 0-64 0 0,0 0 64 0 0,-1 0 0 0 0,1 0 0 0 0,16 0 0 0 0,-16 0 0 0 0,16 0 112 0 0,-17 0-24 0 0,1 16-8 0 0,16-16 112 0 0,-16 0 32 0 0,-1 17 0 0 0,1-17 0 0 0,-17 16-128 0 0,17 1-32 0 0,-17-17 0 0 0,0 17 0 0 0,0-1 24 0 0,-17-16 0 0 0,0 17 0 0 0,1-1 0 0 0,-1-16 88 0 0,1 17 16 0 0,-18 16 8 0 0,18-33 0 0 0,-17 17-40 0 0,16-1 0 0 0,-16 1-8 0 0,0-17 0 0 0,16 17-152 0 0,-16-17 0 0 0,0 0 0 0 0,16 0 0 0 0,-16 16-224 0 0,16-16-104 0 0,-16-16-24 0 0,16 16 0 0 0,1 0-1152 0 0,-1-17-224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6:59.586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299 216 7368 0 0,'0'0'320'0'0,"0"0"80"0"0,0 0-320 0 0,0 0-80 0 0,0 0 0 0 0,17 0 0 0 0,-17-16 856 0 0,0 16 152 0 0,17-17 32 0 0,-17 17 8 0 0,0-17-296 0 0,0 17-56 0 0,0-16-16 0 0,0 16 0 0 0,0-17-216 0 0,0 17-48 0 0,-17 0 0 0 0,17-16-9 0 0,0 16-71 0 0,-17 0-16 0 0,17 0 0 0 0,-16 0 0 0 0,-1 0-208 0 0,17 0-48 0 0,-16 16 0 0 0,-1-16-64 0 0,0 17 80 0 0,1 16-80 0 0,-1-16 64 0 0,1 16-64 0 0,-18 0 0 0 0,18 0 64 0 0,-1 0-64 0 0,1 17 0 0 0,-1-17 128 0 0,0 1-24 0 0,1 15 0 0 0,-1-15 0 0 0,17 15 24 0 0,-16-15 0 0 0,16-1 0 0 0,0 0 0 0 0,0 0-64 0 0,0 0-64 0 0,16-16 88 0 0,-16 0-88 0 0,17-1 64 0 0,-1 1-64 0 0,1-1 0 0 0,0-16 0 0 0,-1 0 144 0 0,1 0-24 0 0,16-16-8 0 0,-16-1 0 0 0,-1 1-40 0 0,17-18-8 0 0,1 1 0 0 0,-18 0 0 0 0,1 0-64 0 0,16-17 64 0 0,-16 17-64 0 0,-1 0 64 0 0,1-1-64 0 0,-1 1 0 0 0,1 0 0 0 0,0 0 0 0 0,-1 16 0 0 0,-16-16 0 0 0,17 16-80 0 0,-17 1 80 0 0,0-1 0 0 0,16 1 0 0 0,-16 16 0 0 0,0 0 0 0 0,0 0 64 0 0,0 0 16 0 0,0 16 0 0 0,0 1 0 0 0,0-1 8 0 0,0 18 0 0 0,0-18 0 0 0,0 1 0 0 0,0 16-24 0 0,17 0-64 0 0,-17 0 96 0 0,17-16-32 0 0,-1 0-64 0 0,1 16 80 0 0,-17-17-80 0 0,16 1 80 0 0,1 0-80 0 0,0-17 0 0 0,-17 0 0 0 0,0 0 0 0 0,16 0 176 0 0,1 0-8 0 0,-1-17 0 0 0,1 17 0 0 0,-17-17-168 0 0,17 1 0 0 0,-17-1 0 0 0,0 1 0 0 0,0-18 0 0 0,0 18 0 0 0,0-1 0 0 0,0 1 0 0 0,0-18 88 0 0,-17 18 32 0 0,0-1 8 0 0,17 1 0 0 0,-16-1-56 0 0,-1 0-8 0 0,1 1 0 0 0,-1-1 0 0 0,0 1-64 0 0,17 16 0 0 0,-16-17 0 0 0,-1 17 0 0 0,1 0 0 0 0,-1 0-96 0 0,17 0 0 0 0,0 0 8 0 0,0 0-1200 0 0,0 0-248 0 0</inkml:trace>
  <inkml:trace contextRef="#ctx0" brushRef="#br0" timeOffset="397.86">1113 216 17071 0 0,'0'0'760'0'0,"0"0"152"0"0,0 0-728 0 0,0 0-184 0 0,0 0 0 0 0,0 0 0 0 0,0 0 0 0 0,0 0 64 0 0,-17-16-64 0 0,17 16 0 0 0,-16 16-80 0 0,-1-16-48 0 0,17 0-16 0 0,-33 0 0 0 0,16 17 72 0 0,1-17 72 0 0,-1 16-104 0 0,-16 1 40 0 0,0-17 64 0 0,16 17 0 0 0,0-17 0 0 0,-16 16 0 0 0,17-16 0 0 0,-1 17 0 0 0,0-1 0 0 0,1-16 64 0 0,16 0-64 0 0,-17 17 0 0 0,17-17 0 0 0,0 0 0 0 0,0 0-72 0 0,0 0 72 0 0,0 0-80 0 0,0 17 80 0 0,17-17-80 0 0,-1 0 80 0 0,1 16-80 0 0,0-16 80 0 0,-1 0 0 0 0,1 17 0 0 0,16-17 0 0 0,-16 0 0 0 0,16 0 0 0 0,0 16 128 0 0,-16-16-8 0 0,16 17-8 0 0,0-17 24 0 0,0 17 8 0 0,-16-1 0 0 0,16-16 0 0 0,0 17 0 0 0,1-1 0 0 0,-34-16 0 0 0,33 17 0 0 0,-33-17 64 0 0,16 17 16 0 0,-16-1 0 0 0,0 1 0 0 0,0-17 112 0 0,-16 0 24 0 0,16 16 8 0 0,-33 1 0 0 0,16-17-152 0 0,0 0-32 0 0,-16 17-8 0 0,17-17 0 0 0,-18 16-104 0 0,1-16-72 0 0,16 0 96 0 0,-16 0-96 0 0,17 0 0 0 0,-1 0 0 0 0,-16 0 0 0 0,0 0 0 0 0,16 0-656 0 0,0-16-136 0 0,1 16-24 0 0,-1 0-7463 0 0</inkml:trace>
  <inkml:trace contextRef="#ctx0" brushRef="#br0" timeOffset="613.79">1262 349 14280 0 0,'0'0'1272'0'0,"0"0"-1016"0"0,0 0-256 0 0,0 0 0 0 0,17 0 783 0 0,0 0 113 0 0,-1-17 16 0 0,17 17 8 0 0,-16 0-696 0 0,16-16-144 0 0,-16 16-80 0 0,16-17 96 0 0,-16 17-16 0 0,16 0 0 0 0,-17-16 0 0 0,1 16 0 0 0,16 0-8 0 0,-16 0 0 0 0,16 0 0 0 0,-16-17 0 0 0,-1 17-72 0 0,1 0 0 0 0,-1 0 0 0 0,18-17 0 0 0,-18 17-264 0 0,1 0-96 0 0,16-16-24 0 0,-16 16-4815 0 0,-1 0-969 0 0</inkml:trace>
  <inkml:trace contextRef="#ctx0" brushRef="#br0" timeOffset="855.56">1711 0 5064 0 0,'-34'0'448'0'0,"34"0"-352"0"0,0 0-96 0 0,-16 17 0 0 0,16-17 2536 0 0,0 0 496 0 0,-17 17 96 0 0,17-17 15 0 0,0 16-2511 0 0,-16 1-504 0 0,16-1-128 0 0,0 18 0 0 0,0-1 128 0 0,0-17 8 0 0,-17 18 0 0 0,17-1 0 0 0,0 0 304 0 0,-17 0 56 0 0,17 0 16 0 0,0 1 0 0 0,0-18-80 0 0,0 17-16 0 0,0 1 0 0 0,17-18 0 0 0,-17 17-256 0 0,17-16-64 0 0,-17 16 0 0 0,16-16-8 0 0,-16 16-88 0 0,17-16 0 0 0,-1-1 0 0 0,-16 17 0 0 0,34-16-128 0 0,-18-17-64 0 0,1 17-8 0 0,-1-17-5775 0 0,18 0-1153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7:00.750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34 50 16495 0 0,'0'0'736'0'0,"0"17"144"0"0,0-17-704 0 0,0 16-176 0 0,0 1 0 0 0,0 0 0 0 0,-16-1 104 0 0,16 1-8 0 0,-17-1-8 0 0,17 1 0 0 0,0-17 72 0 0,0 33 8 0 0,0-16 8 0 0,0-1 0 0 0,17 1 16 0 0,-17 0 0 0 0,16-1 0 0 0,-16 1 0 0 0,17-1-96 0 0,-1-16-8 0 0,-16 0-8 0 0,17 0 0 0 0,16 0-80 0 0,-16-16 0 0 0,-1 16 72 0 0,1-17-72 0 0,0 1 0 0 0,-1-1 0 0 0,17-16 0 0 0,-16 16 0 0 0,-17 1 0 0 0,17-18 72 0 0,-1 18-72 0 0,-16-1 0 0 0,0-16 112 0 0,-16 16-32 0 0,16 1-8 0 0,-17-1 0 0 0,0 1 144 0 0,1-1 24 0 0,-17 17 8 0 0,16-17 0 0 0,0 17-88 0 0,1 0-8 0 0,-17 0-8 0 0,16 17 0 0 0,0-17-144 0 0,1 17 0 0 0,-1-17 0 0 0,1 16-72 0 0,-1 1-768 0 0,17-1-152 0 0,0-16-32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7:01.085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283 101 15664 0 0,'0'-17'1391'0'0,"0"17"-1111"0"0,0-17-280 0 0,0 17 0 0 0,0-16 448 0 0,0 16 40 0 0,0-17 8 0 0,0 1 0 0 0,-17 16-352 0 0,17-17-72 0 0,-16 17-8 0 0,16 0-64 0 0,-17 0 128 0 0,0 17-32 0 0,1-17-8 0 0,-1 16 0 0 0,1 1 72 0 0,-18-17 24 0 0,18 16 0 0 0,-1 18 0 0 0,1-18 16 0 0,-1 1 8 0 0,0-1 0 0 0,1 1 0 0 0,-1 0-112 0 0,17 16-16 0 0,0-17-8 0 0,-16 34 0 0 0,16-33-72 0 0,0 16 0 0 0,0 17 0 0 0,0-17 0 0 0,16 0 0 0 0,-16 0 0 0 0,17 1 0 0 0,-17-1 0 0 0,16 17-72 0 0,-16-17 72 0 0,17 0 0 0 0,-17 0 0 0 0,17 17 0 0 0,-17-17 0 0 0,16 0 0 0 0,-16 1 0 0 0,17-1 0 0 0,-17 0 88 0 0,0 0-24 0 0,16-16-64 0 0,-16 16 80 0 0,0-16-80 0 0,17 16 64 0 0,-17-17-64 0 0,0 1 0 0 0,17 0 64 0 0,-17-1-64 0 0,0-16 0 0 0,0 0-72 0 0,0 0-56 0 0,0 0-16 0 0,0 0 0 0 0,0 0-952 0 0,0 0-192 0 0,0 0-40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7:01.370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33 100 13360 0 0,'-16'-16'1184'0'0,"16"16"-944"0"0,0 0-240 0 0,0 0 0 0 0,0 0 1072 0 0,-17 0 167 0 0,17-17 33 0 0,0 17 8 0 0,17 0-632 0 0,-17-17-120 0 0,16 17-24 0 0,-16 0-8 0 0,17-16-296 0 0,16-1-56 0 0,-16 17-16 0 0,16 0 0 0 0,0-16-128 0 0,0 16 0 0 0,0 0 0 0 0,-16 0 0 0 0,33 0 0 0 0,-17 0-88 0 0,0 0 0 0 0,0 0-5855 0 0,17 0-1169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7:01.630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499 217 12896 0 0,'-17'-17'576'0'0,"1"1"112"0"0,16 16-552 0 0,-17-17-136 0 0,0 17 0 0 0,17-17 0 0 0,-16 1 856 0 0,-1-1 136 0 0,1 1 31 0 0,-1 16 9 0 0,0-17-912 0 0,1 17-184 0 0,-1 0-40 0 0,1 0-8 0 0,-1 0-48 0 0,0 0-16 0 0,-16 17 0 0 0,17-17 0 0 0,-1 16 176 0 0,-16 1 0 0 0,16-1 0 0 0,0 1 0 0 0,-16 0 0 0 0,33-1 0 0 0,-33 1 0 0 0,16-1 0 0 0,1 1 0 0 0,-1 0-72 0 0,17-1 72 0 0,-16 17 0 0 0,16-16-120 0 0,0 0 32 0 0,16-1 8 0 0,-16 1 0 0 0,17-17 80 0 0,-1 16-104 0 0,1 1 40 0 0,0-17 64 0 0,-1 17 0 0 0,17-17 96 0 0,-16 16 0 0 0,16-16 0 0 0,1 0 160 0 0,-18 17 32 0 0,17-17 0 0 0,1 0 8 0 0,-1 16-8 0 0,0-16 0 0 0,0 17 0 0 0,0-17 0 0 0,1 17-48 0 0,-18-17-16 0 0,1 16 0 0 0,-1 1 0 0 0,1-1-64 0 0,-17 1-8 0 0,17 0-8 0 0,-17-1 0 0 0,-17 1 16 0 0,17-1 8 0 0,-17 1 0 0 0,1 0 0 0 0,-1-1-32 0 0,1 1-8 0 0,-1-1 0 0 0,-16 1 0 0 0,16-17-48 0 0,-16 17-16 0 0,16-1 0 0 0,1-16 0 0 0,-1 0-136 0 0,-16 17-32 0 0,16-17-8 0 0,1 0 0 0 0,-1-17-840 0 0,1 17-168 0 0,-1 0-32 0 0</inkml:trace>
  <inkml:trace contextRef="#ctx0" brushRef="#br0" timeOffset="361.34">648 101 14744 0 0,'0'0'1312'0'0,"0"0"-1056"0"0,17 16-256 0 0,-17-16 0 0 0,16 17 535 0 0,-16-1 49 0 0,17-16 16 0 0,-17 17 0 0 0,17 0-432 0 0,-17-1-80 0 0,0 1-24 0 0,0-1 0 0 0,0 18 88 0 0,16-18 8 0 0,-16 17 8 0 0,0 1 0 0 0,0-18 112 0 0,17 17 16 0 0,-17 1 8 0 0,16-1 0 0 0,-16-17-112 0 0,17 18-32 0 0,-17-18 0 0 0,17 1 0 0 0,-17-1-16 0 0,0 1-8 0 0,16 0 0 0 0,-16-1 0 0 0,0-16-136 0 0,0 17-72 0 0,0-17 8 0 0,0 0 0 0 0,0 0 64 0 0,0 0 72 0 0,0 0-8 0 0,0 0-64 0 0,17 0 136 0 0,-17-17-24 0 0,16 17-8 0 0,-16-16 0 0 0,0-1 56 0 0,17 0 0 0 0,-17 1 8 0 0,0-1 0 0 0,0 1 48 0 0,17-18 8 0 0,-17 18 0 0 0,0-17 0 0 0,16-1-224 0 0,-16 1-96 0 0,0 0 0 0 0,0-17 8 0 0,17 17 88 0 0,-17 0 0 0 0,16 0 0 0 0,-16-1 0 0 0,17 1-232 0 0,-17 0-32 0 0,0 16-8 0 0,17-16 0 0 0,-1 17-1472 0 0,-16-1-296 0 0</inkml:trace>
  <inkml:trace contextRef="#ctx0" brushRef="#br0" timeOffset="630.09">1096 51 5984 0 0,'-16'0'536'0'0,"16"16"-432"0"0,0 1-104 0 0,0-17 0 0 0,0 17 2480 0 0,0-1 472 0 0,-17-16 96 0 0,17 33 23 0 0,0-16-1839 0 0,0 0-368 0 0,0-1-64 0 0,0 1-24 0 0,0-1-416 0 0,0 18-80 0 0,0-1-24 0 0,0-17 0 0 0,17 18 0 0 0,-17-18-8 0 0,0 17 0 0 0,0-16 0 0 0,16 16-248 0 0,-16-16 0 0 0,0-1-104 0 0,0 18 32 0 0,17-18 0 0 0,-17 1 0 0 0,0-1 0 0 0,0 1 0 0 0,0 0-368 0 0,17-1-72 0 0,-17 1-8 0 0,0-1-8 0 0,0-16-1360 0 0,0 0-264 0 0,0 0-55 0 0,0 0-17 0 0</inkml:trace>
  <inkml:trace contextRef="#ctx0" brushRef="#br0" timeOffset="839.85">1130 167 12440 0 0,'0'-17'1104'0'0,"-17"1"-880"0"0,17 16-224 0 0,0-17 0 0 0,0 1 704 0 0,0 16 96 0 0,0-17 16 0 0,0 0 7 0 0,17 1-439 0 0,-17 16-80 0 0,0 0-16 0 0,16-17-8 0 0,-16 1 72 0 0,17 16 24 0 0,-1 0 0 0 0,1 0 0 0 0,-17 0 56 0 0,17 0 16 0 0,-1 0 0 0 0,1 16 0 0 0,-1-16-192 0 0,1 17-40 0 0,0-1-8 0 0,16 1 0 0 0,-17 0-120 0 0,18-1-24 0 0,-18 1-64 0 0,1 16 96 0 0,-1-16-16 0 0,1 16-8 0 0,0-17 0 0 0,-1 18 0 0 0,1-1 40 0 0,-1 0 8 0 0,-16-16 0 0 0,17 16 0 0 0,-17 0-32 0 0,0-16-8 0 0,-17 16 0 0 0,17-17 0 0 0,-16 18 8 0 0,-1-18 0 0 0,1 1 0 0 0,-1-1 0 0 0,0 1-24 0 0,-16 0 0 0 0,0-17 0 0 0,0 16 0 0 0,16-16-64 0 0,-16 17 0 0 0,0-17 72 0 0,0 0-72 0 0,-1 0-96 0 0,1-17-48 0 0,0 17-16 0 0,16 0 0 0 0,-16-16-984 0 0,17-1-200 0 0,-1 17-32 0 0,0-17-16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7:02.844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34 200 3224 0 0,'0'0'136'0'0,"-17"-17"40"0"0,17 0-176 0 0,0 1 0 0 0,-16 16 0 0 0,16-17 0 0 0,0 1 1752 0 0,0-1 312 0 0,16 0 64 0 0,-16 17 16 0 0,0-16-960 0 0,0-1-184 0 0,17 17-40 0 0,-17-16 0 0 0,0-1-129 0 0,16 17-15 0 0,1 0-8 0 0,-17-17 0 0 0,17 17-256 0 0,-1 0-48 0 0,1 0-16 0 0,16 17 0 0 0,-33-17-160 0 0,33 17-32 0 0,-16-1-8 0 0,16-16 0 0 0,-16 17-88 0 0,-1-1-16 0 0,1 1-8 0 0,-1 0 0 0 0,1 16-48 0 0,0-17-16 0 0,-1 1 0 0 0,-16 0 0 0 0,17-1 48 0 0,-17 17 0 0 0,0-16 8 0 0,0 0 0 0 0,0-1-8 0 0,-17 1-8 0 0,17-1 0 0 0,-16 1 0 0 0,-1 0-424 0 0,17-1-80 0 0,-17 1-24 0 0,1-1-9143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7:03.038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51 1 19495 0 0,'0'0'424'0'0,"0"0"88"0"0,0 0 24 0 0,0 16 16 0 0,0-16-440 0 0,0 0-112 0 0,0 0 0 0 0,0 0 0 0 0,16 0 0 0 0,-16 0 0 0 0,0 0 64 0 0,0 0-64 0 0,0 0 0 0 0,17 0 0 0 0,-1 0 0 0 0,-16 0 0 0 0,0 0 0 0 0,0 0 0 0 0,0 0 0 0 0,0 0 0 0 0,0 0 88 0 0,0 0-88 0 0,0 0 96 0 0,-16 0-96 0 0,-1 0 136 0 0,17 0-24 0 0,-16 17-8 0 0,-1-17 0 0 0,0 0-104 0 0,17 0 0 0 0,0 0 64 0 0,0 0-64 0 0,-16 0-1064 0 0,16 0-240 0 0,0 0-40 0 0,0 0-16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7:03.396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0 133 11520 0 0,'0'0'512'0'0,"0"0"96"0"0,0-16-480 0 0,0-1-128 0 0,0 17 0 0 0,0 0 0 0 0,0-16 1216 0 0,17-1 216 0 0,-1 17 39 0 0,-16-17 17 0 0,0 17-912 0 0,17-16-176 0 0,-17 16-40 0 0,17-17-8 0 0,-1 17 16 0 0,-16-17 0 0 0,17 17 0 0 0,-1 0 0 0 0,1 0 16 0 0,-17 0 0 0 0,17 0 0 0 0,-1 17 0 0 0,1-17-120 0 0,-17 17-16 0 0,16-17-8 0 0,1 16 0 0 0,0 1-136 0 0,-1 0-24 0 0,1-1-8 0 0,-1 1 0 0 0,1-1-72 0 0,-17 1 64 0 0,17 0-64 0 0,-17-1 64 0 0,16 1 16 0 0,-16 16 0 0 0,0-16 0 0 0,0 16 0 0 0,-16-17-16 0 0,16 1 0 0 0,0 0 0 0 0,-17 16 0 0 0,17-17 152 0 0,-17 1 24 0 0,1 0 8 0 0,16-1 0 0 0,-17 1-1392 0 0,17-1-272 0 0,0 1-56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4:29.152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249 698 3224 0 0,'0'0'288'0'0,"0"0"-288"0"0,0 0 0 0 0,0 0 0 0 0,0 0 1840 0 0,0 0 312 0 0,0 0 64 0 0,0 0 16 0 0,0 0-1232 0 0,0 0-240 0 0,17 0-56 0 0,-17 0 0 0 0,16 0-144 0 0,1 0-24 0 0,-1 0-9 0 0,1 0 1 0 0,16 0-120 0 0,-33 0-24 0 0,33 16-8 0 0,-16-16 0 0 0,0 0-136 0 0,-1 0-24 0 0,1 17-8 0 0,-1-17 0 0 0,1 16-8 0 0,0-16 0 0 0,-17 17 0 0 0,16-17 0 0 0,1 0-40 0 0,-17 0 0 0 0,0 0-8 0 0,16 17 0 0 0,-16-1-88 0 0,0 1-64 0 0,0-17 96 0 0,0 16-96 0 0,-16 1 0 0 0,16 0 0 0 0,-17-1 0 0 0,1 1 0 0 0,16-17-64 0 0,-17 16-48 0 0,0-16-8 0 0,1 17 0 0 0,-1-17 48 0 0,1 17 8 0 0,-1-17 0 0 0,0 0 0 0 0,-16 0 64 0 0,17 0 0 0 0,-1 0 0 0 0,0 0 0 0 0,17 0 0 0 0,-16 0 0 0 0,-1 0 0 0 0,17 0 0 0 0,0 0 0 0 0,0 0-80 0 0,0-17 80 0 0,0 17 0 0 0,-16 0-72 0 0,32-17 72 0 0,-16 17 0 0 0,0-16-72 0 0,17 16-120 0 0,-1 0-32 0 0,-16 0 0 0 0,17 0 0 0 0,0 0 328 0 0,-1 0 64 0 0,17 0 16 0 0,-16 0 0 0 0,0 0-184 0 0,-1 0 64 0 0,1 16-64 0 0,-1-16 0 0 0,18 17 72 0 0,-18-17-72 0 0,1 17 96 0 0,-17-17-96 0 0,16 16 120 0 0,1-16-32 0 0,0 17-8 0 0,-17-1 0 0 0,0-16-16 0 0,16 17 0 0 0,-16 0 0 0 0,-16-1 0 0 0,16-16 0 0 0,0 17-64 0 0,-17-1 96 0 0,17-16-32 0 0,-33 17-64 0 0,33 0 96 0 0,-17-1-96 0 0,1-16 96 0 0,-18 0-24 0 0,18 17 0 0 0,-1-17 0 0 0,1 0 0 0 0,-1 0 40 0 0,0 0 8 0 0,-16 0 0 0 0,33 0 0 0 0,-33 0-40 0 0,16 0-8 0 0,1-17 0 0 0,-1 17 0 0 0,1 0 152 0 0,-1-16 32 0 0,0 16 8 0 0,1-17 0 0 0,16 0-688 0 0,-17 17-144 0 0,17-16-24 0 0,-16 16-8 0 0,16-17-984 0 0,0 1-200 0 0</inkml:trace>
  <inkml:trace contextRef="#ctx0" brushRef="#br0" timeOffset="-702.95">17 532 4608 0 0,'0'0'408'0'0,"0"0"-328"0"0,0 0-80 0 0,0 0 0 0 0,0 0 1256 0 0,0 0 240 0 0,-17 0 40 0 0,17 0 16 0 0,0 0-848 0 0,0 0-160 0 0,0 0-40 0 0,0 0-8 0 0,0 0 16 0 0,0 0 0 0 0,0 0 0 0 0,0 0 0 0 0,0 0-8 0 0,0 0 0 0 0,0 0-1 0 0,0 0 1 0 0,0 0-176 0 0,0 0-32 0 0,0 0-8 0 0,0 0 0 0 0,0 0-40 0 0,17 0-16 0 0,-17 0 0 0 0,0 0 0 0 0,0 0-232 0 0,0 0 0 0 0,16 0 0 0 0,1 0 0 0 0,-17 0 0 0 0,16 0 0 0 0,-16 0 0 0 0,17 0 0 0 0,-17 0 256 0 0,17 0 0 0 0,-1-17 0 0 0,-16 17 0 0 0,17 0-416 0 0,-1 0-72 0 0,-16 0-24 0 0,17 0 0 0 0,-17 0 424 0 0,17 0 88 0 0,-1 0 8 0 0,-16 0 8 0 0,17 0-272 0 0,-1 0 0 0 0,1 0 0 0 0,0 0 0 0 0,-1-17 0 0 0,1 17 0 0 0,16 0 0 0 0,-16 0 0 0 0,-1-16 0 0 0,1 16 0 0 0,16 0 0 0 0,-16 0 0 0 0,-1 0 0 0 0,1 0 0 0 0,16 0 0 0 0,-16 0 0 0 0,-1 0 64 0 0,1 0-64 0 0,-1 0 0 0 0,1 0 0 0 0,0 0 0 0 0,-1 0 0 0 0,1 0 64 0 0,-1 0-64 0 0,1 0 0 0 0,0 0 0 0 0,-17 16 0 0 0,16-16 0 0 0,-16 0 104 0 0,17 0-32 0 0,-1 0-8 0 0,-16 0 0 0 0,0 0 16 0 0,17 0 0 0 0,-17 0 0 0 0,17 0 0 0 0,-17 0-16 0 0,0 0 0 0 0,0 0 0 0 0,0 0 0 0 0,0 0 0 0 0,0 0 0 0 0,16 0 0 0 0,-16 0 0 0 0,0 0-64 0 0,0 0 0 0 0,0 0 0 0 0,0 0 0 0 0,0 0-776 0 0,0 0-176 0 0,0 0-32 0 0</inkml:trace>
  <inkml:trace contextRef="#ctx0" brushRef="#br0" timeOffset="279.8">282 67 8752 0 0,'0'0'776'0'0,"0"-17"-616"0"0,0 17-160 0 0,0-16 0 0 0,0-1 1144 0 0,0 17 200 0 0,0 0 32 0 0,0-17 16 0 0,0 17-384 0 0,0 0-81 0 0,0 0-7 0 0,0 0-8 0 0,0 0-112 0 0,0 17-32 0 0,17-17 0 0 0,-17 17 0 0 0,0-1-440 0 0,16 17-88 0 0,-16 1-16 0 0,0-18-8 0 0,0 34 72 0 0,0-17 24 0 0,0-16 0 0 0,0 16 0 0 0,0 0-112 0 0,0 0-16 0 0,0 1-8 0 0,0-18 0 0 0,0 17-112 0 0,0-16-64 0 0,0 0 80 0 0,0-1-80 0 0,0 1-144 0 0,0-17-80 0 0,0 0-8 0 0,0 0-6288 0 0,0 0-1255 0 0</inkml:trace>
  <inkml:trace contextRef="#ctx0" brushRef="#br0" timeOffset="1015.16">1112 366 3224 0 0,'0'0'288'0'0,"0"0"-288"0"0,-16 0 0 0 0,16 16 0 0 0,0-16 2352 0 0,-17 17 416 0 0,17-1 80 0 0,0 1 24 0 0,0 0-1832 0 0,0-1-368 0 0,0 1-65 0 0,0-1-23 0 0,-16 1 224 0 0,16 16 48 0 0,0-16 8 0 0,0-1 0 0 0,0 18-568 0 0,0-1-104 0 0,0-17-32 0 0,0 18 0 0 0,0-18 120 0 0,0 17 16 0 0,0-16 8 0 0,0 0 0 0 0,0-1-200 0 0,0 1-40 0 0,0-1 0 0 0,0 18-64 0 0,0-18 176 0 0,0-16-16 0 0,-17 17-8 0 0,17-1 0 0 0,0-16-152 0 0,0 0 0 0 0,0 0 0 0 0,0 0 0 0 0,0 0 0 0 0,0 0-88 0 0,0 0 16 0 0,0 0 0 0 0,0 0 72 0 0,0-16 0 0 0,-17-1 0 0 0,17 17 0 0 0,0-16-96 0 0,0-1 0 0 0,0 0 0 0 0,0 1 0 0 0,0-1-192 0 0,0 1-48 0 0,0-1-8 0 0,0-16 0 0 0,0 16 272 0 0,0 1 72 0 0,17-18 0 0 0,-17 18 0 0 0,0-17-440 0 0,17 16-48 0 0,-17 0-16 0 0,16-16 0 0 0,-16 17 408 0 0,17-1 96 0 0,-1 17 0 0 0,-16-33 0 0 0,0 33 0 0 0,17-17 0 0 0,0 17 0 0 0,-17-16 0 0 0,16-1 232 0 0,1 17 72 0 0,-1-17 16 0 0,1 17 0 0 0,0 0-176 0 0,-1-16-32 0 0,1 16-8 0 0,-17 16 0 0 0,16-16-32 0 0,-16 0-8 0 0,0 0 0 0 0,17 17 0 0 0,0-17 56 0 0,-17 17 8 0 0,0-1 0 0 0,16-16 0 0 0,-16 17 0 0 0,0-1 8 0 0,0 1 0 0 0,0-17 0 0 0,0 17-8 0 0,0-1 0 0 0,17 1 0 0 0,-17-1 0 0 0,0 18-128 0 0,0-18 80 0 0,0 1-80 0 0,0-1 64 0 0,16 18-64 0 0,-16-18 0 0 0,0 17 0 0 0,0-16 64 0 0,17 0-64 0 0,-17 16 0 0 0,0-17 0 0 0,0-16 0 0 0,17 17 0 0 0,-17 0 0 0 0,0-17 0 0 0,0 16 0 0 0,0-16 0 0 0,16 0 0 0 0,-16 0 0 0 0,17 0 0 0 0,-1-16-600 0 0,-16 16-136 0 0,17 0-24 0 0</inkml:trace>
  <inkml:trace contextRef="#ctx0" brushRef="#br0" timeOffset="1715.15">1411 133 6448 0 0,'0'0'576'0'0,"0"0"-464"0"0,0 0-112 0 0,0 0 0 0 0,0 0 1104 0 0,0 0 200 0 0,0 0 40 0 0,0 0 0 0 0,17 0-360 0 0,-17 0-80 0 0,16 0-8 0 0,1 0-8 0 0,-17 0-193 0 0,17 0-39 0 0,-1 0-8 0 0,1 0 0 0 0,-1 0-168 0 0,1 0-32 0 0,0 0 0 0 0,-1 17-8 0 0,1-17-168 0 0,-1 0-32 0 0,-16 16-8 0 0,34-16 0 0 0,-34 17-168 0 0,16-17-64 0 0,-16 17 0 0 0,17-17 72 0 0,-17 16-72 0 0,0 1 0 0 0,0-17 0 0 0,0 0 0 0 0,0 16 0 0 0,0-16 0 0 0,-17 17 0 0 0,1-17 0 0 0,16 17 0 0 0,-17-17 0 0 0,0 0 0 0 0,17 0 0 0 0,-16 0 64 0 0,-1 16 0 0 0,17-16 0 0 0,-16 0 0 0 0,-1-16-64 0 0,0 16 0 0 0,17 0 0 0 0,-16 0 0 0 0,-1 0 0 0 0,17 0 0 0 0,0 0 0 0 0,0 0 0 0 0,-16 0-64 0 0,16 0 64 0 0,0 0 0 0 0,0 0 0 0 0,0 0-96 0 0,0 0 24 0 0,0 0 0 0 0,0 0 0 0 0,0 0 0 0 0,0 0 0 0 0,0 0 0 0 0,0 0 0 0 0,16 0 72 0 0,-16 0 0 0 0,33 0-72 0 0,-33 0 72 0 0,17 16 0 0 0,0-16 0 0 0,-1 0 0 0 0,1 17 0 0 0,-1-17 0 0 0,1 0 0 0 0,0 16 0 0 0,-1-16 0 0 0,1 0 0 0 0,-1 17 0 0 0,1-17 0 0 0,0 17 0 0 0,-1-17 0 0 0,1 0 0 0 0,-1 16 0 0 0,-16-16 0 0 0,0 0 96 0 0,0 0-16 0 0,0 17-8 0 0,0-17 0 0 0,17 16 40 0 0,-34-16 8 0 0,17 17 0 0 0,-16-17 0 0 0,-1 17-120 0 0,1-17-104 0 0,-1 16 16 0 0,0-16 8 0 0,1 0 352 0 0,-1 0 72 0 0,1 17 8 0 0,-18-17 8 0 0,18 0-152 0 0,-1 0-32 0 0,17 0-8 0 0,-33-17 0 0 0,33 17-32 0 0,-17 0-8 0 0,1 0 0 0 0,-1 0 0 0 0,17 0-128 0 0,-16-16 0 0 0,-1 16 0 0 0,17-17 0 0 0,-17 17-608 0 0,17 0-160 0 0,0-17-24 0 0</inkml:trace>
  <inkml:trace contextRef="#ctx0" brushRef="#br0" timeOffset="19358.97">797 1694 2304 0 0,'0'0'200'0'0,"0"0"-200"0"0,0 0 0 0 0,0 0 0 0 0,0 0 2280 0 0,0 0 416 0 0,0 0 88 0 0,0 0 8 0 0,0 0-1520 0 0,0 0-312 0 0,0 0-56 0 0,0 0-9 0 0,0 0-255 0 0,0-17-40 0 0,0 0-16 0 0,0 17 0 0 0,0-16-112 0 0,0 16-24 0 0,0 0-8 0 0,0-17 0 0 0,0 1-160 0 0,0 16-32 0 0,0 0-8 0 0,0 0 0 0 0,-17-17-120 0 0,17 17-24 0 0,0 0-8 0 0,-16 0 0 0 0,16-17 0 0 0,-17 17 0 0 0,17 0 0 0 0,-17 0 0 0 0,1 0-24 0 0,-1 0-64 0 0,17 0 96 0 0,-16 17-32 0 0,-1-17 0 0 0,0 0 0 0 0,-16 0 0 0 0,17 17 0 0 0,-1-17 0 0 0,0 16 0 0 0,1 1 0 0 0,-1-17 0 0 0,1 16-64 0 0,-1-16-88 0 0,0 17 24 0 0,1 0 0 0 0,-1-1 64 0 0,-16-16 0 0 0,33 17 0 0 0,-17-1 0 0 0,1 1 160 0 0,-1 0 56 0 0,17-1 8 0 0,-16 1 0 0 0,16-1-160 0 0,0 1-64 0 0,0 0 0 0 0,-17-1 64 0 0,17 1-64 0 0,0-1 0 0 0,17 1 0 0 0,-17 0 0 0 0,16-1 0 0 0,-16 1 0 0 0,0-1 0 0 0,17 1 0 0 0,-1 0-200 0 0,1-1-32 0 0,0 1-8 0 0,-1-17 0 0 0,1 16 384 0 0,-17 1 80 0 0,16 0 8 0 0,18-1 8 0 0,-18-16-240 0 0,1 0 0 0 0,-1 17 0 0 0,1-17 0 0 0,0 16 0 0 0,16-16 64 0 0,-17 0-64 0 0,1 0 0 0 0,16 0 0 0 0,-16 0 72 0 0,-1 0-72 0 0,1 0 64 0 0,0-16-64 0 0,-1 16 0 0 0,-16-17 72 0 0,17 17-72 0 0,0-16 0 0 0,-1-1 64 0 0,1 0-64 0 0,-1 1 0 0 0,1-1 0 0 0,-17 1 0 0 0,17-18 0 0 0,-1 18 64 0 0,-16-1-64 0 0,17 1 0 0 0,-17-1 0 0 0,0 0 0 0 0,0 1 0 0 0,0-17 72 0 0,0 16-72 0 0,0 0 0 0 0,0 1 72 0 0,-17-1-72 0 0,17 1 0 0 0,0-1 72 0 0,-16 17-72 0 0,-1-17 0 0 0,0 1 72 0 0,1-1-72 0 0,-1 1 0 0 0,1 16 64 0 0,-1-34-64 0 0,0 34 0 0 0,-16-16 0 0 0,0 16 0 0 0,16-17 0 0 0,-16 1 64 0 0,16 16-64 0 0,-16 0 0 0 0,17 0 64 0 0,-1 0-64 0 0,0 0 80 0 0,1 0-16 0 0,-1 16-64 0 0,1 1 96 0 0,16-17-96 0 0,-17 0 0 0 0,0 16 0 0 0,17 1 0 0 0,0-17-440 0 0,0 17-136 0 0,0-17-24 0 0,0 0-9039 0 0</inkml:trace>
  <inkml:trace contextRef="#ctx0" brushRef="#br0" timeOffset="19792.72">1428 1577 4144 0 0,'0'0'368'0'0,"0"0"-296"0"0,0 0-72 0 0,0 0 0 0 0,-17 0 2048 0 0,1 0 384 0 0,16 0 88 0 0,-17 17 8 0 0,0-17-1336 0 0,1 0-264 0 0,-1 17-65 0 0,1-17 1 0 0,-18 0-144 0 0,18 16-24 0 0,-1 1-8 0 0,1-1 0 0 0,-1-16-168 0 0,0 34-32 0 0,1-34-8 0 0,-1 16 0 0 0,1 1-128 0 0,-1-1-24 0 0,17 1-8 0 0,0 0 0 0 0,-17 16-192 0 0,17-17-32 0 0,0 1-16 0 0,0 0 0 0 0,0 16-16 0 0,17-17 0 0 0,-17 1 0 0 0,0 0 0 0 0,17-1 0 0 0,-17 17 0 0 0,16-16 0 0 0,1 0 0 0 0,-17-1-64 0 0,16 1 0 0 0,1-1 0 0 0,0-16 0 0 0,-1 17-544 0 0,17 0-40 0 0,-16-17-16 0 0,0 0-5672 0 0,-1 0-1127 0 0</inkml:trace>
  <inkml:trace contextRef="#ctx0" brushRef="#br0" timeOffset="20231.19">1527 1743 7832 0 0,'0'0'344'0'0,"0"0"72"0"0,0 17-328 0 0,0-17-88 0 0,-16 17 0 0 0,16-1 0 0 0,0-16 1952 0 0,-17 17 368 0 0,17-1 80 0 0,0 1 7 0 0,0 0-1295 0 0,0-1-264 0 0,-16 1-48 0 0,16-1-16 0 0,0 1-312 0 0,0 0-64 0 0,0 16-16 0 0,0-17 0 0 0,0 1-232 0 0,0 0-40 0 0,0-1-16 0 0,0 1 0 0 0,0-1-104 0 0,0-16 0 0 0,16 17 64 0 0,-16-17-64 0 0,0 0 0 0 0,0 0-64 0 0,0 0 64 0 0,0 0-104 0 0,0 0-56 0 0,0 0-16 0 0,0 0 0 0 0,0 0 0 0 0,0-17-16 0 0,0 17-8 0 0,0-33 0 0 0,0 17 0 0 0,0-1-40 0 0,0 0-8 0 0,0 1 0 0 0,17-17 0 0 0,-17 16-8 0 0,0-16 0 0 0,16 16 0 0 0,-16 1 0 0 0,0-1 168 0 0,17 0 88 0 0,-17 1-96 0 0,0-1 96 0 0,17 1 64 0 0,-1-1 72 0 0,-16 17 16 0 0,17-17 0 0 0,-17 17 24 0 0,0 0 8 0 0,0 0 0 0 0,16 0 0 0 0,-16 0 72 0 0,17 0 8 0 0,-17 0 8 0 0,0 17 0 0 0,0 0-136 0 0,0-1-24 0 0,17-16-8 0 0,-17 17 0 0 0,0-1 120 0 0,0 1 16 0 0,0 0 8 0 0,0-1 0 0 0,0 1-48 0 0,0-17-8 0 0,0 16 0 0 0,0-16 0 0 0,0 17-120 0 0,0 0-72 0 0,0-17 80 0 0,16 16-80 0 0,-16 1 0 0 0,0-1 0 0 0,0-16 0 0 0,0 0 0 0 0,17 17-760 0 0,-17-17-96 0 0,0 0-16 0 0,0 0-8 0 0,0 0-672 0 0,16 0-136 0 0</inkml:trace>
  <inkml:trace contextRef="#ctx0" brushRef="#br0" timeOffset="20655.26">1610 1461 5528 0 0,'0'0'488'0'0,"0"0"-392"0"0,0 0-96 0 0,0 0 0 0 0,17 0 1904 0 0,0 0 360 0 0,-17 0 72 0 0,16 0 8 0 0,1 0-1216 0 0,-1 17-241 0 0,1-17-55 0 0,0 0 0 0 0,-1 0-248 0 0,17 16-40 0 0,-16-16-16 0 0,0 17 0 0 0,-1 0-112 0 0,1-17-32 0 0,-1 16 0 0 0,1-16 0 0 0,0 17-280 0 0,-1-17-104 0 0,-16 16 72 0 0,17-16-72 0 0,-17 17 0 0 0,0-17 0 0 0,0 17 0 0 0,-17-17 0 0 0,17 16-128 0 0,0 1-72 0 0,-16-17-16 0 0,-1 16 0 0 0,0-16-72 0 0,17 17-8 0 0,-33-17-8 0 0,33 17 0 0 0,-33-17 184 0 0,16 0 40 0 0,1 16 8 0 0,-17-16 0 0 0,16 0 72 0 0,0 0 0 0 0,1 17 0 0 0,-1-17 64 0 0,1 0 80 0 0,16 0 16 0 0,-17 0 8 0 0,17 0 0 0 0,0 0 64 0 0,0 0 16 0 0,0 0 0 0 0,0 0 0 0 0,0 0-168 0 0,0 0-80 0 0,0 0 80 0 0,0 0-80 0 0,0 0 136 0 0,17 0-16 0 0,-1 0-8 0 0,1-17 0 0 0,16 17-40 0 0,-16 0-8 0 0,-1 0 0 0 0,17 0 0 0 0,-16 0-64 0 0,0 0 0 0 0,-1-16 0 0 0,1 16 0 0 0,-1 0 0 0 0,1 0 0 0 0,0 0 0 0 0,-1 0 64 0 0,1 0-240 0 0,-1 0-48 0 0,-16 0-16 0 0,17 0 0 0 0,-17 0-1416 0 0,0 0-280 0 0</inkml:trace>
  <inkml:trace contextRef="#ctx0" brushRef="#br0" timeOffset="21009.85">1876 1212 6912 0 0,'0'0'304'0'0,"0"0"64"0"0,17 0-296 0 0,-1 0-72 0 0,1-16 0 0 0,-17 16 0 0 0,16 0 1872 0 0,18 0 360 0 0,-18 0 72 0 0,1 16 8 0 0,-1-16-1129 0 0,1 17-223 0 0,16-17-40 0 0,-16 0-16 0 0,-1 16-304 0 0,1 1-64 0 0,16 0-16 0 0,-16-1 0 0 0,-1 1-112 0 0,1-1-24 0 0,0 1-8 0 0,-1 0 0 0 0,1 16-224 0 0,-1-17-48 0 0,1 18-8 0 0,0-1 0 0 0,-1 0 0 0 0,-16-16 0 0 0,17 16 0 0 0,-17 0 0 0 0,0 0 32 0 0,0 0 0 0 0,0 1 0 0 0,0-18 0 0 0,-17 17-32 0 0,17 1 0 0 0,-16-1 0 0 0,-1-17 0 0 0,0 18 0 0 0,1-18 0 0 0,-1 17 0 0 0,-16-16 0 0 0,16 0-96 0 0,1-1 0 0 0,-1 1 0 0 0,-16-1 0 0 0,16-16-232 0 0,1 17-72 0 0,-17-17-16 0 0,16 0 0 0 0,0 0-800 0 0,1 0-168 0 0,-17 0-32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7:03.609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1 1 10136 0 0,'0'0'896'0'0,"0"16"-712"0"0,0 1-184 0 0,0-17 0 0 0,0 17 2520 0 0,0-1 463 0 0,0 1 97 0 0,0-1 24 0 0,0 1-2208 0 0,0-17-448 0 0,0 0-80 0 0,0 0-16 0 0,0 0-256 0 0,0 0-96 0 0,0 0 64 0 0,0 0-6752 0 0,0 0-1359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7:04.708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1 150 9672 0 0,'0'0'864'0'0,"0"0"-696"0"0,0 0-168 0 0,0 0 0 0 0,0 0 640 0 0,17 0 96 0 0,-1-17 24 0 0,1 17 0 0 0,-1 0-48 0 0,1 0-8 0 0,16 0 0 0 0,-16 0-1 0 0,-1 0-111 0 0,18-16-24 0 0,-1 16-8 0 0,0 0 0 0 0,0-17-152 0 0,17 17-32 0 0,0 0-8 0 0,0-16 0 0 0,-17 16-192 0 0,17 0-40 0 0,-17 0-8 0 0,17 0 0 0 0,-17 0-48 0 0,0 0-16 0 0,17 0 0 0 0,-34 0 0 0 0,18 0-64 0 0,-1 0 0 0 0,-17 0 0 0 0,1 0 0 0 0,0 0 184 0 0,-1 0 72 0 0,1 0 8 0 0,-17 0 8 0 0,16-17-272 0 0,1 17 0 0 0,-17 0 0 0 0,0 0 0 0 0,0 0-288 0 0,0 0-120 0 0,0 0-16 0 0,0 0-5207 0 0,0 0-1049 0 0</inkml:trace>
  <inkml:trace contextRef="#ctx0" brushRef="#br0" timeOffset="269.59">565 167 12928 0 0,'0'0'576'0'0,"-16"16"112"0"0,16-16-552 0 0,0 17-136 0 0,-17-1 0 0 0,17-16 0 0 0,0 34 424 0 0,-16-18 56 0 0,-1 17 16 0 0,17-16 0 0 0,-17 16 207 0 0,17 0 33 0 0,0-16 16 0 0,-16 16 0 0 0,16-16-280 0 0,0 33-56 0 0,0-34-16 0 0,0 18 0 0 0,0-1-280 0 0,16 0-56 0 0,-16 0-64 0 0,0 0 88 0 0,0 1-88 0 0,17-18 0 0 0,-17 17 0 0 0,0-16 0 0 0,17 16-800 0 0,-17-16-96 0 0,16-1-16 0 0,1 1-8 0 0</inkml:trace>
  <inkml:trace contextRef="#ctx0" brushRef="#br0" timeOffset="594.77">897 333 12896 0 0,'0'0'1152'0'0,"0"0"-928"0"0,0 0-224 0 0,0 0 0 0 0,0 0 832 0 0,0 0 128 0 0,0 0 15 0 0,0 16 9 0 0,-16 1-632 0 0,16-1-128 0 0,0 18-32 0 0,0-18 0 0 0,0 18 128 0 0,-17-1 32 0 0,17 0 0 0 0,0 0 0 0 0,0 0-144 0 0,0 1-24 0 0,0-18-8 0 0,0 17 0 0 0,17-16-104 0 0,-17 16-72 0 0,0-16 96 0 0,16-1-96 0 0,-16 1 0 0 0,0-17 0 0 0,0 0 0 0 0,0 0-96 0 0,0 0-96 0 0,17 0-24 0 0,0-17 0 0 0,-17 1 0 0 0,16-1-32 0 0,-16-16-8 0 0,17 16 0 0 0,-17-16 0 0 0,16 0 112 0 0,1 16 16 0 0,-17-16 8 0 0,0 17 0 0 0,17-1 120 0 0,-17 0 0 0 0,0 1 0 0 0,16-1 0 0 0,-16 17 0 0 0,0 0 0 0 0,0 0 0 0 0,0 0 80 0 0,0 17 80 0 0,0-1 24 0 0,17 1 0 0 0,-17 0 0 0 0,-17 16 0 0 0,17 17 0 0 0,0-17 0 0 0,17 17 0 0 0,-17 16-32 0 0,0-16-8 0 0,0 16 0 0 0,-17-16 0 0 0,17 16-40 0 0,0 1-8 0 0,-16-17 0 0 0,16 16 0 0 0,-17-16-32 0 0,0 0-64 0 0,1-1 88 0 0,-1-15-88 0 0,17-1 112 0 0,-16 0-32 0 0,-18-16-8 0 0,18 16 0 0 0,-17-17-8 0 0,16 1-64 0 0,-16-17 96 0 0,0 0-32 0 0,16 0-64 0 0,-16 0 0 0 0,16 0 0 0 0,-16-17 0 0 0,16 1-1232 0 0,1-1-240 0 0,16-16-40 0 0</inkml:trace>
  <inkml:trace contextRef="#ctx0" brushRef="#br0" timeOffset="804.76">1296 333 9672 0 0,'0'0'864'0'0,"0"0"-696"0"0,0 16-168 0 0,0 17 0 0 0,0-16 1440 0 0,0 16 248 0 0,0-16 48 0 0,0 33 15 0 0,-17-17-919 0 0,17 17-192 0 0,-16-17-32 0 0,16 17 0 0 0,-17 0-152 0 0,17-1-24 0 0,-17 1-8 0 0,17 0 0 0 0,-16 0-216 0 0,16 0-48 0 0,0-17 0 0 0,0 17-8 0 0,0-1-152 0 0,0 1 0 0 0,0 0 64 0 0,0-17-64 0 0,16 0-160 0 0,-16 1-64 0 0,0-1-16 0 0,0-17 0 0 0,17 1-712 0 0,-17 0-136 0 0,0-1-32 0 0,0-16-6383 0 0</inkml:trace>
  <inkml:trace contextRef="#ctx0" brushRef="#br0" timeOffset="1076.38">1130 432 16152 0 0,'16'-33'711'0'0,"-16"33"153"0"0,17-16-688 0 0,0-1-176 0 0,-1-16 0 0 0,17 33 0 0 0,1-17 480 0 0,-18 0 56 0 0,18 17 8 0 0,-1-16 8 0 0,0 32-376 0 0,0-16-80 0 0,0 17-8 0 0,1-17-8 0 0,-18 17 56 0 0,17-1 16 0 0,-16 1 0 0 0,16 0 0 0 0,-16-1 48 0 0,-17 17 16 0 0,16-16 0 0 0,1 0 0 0 0,-17 16-96 0 0,0 0-24 0 0,0-16 0 0 0,-17 16 0 0 0,17 0 0 0 0,0-16 0 0 0,-16 16 0 0 0,-1-17 0 0 0,1 18-96 0 0,-1-1 0 0 0,0-17-96 0 0,-16 1 96 0 0,17 0-328 0 0,-1 16-16 0 0,0-17 0 0 0,-16 1-5455 0 0,17-17-1097 0 0</inkml:trace>
  <inkml:trace contextRef="#ctx0" brushRef="#br0" timeOffset="1366.28">1645 499 6912 0 0,'16'-17'608'0'0,"1"1"-480"0"0,-17 16-128 0 0,0 0 0 0 0,16 0 1680 0 0,1 0 312 0 0,-17 0 64 0 0,17 16 16 0 0,-17 1-1272 0 0,0-17-249 0 0,16 16-47 0 0,-16 18-16 0 0,0-18-40 0 0,0 1-16 0 0,0 16 0 0 0,0-16 0 0 0,0 16-184 0 0,0-17-40 0 0,0 18-8 0 0,0-18 0 0 0,0 17-200 0 0,0-16 0 0 0,0 0 0 0 0,0 16-5471 0 0,0-33-1049 0 0</inkml:trace>
  <inkml:trace contextRef="#ctx0" brushRef="#br0" timeOffset="1632.84">1827 117 6448 0 0,'-16'0'576'0'0,"16"-17"-464"0"0,0 17-112 0 0,0 0 0 0 0,0 0 2656 0 0,0 0 512 0 0,0 0 104 0 0,0 0 23 0 0,0 17-2615 0 0,16-1-520 0 0,1 1-96 0 0,-1 0-64 0 0,1-17 0 0 0,16 33-128 0 0,-16-17 16 0 0,16 1 8 0 0,0 16-1296 0 0,0-16-256 0 0</inkml:trace>
  <inkml:trace contextRef="#ctx0" brushRef="#br0" timeOffset="1633.84">2475 466 8288 0 0,'0'0'736'0'0,"0"0"-584"0"0,0-17-152 0 0,-17 17 0 0 0,17-17 1072 0 0,-17 17 184 0 0,1-16 40 0 0,16-1 8 0 0,-17 17-664 0 0,1 0-128 0 0,-1 0-24 0 0,0-17-8 0 0,-16 17 87 0 0,17 0 9 0 0,-18 0 8 0 0,18 17 0 0 0,-17-17-96 0 0,-1 17-16 0 0,1-1-8 0 0,17 1 0 0 0,-34 0-208 0 0,33-1-48 0 0,-16 1-8 0 0,0 16 0 0 0,16 0-72 0 0,1 0-8 0 0,-18-16-8 0 0,34 16 0 0 0,-16-16 16 0 0,-1 16 0 0 0,17 0 0 0 0,0 0 0 0 0,0-16-128 0 0,0 0-64 0 0,0 16 64 0 0,17-17-104 0 0,-17 1 104 0 0,16 0 0 0 0,1-1 0 0 0,0 1 0 0 0,-1-1-104 0 0,17-16 24 0 0,-16 17 8 0 0,16-17 0 0 0,0 17-1288 0 0,-16-17-256 0 0,16 0-48 0 0</inkml:trace>
  <inkml:trace contextRef="#ctx0" brushRef="#br0" timeOffset="1961.89">2624 698 8952 0 0,'0'0'392'0'0,"0"0"88"0"0,0 0-384 0 0,0 0-96 0 0,0-17 0 0 0,0 17 0 0 0,0-16 1120 0 0,0 16 208 0 0,-17 0 40 0 0,17-17 8 0 0,-16 1-416 0 0,-1 16-73 0 0,17 0-23 0 0,-33 0 0 0 0,16-17-320 0 0,1 17-72 0 0,-1 0-16 0 0,1 0 0 0 0,-1 17-96 0 0,-16-17-16 0 0,16 16-8 0 0,1 1 0 0 0,-1-1-120 0 0,0 1-24 0 0,1 16-8 0 0,-1-16 0 0 0,17 16-112 0 0,-16-16-72 0 0,16 16 96 0 0,-17-17-96 0 0,17 1 0 0 0,0 0 0 0 0,0-1 0 0 0,17 1 0 0 0,-17-1-104 0 0,16-16-56 0 0,1 0 0 0 0,-1 0-8 0 0,18 0-192 0 0,-18 0-40 0 0,17-16-8 0 0,1-1 0 0 0,-1-16 72 0 0,0 16 16 0 0,0 1 0 0 0,0-17 0 0 0,-16 16 144 0 0,16-16 32 0 0,-16 16 8 0 0,-1 1 0 0 0,1-1 216 0 0,0 0 48 0 0,-17 17 0 0 0,0 0 8 0 0,0 0 280 0 0,0 0 64 0 0,0 0 0 0 0,0 0 8 0 0,-17 0-160 0 0,17 17-32 0 0,-17 16-8 0 0,17-16 0 0 0,-16-1-176 0 0,16 1-40 0 0,0 0-8 0 0,0-1 0 0 0,0 17-64 0 0,0-16 0 0 0,0 0 0 0 0,0-17 0 0 0,16 16-832 0 0,-16 1-112 0 0,17-1-16 0 0,0-16-7135 0 0</inkml:trace>
  <inkml:trace contextRef="#ctx0" brushRef="#br0" timeOffset="2250.6">3056 1 7832 0 0,'-17'16'696'0'0,"17"-16"-560"0"0,-17 17-136 0 0,1-17 0 0 0,16 33 2024 0 0,-17-16 376 0 0,1 16 80 0 0,-1 17 15 0 0,17-17-1375 0 0,-17 17-264 0 0,1-1-56 0 0,16-15-16 0 0,0 32-416 0 0,-17-16-80 0 0,17 0-24 0 0,0 0 0 0 0,0-1-72 0 0,0 1-24 0 0,0 0 0 0 0,0-17 0 0 0,0 17-96 0 0,17 0-72 0 0,-17-17 96 0 0,16 17-96 0 0,-16-17 0 0 0,17 0 0 0 0,16-16 0 0 0,-16 16-72 0 0,-1-16-1064 0 0,18-1-208 0 0,-1 1-48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7:07.667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515 300 1376 0 0,'0'-17'64'0'0,"0"17"8"0"0,0-17-72 0 0,17 1 0 0 0,-17-1 0 0 0,0 1 0 0 0,0-1 2432 0 0,0 0 464 0 0,0-16 96 0 0,0 17 16 0 0,0-1-1344 0 0,0-16-264 0 0,-17 16-57 0 0,17 0-15 0 0,-16 1-536 0 0,16-1-112 0 0,-17 17-16 0 0,-16-16-8 0 0,16 16-304 0 0,1 0-56 0 0,-18 0-8 0 0,18 0-8 0 0,-17 16-120 0 0,-1 17-32 0 0,1-16 0 0 0,0 16 0 0 0,0 17-128 0 0,0-17 0 0 0,16 17 0 0 0,-16 0 0 0 0,-1 0 0 0 0,18 0 0 0 0,-1-1 0 0 0,1 1 0 0 0,-1 0 64 0 0,17 0-64 0 0,-17 0 0 0 0,17-17 0 0 0,0 0 0 0 0,17 0 0 0 0,-17 0 0 0 0,17-16 0 0 0,-1 0 0 0 0,17-1-88 0 0,-16 1 88 0 0,16-17-80 0 0,1 0-56 0 0,-1-17-16 0 0,17 17 0 0 0,-17-16 0 0 0,0-1 24 0 0,0 0 8 0 0,0 1 0 0 0,1-1 0 0 0,-1-16 120 0 0,0 16 0 0 0,-16-16-80 0 0,-1 17 80 0 0,1-18 0 0 0,16 18 0 0 0,-33-17 0 0 0,17 16 0 0 0,-17 0 0 0 0,16 1 0 0 0,-16-1 0 0 0,0 17 0 0 0,0 0 0 0 0,0 0 0 0 0,0 0 0 0 0,-16 0 64 0 0,16 17 16 0 0,-17-1 0 0 0,17 18 0 0 0,-17-18 0 0 0,17 17 0 0 0,-16-16 0 0 0,16 16 0 0 0,0 0 0 0 0,-17-16-80 0 0,17 0 0 0 0,0 16 0 0 0,17-17 0 0 0,-17 1 0 0 0,0 0 0 0 0,16-1 0 0 0,1 1 0 0 0,-17-17 0 0 0,17 16 0 0 0,-1-16 0 0 0,1-16 0 0 0,-1 16 0 0 0,-16-17 0 0 0,17 1 0 0 0,0-1 0 0 0,-17 0 64 0 0,16 1-64 0 0,-16-1 0 0 0,0 1 64 0 0,0-18 24 0 0,0 18 0 0 0,0-17 0 0 0,0 16 0 0 0,-16 0 8 0 0,-1-16 8 0 0,17 17 0 0 0,-17-1 0 0 0,17 0-104 0 0,-16 1 0 0 0,-1-1 0 0 0,1 17-80 0 0,-1-16-952 0 0,17 16-192 0 0,0 0-40 0 0,-17-17-6807 0 0</inkml:trace>
  <inkml:trace contextRef="#ctx0" brushRef="#br0" timeOffset="323.19">997 432 7832 0 0,'16'0'696'0'0,"1"0"-560"0"0,-17-16-136 0 0,16 16 0 0 0,-16 0 1248 0 0,17 0 224 0 0,0 0 48 0 0,-17-17 8 0 0,0 17-728 0 0,0-16-152 0 0,0 16-25 0 0,-17 0-7 0 0,17 0-280 0 0,-17 0-56 0 0,1 0-16 0 0,-1 0 0 0 0,1 0-96 0 0,-1 0-16 0 0,0 0-8 0 0,1 16 0 0 0,-1-16-80 0 0,1 17-64 0 0,-1-17 96 0 0,0 16-96 0 0,1-16-120 0 0,-1 34-72 0 0,1-18-24 0 0,16 1 0 0 0,-17-1-32 0 0,17 1-8 0 0,-17-17 0 0 0,17 17 0 0 0,0-1 160 0 0,0 1 24 0 0,17-17 8 0 0,-17 16 0 0 0,17 1 64 0 0,-1-17-80 0 0,1 17 80 0 0,16-1-80 0 0,-16 1 80 0 0,-1-1 0 0 0,17-16 0 0 0,-16 17-64 0 0,0 0 64 0 0,-1-1 0 0 0,1-16 0 0 0,-17 17 0 0 0,0-1 328 0 0,16 1 32 0 0,-16-17 8 0 0,0 17 0 0 0,-16-1 16 0 0,16-16 8 0 0,-17 17 0 0 0,17-1 0 0 0,-16-16-264 0 0,-1 17-64 0 0,0 0 0 0 0,1-17-64 0 0,-1 16-320 0 0,1 1-128 0 0,-1-17-16 0 0,-16 0-8 0 0,16 16-304 0 0,1-16-64 0 0,-1 0-15 0 0</inkml:trace>
  <inkml:trace contextRef="#ctx0" brushRef="#br0" timeOffset="585.04">1113 449 11976 0 0,'0'0'1064'0'0,"0"0"-848"0"0,0 0-216 0 0,0 0 0 0 0,16 0 1120 0 0,1 0 176 0 0,0 0 39 0 0,-1 0 9 0 0,1-17-544 0 0,-1 17-112 0 0,1 0-16 0 0,16 0-8 0 0,-16-16-232 0 0,-1 16-48 0 0,18 0 0 0 0,-18 0-8 0 0,1 0-128 0 0,16 0-24 0 0,-16 0-8 0 0,16-17 0 0 0,0 17-128 0 0,-16 0-24 0 0,16 0-64 0 0,0-16 96 0 0,0 16-96 0 0,-16 0 0 0 0,16 0 0 0 0,-16-17 0 0 0,-1 17-328 0 0,1 0-40 0 0,-1 0-8 0 0,1 0 0 0 0,0 0-1288 0 0,-17 0-256 0 0</inkml:trace>
  <inkml:trace contextRef="#ctx0" brushRef="#br0" timeOffset="841.23">1445 84 13824 0 0,'0'0'1224'0'0,"-17"0"-976"0"0,17 0-248 0 0,0 0 0 0 0,-16 16 648 0 0,16-16 87 0 0,-17 17 9 0 0,17-17 8 0 0,0 16-336 0 0,0 1-64 0 0,-17 16-8 0 0,17-16-8 0 0,0 33 88 0 0,-16-17 24 0 0,16 0 0 0 0,0 0 0 0 0,-17 1-112 0 0,17-1-16 0 0,0 17-8 0 0,0-17 0 0 0,0 0-120 0 0,0 0-16 0 0,0 0-8 0 0,17 1 0 0 0,-17-1-104 0 0,0-17-64 0 0,16 18 64 0 0,-16-18-64 0 0,17 1 0 0 0,-17 16 64 0 0,17-16-64 0 0,-1-17 0 0 0,1 16 0 0 0,-17 1-80 0 0,33-17 8 0 0,-16 0 0 0 0,-1 0-200 0 0,1 0-40 0 0,-1-17-8 0 0,18 1-8687 0 0</inkml:trace>
  <inkml:trace contextRef="#ctx0" brushRef="#br0" timeOffset="1138.02">1893 615 18143 0 0,'0'0'800'0'0,"0"17"168"0"0,17-17-776 0 0,-17 0-192 0 0,0 0 0 0 0,0 16 0 0 0,0-16 0 0 0,0 0 0 0 0,0 0 0 0 0,16 17 0 0 0,-16-17-160 0 0,17 0-16 0 0,-17 0-8 0 0,0 0-5063 0 0,16 16-1009 0 0</inkml:trace>
  <inkml:trace contextRef="#ctx0" brushRef="#br0" timeOffset="1139.02">1926 798 12896 0 0,'0'0'1152'0'0,"0"16"-928"0"0,-16-16-224 0 0,16 17 0 0 0,0-1 1424 0 0,0-16 239 0 0,0 17 41 0 0,0-17 16 0 0,0 0-1352 0 0,0 17-272 0 0,16-17-96 0 0,1 0 72 0 0,-17 0-840 0 0,16 0-160 0 0,1 16-40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7:17.965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17 116 5064 0 0,'0'0'448'0'0,"0"0"-352"0"0,0-16-96 0 0,-17 16 0 0 0,17 0 1288 0 0,0 0 248 0 0,17-17 40 0 0,-17 17 16 0 0,17-16-872 0 0,-1-1-176 0 0,1 17-32 0 0,-1-17 0 0 0,18 17 376 0 0,-1 0 72 0 0,0-16 23 0 0,0 16 1 0 0,0-17-312 0 0,1 17-64 0 0,15 0-16 0 0,-15 0 0 0 0,-1 0-112 0 0,0 0-32 0 0,-16 0 0 0 0,16 0 0 0 0,-17 0-304 0 0,18 0-64 0 0,-18 17-16 0 0,1-17 0 0 0,-1 16-64 0 0,-16 1 0 0 0,0-17-80 0 0,17 33 80 0 0,-17-16-128 0 0,0-1 32 0 0,0 18 0 0 0,-17-18 0 0 0,17 17-176 0 0,-16 1-32 0 0,-1-18-8 0 0,17 17 0 0 0,-16 1-64 0 0,-1-18-8 0 0,-16 17-8 0 0,16-16 0 0 0,-16 16-64 0 0,0-16-16 0 0,16-1 0 0 0,-33 18 0 0 0,17-18 120 0 0,0 18 32 0 0,0-18 1 0 0,0 1-1 0 0,-1-17 320 0 0,18 16 0 0 0,-17 1 0 0 0,16 0 0 0 0,0-17 136 0 0,17 16 48 0 0,0-16 7 0 0,0 0 1 0 0,0 0 160 0 0,0 0 32 0 0,0 0 0 0 0,17 0 8 0 0,16 0 96 0 0,-16-16 24 0 0,-1 16 0 0 0,18-17 0 0 0,-1 17-56 0 0,-17-17-8 0 0,18 1 0 0 0,-1 16 0 0 0,0-17-128 0 0,0 17-32 0 0,-16-16-8 0 0,-1 16 0 0 0,18 0-152 0 0,-18-17-24 0 0,1 17-8 0 0,16 0 0 0 0,-16 0-96 0 0,-1 0 0 0 0,1-17 0 0 0,16 17 0 0 0,-16 0-528 0 0,-1 0-128 0 0,1 0-24 0 0,-1 0-5199 0 0,18 0-1033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7:18.513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1 1 16583 0 0,'0'0'360'0'0,"0"0"80"0"0,0 0 8 0 0,0 0 32 0 0,0 0-384 0 0,0 0-96 0 0,0 0 0 0 0,0 16 0 0 0,0 1 352 0 0,0-1 48 0 0,0 18 16 0 0,0-18 0 0 0,0 17 128 0 0,16 1 24 0 0,-16-1 8 0 0,0 0 0 0 0,0 17-312 0 0,0-17-56 0 0,0 0-16 0 0,0 17 0 0 0,17-17-192 0 0,-17-16 64 0 0,0 16-64 0 0,0 0 0 0 0,0-16 0 0 0,0 0 64 0 0,0-1-64 0 0,-17 1 0 0 0,17-1 0 0 0,0-16-72 0 0,0 17 0 0 0,0-17 0 0 0,0-17-160 0 0,-16 17-32 0 0,16-16-8 0 0,0 16 0 0 0,0-17-56 0 0,0-16-16 0 0,0 16 0 0 0,0-16 0 0 0,0 0 112 0 0,0 0 16 0 0,16-1 8 0 0,-16 1 0 0 0,17-17 208 0 0,-17 34-64 0 0,16-17 64 0 0,1 16 0 0 0,-17-16 272 0 0,17 16 96 0 0,-1 1 16 0 0,1 16 8 0 0,-1 0 64 0 0,-16 0 16 0 0,17 0 0 0 0,0 16 0 0 0,-1-16-192 0 0,1 17-40 0 0,-17 16-8 0 0,16-16 0 0 0,-16 16-88 0 0,17-17-16 0 0,-17 18-8 0 0,0-1 0 0 0,17 0-56 0 0,-17 0-64 0 0,0-16 88 0 0,0 16-88 0 0,0-16 0 0 0,0 16-128 0 0,-17-16 16 0 0,17-1 0 0 0,0 1-160 0 0,-17-1-32 0 0,17-16-8 0 0,0 0 0 0 0,0 0 56 0 0,0 0 0 0 0,0 0 8 0 0,-16-16 0 0 0,16 16-168 0 0,0-17-40 0 0,0 1-8 0 0,0-18 0 0 0,0 1 240 0 0,0 16 56 0 0,16-16 8 0 0,-16 0 0 0 0,17-17 224 0 0,-17 17 40 0 0,17 0 16 0 0,-1 0 0 0 0,1 16 128 0 0,-17 0 24 0 0,16-16 8 0 0,1 17 0 0 0,0 16 80 0 0,-1-17 24 0 0,-16 17 0 0 0,17 0 0 0 0,-1 0-152 0 0,1 17-24 0 0,0-17-8 0 0,-17 16 0 0 0,16 1-24 0 0,1 16-8 0 0,-17-16 0 0 0,16-1 0 0 0,-16 17-96 0 0,0 1-72 0 0,0-18 96 0 0,0 34-96 0 0,0-33 64 0 0,0 16-64 0 0,0 0 0 0 0,0-16 0 0 0,0 16-1200 0 0,0-16-272 0 0,0 16-48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7:18.915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0 50 8288 0 0,'0'0'736'0'0,"0"0"-584"0"0,0 0-152 0 0,0 0 0 0 0,0 0 2136 0 0,0 0 392 0 0,0 0 87 0 0,0 16 9 0 0,17 1-1728 0 0,-17 0-352 0 0,0-1-72 0 0,17 17-16 0 0,-17-16 152 0 0,0 16 24 0 0,0 0 8 0 0,16 1 0 0 0,-16-1-480 0 0,0 17-88 0 0,0-17-72 0 0,0 0 96 0 0,0 0-96 0 0,0 1 0 0 0,0-1 72 0 0,0-17-72 0 0,0 18 0 0 0,0-1-64 0 0,0-17 0 0 0,0 1 0 0 0,0 0-112 0 0,0-17-16 0 0,0 0-8 0 0,0 0 0 0 0,0 0-144 0 0,0-17-24 0 0,0 0-8 0 0,0 1 0 0 0,17-17-8 0 0,-17-1-8 0 0,0 1 0 0 0,0 0 0 0 0,16-17 176 0 0,-16 17 40 0 0,17-17 8 0 0,-17 0 0 0 0,17 17 168 0 0,-17 0 0 0 0,16-17 0 0 0,-16 33 0 0 0,17-16 408 0 0,-1 0 88 0 0,-16 0 16 0 0,17 16 8 0 0,-17 1-72 0 0,17-1-24 0 0,-17 17 0 0 0,16 0 0 0 0,-16 0-248 0 0,0 0-48 0 0,0 0-16 0 0,0 17 0 0 0,17-1-16 0 0,-17 17 0 0 0,0-16 0 0 0,0 16 0 0 0,0 0-96 0 0,0 1 88 0 0,0-1-88 0 0,0 17 80 0 0,0-34-80 0 0,0 34 0 0 0,-17-17 72 0 0,17 0-72 0 0,0-16-72 0 0,0 16-56 0 0,0 1 0 0 0,-16-1-8 0 0,16-17-824 0 0,0 18-168 0 0,0-34-32 0 0,0 16-4535 0 0,0 1-897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7:19.361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0 67 5984 0 0,'0'0'536'0'0,"0"0"-432"0"0,0-17-104 0 0,17 17 0 0 0,-17 0 1760 0 0,17-17 320 0 0,-1 17 72 0 0,1-16 16 0 0,-1 16-968 0 0,1-17-193 0 0,0 17-39 0 0,-1 0-8 0 0,1 0-352 0 0,-1 17-80 0 0,1-17-16 0 0,0 16 0 0 0,16-16-224 0 0,-17 17-56 0 0,1-17-8 0 0,0 0 0 0 0,-1 17-224 0 0,-16-1 0 0 0,17 1 0 0 0,-1-17 0 0 0,-16 16 96 0 0,17 1-24 0 0,-17-17-8 0 0,0 17 0 0 0,0-1-64 0 0,-17 1-88 0 0,17-17 24 0 0,0 16 0 0 0,-16 1 64 0 0,-1 0 0 0 0,17-1 0 0 0,-16 17 0 0 0,-1-16-256 0 0,17 0-16 0 0,-17-1 0 0 0,1 1 0 0 0,-1-1 160 0 0,1 1 32 0 0,-1 0 8 0 0,0-1 0 0 0,17 1 72 0 0,-16-17-64 0 0,16 16 64 0 0,-17 1-64 0 0,17-17 64 0 0,0 0 0 0 0,0 0 0 0 0,0 0 0 0 0,0 0 120 0 0,0 0 40 0 0,0 17 0 0 0,17-17 8 0 0,-1 0 160 0 0,1 0 32 0 0,-17 0 8 0 0,17 0 0 0 0,-1-17-8 0 0,1 17 0 0 0,16 0 0 0 0,-16-17 0 0 0,-1 17-232 0 0,17 0-56 0 0,-16-16-8 0 0,0 16 0 0 0,16 0-64 0 0,-17-17 0 0 0,1 17 0 0 0,0 0 0 0 0,-1 0-1056 0 0,1 0-168 0 0,-1 0-40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7:19.705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18 50 16783 0 0,'0'0'368'0'0,"0"0"80"0"0,-17 16 8 0 0,17-16 24 0 0,0 0-384 0 0,0 0-96 0 0,0 0 0 0 0,0 0 0 0 0,0 0 288 0 0,17 17 48 0 0,-1-17 8 0 0,-16 17 0 0 0,33-17 192 0 0,-16 0 40 0 0,16 0 0 0 0,-16 0 8 0 0,16 0-104 0 0,0-17-32 0 0,0 17 0 0 0,1-17 0 0 0,-1 17-264 0 0,0 0-56 0 0,0-16-16 0 0,0 16 0 0 0,-16 0-48 0 0,16-17-64 0 0,-16 17 88 0 0,16-16-88 0 0,-16 16 0 0 0,-1 0-128 0 0,1 0 16 0 0,16 0 0 0 0,-33-17-1304 0 0,17 17-264 0 0,16 0-48 0 0,-17 0-16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7:19.930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17 17 13824 0 0,'0'0'1224'0'0,"0"0"-976"0"0,0-16-248 0 0,0 16 0 0 0,0 0 896 0 0,0 0 135 0 0,0 0 25 0 0,-17 16 8 0 0,17 1-552 0 0,0-1-104 0 0,0 1-24 0 0,0 16-8 0 0,0-16 24 0 0,0 16 8 0 0,17 0 0 0 0,-17-16 0 0 0,0 16-144 0 0,0 17-24 0 0,0-17-8 0 0,0 0 0 0 0,0 0-168 0 0,0 17-64 0 0,0-17 0 0 0,0 1 0 0 0,0-1-608 0 0,0 0-176 0 0,0 17-32 0 0,0-17-7855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7:20.204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0 17 5984 0 0,'0'-17'536'0'0,"0"17"-432"0"0,17 0-104 0 0,-17 0 0 0 0,0 0 2728 0 0,17 0 528 0 0,-17 0 104 0 0,0 0 15 0 0,0 0-2279 0 0,16 0-456 0 0,-16 0-88 0 0,0 0-16 0 0,0 17-64 0 0,0 0-16 0 0,17-1 0 0 0,-17 1 0 0 0,0-1-40 0 0,0 18 0 0 0,0-18-8 0 0,0 17 0 0 0,0-16-216 0 0,-17 33-48 0 0,17-17-8 0 0,0 0 0 0 0,0 0-136 0 0,0 1 64 0 0,17-1-64 0 0,-17 17 0 0 0,0-34 0 0 0,0 34 0 0 0,0-33 0 0 0,0 16-96 0 0,16 0-224 0 0,-16-16-48 0 0,0-1-8 0 0,17 1 0 0 0,-17 0-1048 0 0,17-1-208 0 0,-17 1-48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4:54.456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482 482 5064 0 0,'0'0'448'0'0,"0"0"-352"0"0,0 0-96 0 0,0 0 0 0 0,0 0 1296 0 0,0-17 240 0 0,-16 17 56 0 0,16-17 8 0 0,0 1-616 0 0,0 16-120 0 0,-17-17-32 0 0,17 1 0 0 0,0-1 48 0 0,0 17 7 0 0,-16-17 1 0 0,16 17 0 0 0,-17-16-368 0 0,17-1-72 0 0,-17 17-8 0 0,1 0-8 0 0,16-16-104 0 0,-17 16-16 0 0,1 0-8 0 0,-1 0 0 0 0,0 0-112 0 0,1-17-16 0 0,-1 17-8 0 0,0 17 0 0 0,-16-17-88 0 0,17 0-16 0 0,-1 16-64 0 0,-16-16 96 0 0,16 17-96 0 0,1-1 64 0 0,-1 1-64 0 0,-16-17 0 0 0,16 17 64 0 0,1 16-64 0 0,16-33 0 0 0,-17 33 72 0 0,0-16 64 0 0,17-1 16 0 0,0 1 0 0 0,-16 16 0 0 0,16-16-152 0 0,0-1 0 0 0,0 1 0 0 0,0 16 0 0 0,0-16 0 0 0,0 16 0 0 0,16-17 0 0 0,-16 18 0 0 0,0-18 0 0 0,0 17-152 0 0,17-16 32 0 0,0 16 8 0 0,-17-16 112 0 0,16-1 0 0 0,1 18 0 0 0,-1-18 0 0 0,18 1 0 0 0,-18-1 0 0 0,1 1 0 0 0,-1 0 0 0 0,1-1 88 0 0,0-16-16 0 0,-1 17 0 0 0,1-17 0 0 0,-1 16 16 0 0,1-16 0 0 0,0-16 0 0 0,-1 16 0 0 0,1 0-16 0 0,0-17 0 0 0,-1 1 0 0 0,1-1 0 0 0,-1 0-72 0 0,1 1 96 0 0,0-1-96 0 0,-1 1 96 0 0,1-18-32 0 0,-1 18-64 0 0,18-17 96 0 0,-18-1-32 0 0,-16 18-64 0 0,17-17 0 0 0,-1-1 0 0 0,-16 18-88 0 0,17-1-96 0 0,-17-16-16 0 0,0 0-8 0 0,0 16 0 0 0,0 1 208 0 0,-17-18 0 0 0,17 18 0 0 0,-16-17 0 0 0,-1 16 0 0 0,1 0 0 0 0,-1 1 0 0 0,0-1 0 0 0,1 1 0 0 0,16-1 0 0 0,-17 0 0 0 0,-16 17 0 0 0,16 0 224 0 0,1-16 96 0 0,-1-1 8 0 0,1 17 8 0 0,-1 0-216 0 0,0 0-48 0 0,1 0-8 0 0,-1 0 0 0 0,0 0-64 0 0,1 0 0 0 0,-1 0 0 0 0,1 0 64 0 0,-1 0-64 0 0,0 0 0 0 0,17 0-96 0 0,-16 0 96 0 0,16 0-832 0 0,0 0-112 0 0,0 0-16 0 0,0 0-8087 0 0</inkml:trace>
  <inkml:trace contextRef="#ctx0" brushRef="#br0" timeOffset="876.19">964 332 11376 0 0,'0'0'248'0'0,"0"0"48"0"0,0 0 16 0 0,0 0 8 0 0,0 0-256 0 0,-17 0-64 0 0,17-16 0 0 0,0 16 0 0 0,0 0 704 0 0,0 0 120 0 0,-16-17 24 0 0,16 17 8 0 0,0-17-145 0 0,-17 17-23 0 0,17 0-8 0 0,-17 0 0 0 0,1 17-232 0 0,-1-17-40 0 0,17 0-16 0 0,-16 17 0 0 0,-1-17-136 0 0,0 16-24 0 0,1-16-8 0 0,16 33 0 0 0,-17-16-32 0 0,1 0 0 0 0,-1-1-8 0 0,0 1 0 0 0,1 16 8 0 0,16-16 0 0 0,-17-1 0 0 0,17 17 0 0 0,0 1 32 0 0,-16-18 16 0 0,16 17 0 0 0,0 1 0 0 0,0-18-48 0 0,-17 17 0 0 0,34 1-8 0 0,-17-18 0 0 0,0 17-24 0 0,0-16-8 0 0,0 0 0 0 0,0 16 0 0 0,0-17-56 0 0,0 1 0 0 0,16 0-8 0 0,1-1 0 0 0,-1-16-88 0 0,-16 17 0 0 0,17-17 72 0 0,16 16-72 0 0,-16 1 0 0 0,-1-17-160 0 0,18 0 32 0 0,-18 0 8 0 0,1 0-1000 0 0,16 0-208 0 0,-16-17-40 0 0,-1 17-7263 0 0</inkml:trace>
  <inkml:trace contextRef="#ctx0" brushRef="#br0" timeOffset="1315.81">1130 465 13504 0 0,'0'0'600'0'0,"0"0"120"0"0,0 0-576 0 0,0 17-144 0 0,0-17 0 0 0,-17 16 0 0 0,17 1 512 0 0,0-1 64 0 0,0 1 23 0 0,0 0 1 0 0,0-1 408 0 0,0 17 80 0 0,0-16 24 0 0,0 16 0 0 0,0-16-464 0 0,0 16-88 0 0,0 0-16 0 0,0-16-8 0 0,0 16-296 0 0,0 0-56 0 0,0-16-16 0 0,17 16 0 0 0,-17-16-168 0 0,0-1 72 0 0,0 1-72 0 0,0-17 0 0 0,0 33 72 0 0,0-33-72 0 0,0 0 0 0 0,0 0 72 0 0,0 0-72 0 0,0 0 0 0 0,0 0 0 0 0,0 0 0 0 0,-17-17-128 0 0,17 1 32 0 0,-16 16 0 0 0,16-17 8 0 0,0 1 8 0 0,0-18 0 0 0,0 18 0 0 0,0-17 0 0 0,0-1-152 0 0,16 1-32 0 0,-16 17-8 0 0,0-18 0 0 0,0 1-80 0 0,0 17-24 0 0,0-18 0 0 0,17 18 0 0 0,-17-1 248 0 0,16 1 56 0 0,-16-1 8 0 0,17 0 0 0 0,0 1 64 0 0,-17 16 0 0 0,0-17 0 0 0,0 17 0 0 0,0 0 184 0 0,16 0 0 0 0,1 17 0 0 0,-17-17 0 0 0,16 16 8 0 0,1 1 8 0 0,-17-17 0 0 0,17 17 0 0 0,-17-1-16 0 0,0 17-8 0 0,16-16 0 0 0,-16 0 0 0 0,0-1-64 0 0,17 1-16 0 0,-17 16 0 0 0,0-16 0 0 0,16-1 0 0 0,-16 1 0 0 0,0-1 0 0 0,0 1 0 0 0,17 0-96 0 0,-17-17 72 0 0,0 16-72 0 0,0 1 64 0 0,0-17-224 0 0,0 0-56 0 0,0 0-8 0 0,0 0 0 0 0,0 0-696 0 0,0 0-136 0 0,0 0-32 0 0,0 0-8 0 0,0 0-688 0 0,17 0-135 0 0,-17-33-25 0 0,0-1-3768 0 0</inkml:trace>
  <inkml:trace contextRef="#ctx0" brushRef="#br0" timeOffset="1777.26">1296 150 3680 0 0,'0'0'328'0'0,"0"0"-264"0"0,0 0-64 0 0,0 0 0 0 0,0 0 2216 0 0,0 0 432 0 0,16-17 80 0 0,-16 17 24 0 0,0 0-1544 0 0,17 0-313 0 0,0 0-55 0 0,-17 0-8 0 0,0 0-296 0 0,16 0-56 0 0,-16 17-16 0 0,17-17 0 0 0,-1 16-120 0 0,1-16-24 0 0,0 17-8 0 0,-1-17 0 0 0,-16 16-144 0 0,17-16-24 0 0,-17 0-8 0 0,0 17 0 0 0,16-17-136 0 0,-16 17 80 0 0,0-1-80 0 0,0 1 64 0 0,0-17-64 0 0,-16 16 0 0 0,16-16 0 0 0,-17 17 0 0 0,17 0 0 0 0,-16-17 0 0 0,-1 16 0 0 0,17-16 0 0 0,-17 0-120 0 0,1 17-40 0 0,-1-17 0 0 0,1 0-8 0 0,-1 16 296 0 0,0-16 56 0 0,1 0 8 0 0,-1 0 8 0 0,17 0-200 0 0,-16 0 0 0 0,-1 0 0 0 0,0 0 0 0 0,17 0-120 0 0,0 0-64 0 0,0 17-8 0 0,0-17-8 0 0,0 0 360 0 0,0 0 64 0 0,0 0 24 0 0,0 0 0 0 0,0 0-120 0 0,0 0-32 0 0,17 0 0 0 0,0 0 0 0 0,-17 0-8 0 0,16 0-8 0 0,1 0 0 0 0,-1 0 0 0 0,18 0-16 0 0,-18 0 0 0 0,-16 0 0 0 0,17 0 0 0 0,-1 0-64 0 0,1 0 0 0 0,-17 0 0 0 0,17 0 0 0 0,-1 0-64 0 0,1 0 64 0 0,-1 17 0 0 0,-16-17 0 0 0,17 0-168 0 0,0 0 0 0 0,-17 0 0 0 0,0 0 0 0 0,16 0-648 0 0,-16 0-128 0 0,0 0-24 0 0,17-17-7119 0 0</inkml:trace>
  <inkml:trace contextRef="#ctx0" brushRef="#br0" timeOffset="2092.82">1578 0 14568 0 0,'0'0'320'0'0,"0"0"64"0"0,0 0 8 0 0,17 0 24 0 0,-17 17-328 0 0,16-17-88 0 0,-16 16 0 0 0,17-16 0 0 0,-1 17 671 0 0,1 0 113 0 0,0-1 24 0 0,-1 1 8 0 0,1-1-144 0 0,-1 1-24 0 0,1 16-8 0 0,0-16 0 0 0,-1-1-208 0 0,1 18-48 0 0,-1-18 0 0 0,1 17-8 0 0,0-16-56 0 0,-1 16 0 0 0,1 0-8 0 0,-1-16 0 0 0,-16 16-88 0 0,17 0-8 0 0,-17-16-8 0 0,0 16 0 0 0,0 0-40 0 0,0 1-8 0 0,-17-18 0 0 0,1 17 0 0 0,16 1-256 0 0,-33-18-48 0 0,33 17-16 0 0,-34 1 0 0 0,18-18 288 0 0,-1 1 64 0 0,-16 16 0 0 0,16-33 8 0 0,-16 17-1136 0 0,0-1-232 0 0,0 1-48 0 0,0-17-8119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7:20.454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34 33 3224 0 0,'0'0'288'0'0,"0"-16"-288"0"0,0 16 0 0 0,16-17 0 0 0,-16 17 3336 0 0,0 0 616 0 0,0 0 120 0 0,0 0 23 0 0,0 0-3087 0 0,17 0-624 0 0,-17 17-120 0 0,0-1-24 0 0,0 1 192 0 0,0 16 40 0 0,0-16 8 0 0,-17 16 0 0 0,17 0 72 0 0,-16 0 24 0 0,16 17 0 0 0,0-17 0 0 0,0 0-208 0 0,0 17-40 0 0,-17-17-8 0 0,17 1 0 0 0,0 15-256 0 0,0-15-64 0 0,0-1 0 0 0,0 0 0 0 0,0 0-288 0 0,0 0-64 0 0,0-16-24 0 0,-16 16 0 0 0,16-16-1256 0 0,0-1-248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7:21.163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100 549 14280 0 0,'0'0'1272'0'0,"0"0"-1016"0"0,0 0-256 0 0,0 0 0 0 0,0 0 320 0 0,0 0 23 0 0,0 16 1 0 0,0-16 0 0 0,0 17 200 0 0,0-1 32 0 0,-16 18 16 0 0,16-18 0 0 0,0 17-24 0 0,0 1-8 0 0,0-1 0 0 0,0 0 0 0 0,0 0-136 0 0,0 0-24 0 0,0 1-8 0 0,0 15 0 0 0,-17 1-216 0 0,17-17-48 0 0,0 17 0 0 0,0-17-8 0 0,-16 1-120 0 0,16-1 0 0 0,0 0 64 0 0,-17 0-64 0 0,17 1 0 0 0,0-1 0 0 0,-17-17 64 0 0,17 18-64 0 0,-16-34 0 0 0,16 33 64 0 0,0-33-64 0 0,0 16 0 0 0,0-16 0 0 0,0 0 0 0 0,0 0 0 0 0,0-16 0 0 0,0 16 0 0 0,0-33 0 0 0,0 16-104 0 0,0 0 32 0 0,0-16-56 0 0,0 0 0 0 0,0 0-8 0 0,0 0 0 0 0,0-1-88 0 0,0-16-8 0 0,16 17-8 0 0,1-17 0 0 0,-17 1 112 0 0,17 15 32 0 0,-17-15 0 0 0,16-1 0 0 0,1 0 96 0 0,-1 17 128 0 0,18-17-24 0 0,-18 33-8 0 0,1-16 80 0 0,0 0 16 0 0,16 16 0 0 0,-17-16 0 0 0,1 17 96 0 0,0-1 32 0 0,-1 0 0 0 0,1 17 0 0 0,-1 0-160 0 0,-16 0-32 0 0,0 17-8 0 0,17 0 0 0 0,-17-1 48 0 0,0 17 16 0 0,0 1 0 0 0,0-1 0 0 0,0 0-40 0 0,0 17-8 0 0,0-17 0 0 0,0 17 0 0 0,0-17-136 0 0,0 17 0 0 0,-17 0-64 0 0,17-17 64 0 0,0 17 0 0 0,0-17 0 0 0,0 0 0 0 0,0 0 0 0 0,0 1 0 0 0,0-1 0 0 0,17 0 0 0 0,-17-16 80 0 0,0 16-80 0 0,17-17 0 0 0,-1 1 0 0 0,1 0 0 0 0,-1-17 0 0 0,1 0 0 0 0,0 16 0 0 0,-1-32 0 0 0,17 16 0 0 0,-16 0 0 0 0,0-17 0 0 0,-1 0 0 0 0,17 1-704 0 0,-16-17-192 0 0,0 16-32 0 0,-1-16-5496 0 0,1 16-1095 0 0</inkml:trace>
  <inkml:trace contextRef="#ctx0" brushRef="#br0" timeOffset="499.67">366 51 13360 0 0,'0'0'1184'0'0,"17"-17"-944"0"0,-17 17-240 0 0,0 0 0 0 0,16-17 832 0 0,1 17 111 0 0,-17-16 25 0 0,17 16 8 0 0,-1 0-416 0 0,1 0-80 0 0,-1 0-24 0 0,1 0 0 0 0,16 16 112 0 0,-16-16 16 0 0,-1 17 8 0 0,1 0 0 0 0,16-17-232 0 0,-16 33-40 0 0,-1-17-16 0 0,1-16 0 0 0,0 17-192 0 0,-1 0-40 0 0,1-1-8 0 0,-17 1 0 0 0,16-1-64 0 0,-16-16 80 0 0,0 17-80 0 0,0 0 80 0 0,17-1-16 0 0,-17-16 0 0 0,-17 17 0 0 0,17-1 0 0 0,0-16-64 0 0,0 17 80 0 0,-16 0-80 0 0,16-17 80 0 0,-17 16-160 0 0,17-16-32 0 0,-16 0-8 0 0,16 0 0 0 0,-17 17-136 0 0,17-17-24 0 0,-17 0-8 0 0,17 0 0 0 0,0 0 128 0 0,0 0 32 0 0,-16 0 0 0 0,16 0 0 0 0,0 0 48 0 0,0 0 16 0 0,0 0 0 0 0,0 0 0 0 0,0 0 64 0 0,0 0-104 0 0,0 0 40 0 0,0 0 64 0 0,0 0-72 0 0,16 0 72 0 0,1 16 0 0 0,-17-16 0 0 0,17 17 0 0 0,-1-17 0 0 0,1 17 0 0 0,-17-1 72 0 0,16 1 48 0 0,1-1 8 0 0,-17 1 0 0 0,17 0 0 0 0,-17-1 160 0 0,16 1 32 0 0,-16-1 0 0 0,0 1 8 0 0,0 0 32 0 0,0-1 8 0 0,-16 1 0 0 0,16-1 0 0 0,-17 1-144 0 0,0 0-32 0 0,17-1-8 0 0,-16 1 0 0 0,-1-1-112 0 0,-16-16-72 0 0,16 17 96 0 0,1-17-96 0 0,-1 0 0 0 0,1 0 0 0 0,-18 0-80 0 0,18 0 80 0 0,-1 0-656 0 0,1 0-72 0 0,-1-17-8 0 0,-16 17-5880 0 0,33-16-1167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8:30.911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50 499 11544 0 0,'0'0'256'0'0,"0"0"48"0"0,0 0 16 0 0,0 0 0 0 0,0 0-256 0 0,0 0-64 0 0,0 0 0 0 0,0 0 0 0 0,0 0 632 0 0,0 0 104 0 0,0 0 32 0 0,0 0 0 0 0,0 0-512 0 0,0 0-104 0 0,0 0-24 0 0,0 0 0 0 0,0 0 111 0 0,0 0 17 0 0,0 0 8 0 0,0 0 0 0 0,0 0 32 0 0,0 0 8 0 0,0 0 0 0 0,0 0 0 0 0,0 0-120 0 0,0 0-24 0 0,0 0-8 0 0,0 0 0 0 0,0 0-152 0 0,0 0 64 0 0,0 0-64 0 0,0 0 0 0 0,0 0 0 0 0,0 0-96 0 0,0 0 0 0 0,0 0 0 0 0,0 0 96 0 0,0 0 0 0 0,0 0-80 0 0,0 0 80 0 0</inkml:trace>
  <inkml:trace contextRef="#ctx0" brushRef="#br0" timeOffset="5352.11">66 133 5064 0 0,'0'0'224'0'0,"0"0"48"0"0,0 0-272 0 0,0 0 0 0 0,0 0 0 0 0,0 0 0 0 0,0 0 2120 0 0,0 0 376 0 0,0 0 64 0 0,0 0 24 0 0,0 0-1465 0 0,17 17-295 0 0,-17-17-56 0 0,0 17-16 0 0,0-1-232 0 0,0 1-40 0 0,0 16-16 0 0,17 0 0 0 0,-17 0-16 0 0,0 1-8 0 0,0 15 0 0 0,-17-15 0 0 0,17 15-40 0 0,0-15-8 0 0,0 15 0 0 0,0 1 0 0 0,-17 0-232 0 0,17-17-56 0 0,0 17-8 0 0,0-17 0 0 0,0 0-96 0 0,0 1 88 0 0,-16-1-88 0 0,16 0 80 0 0,0-16-80 0 0,0-1 0 0 0,0 1 0 0 0,0-1 0 0 0,0-16 0 0 0,0 0 0 0 0,0 0-96 0 0,0 0 96 0 0,0 0-768 0 0,0 0-96 0 0,0-16-24 0 0,0-1-5111 0 0,0 1-1025 0 0</inkml:trace>
  <inkml:trace contextRef="#ctx0" brushRef="#br0" timeOffset="5809.47">0 200 5064 0 0,'0'0'224'0'0,"0"0"48"0"0,0 0-272 0 0,17 0 0 0 0,-17 0 0 0 0,16 0 0 0 0,-16 0 1824 0 0,17 0 320 0 0,-17 0 56 0 0,16 16 8 0 0,-16 1-896 0 0,17 0-176 0 0,0 16-41 0 0,-1-17-7 0 0,-16 18-432 0 0,17-1-88 0 0,16 0-24 0 0,-16 0 0 0 0,-1 0-248 0 0,1 1-48 0 0,-1-1-16 0 0,1 17 0 0 0,0-17-120 0 0,-1 0-24 0 0,1 0-8 0 0,-17 17 0 0 0,16-17-80 0 0,-16-16 64 0 0,17-1-64 0 0,0 18 64 0 0,-17-18 64 0 0,0 1 0 0 0,16-1 8 0 0,-16-16 0 0 0,0 0-24 0 0,0 0-8 0 0,0 0 0 0 0,17 0 0 0 0,-17-16 24 0 0,0 16 0 0 0,0-33 0 0 0,0 16 0 0 0,16-16 0 0 0,-16 16 8 0 0,0-16 0 0 0,0 0 0 0 0,0 0 16 0 0,0-1 0 0 0,17 1 0 0 0,-17 0 0 0 0,0 0-80 0 0,0-17-8 0 0,0 0-64 0 0,0 17 96 0 0,0-17-96 0 0,0 0 0 0 0,17 17 0 0 0,-17 0 0 0 0,0 0 0 0 0,0-17 0 0 0,0 33 0 0 0,0-16 0 0 0,0 17 0 0 0,0-18 0 0 0,16 18 0 0 0,-16 16 0 0 0,0-17 0 0 0,0 1-144 0 0,0 16 32 0 0,0 0-9887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8:37.242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67 1 10592 0 0,'0'0'944'0'0,"0"16"-752"0"0,0-16-192 0 0,0 17 0 0 0,0-1 1352 0 0,0 18 240 0 0,16-1 40 0 0,-16 0 15 0 0,0 0-623 0 0,0 0-120 0 0,0 1-24 0 0,0 15-8 0 0,0-15-232 0 0,0 15-56 0 0,0-15-8 0 0,0 15 0 0 0,0-15-416 0 0,0-1-96 0 0,0 17-64 0 0,0-17 96 0 0,0 0-96 0 0,-16-16 0 0 0,16-1 0 0 0,0 17 0 0 0,0-16 0 0 0,0 0-88 0 0,-17-1 24 0 0,17-16 0 0 0,0 0 64 0 0,0 0 64 0 0,0 0-64 0 0,0 0 88 0 0,-16 17-88 0 0,16-17 0 0 0,0 0 0 0 0,0 0 64 0 0,0 0-64 0 0,0 0 0 0 0,0 0 0 0 0,0 0-88 0 0,0 0 88 0 0,0 16 0 0 0,16-16 0 0 0,1 0 0 0 0,-1 0 64 0 0,-16 0 8 0 0,17 0 0 0 0,16 0 0 0 0,-16 0-72 0 0,0 0 0 0 0,16 0 0 0 0,-17 0 64 0 0,18-16 8 0 0,-18 16 0 0 0,17 0 0 0 0,-16 0 0 0 0,0 0-72 0 0,-1 0 96 0 0,1-17-96 0 0,-1 17 96 0 0,1 0-96 0 0,0 0 0 0 0,-1 0 0 0 0,1 0 64 0 0,-1 0-64 0 0,-16 0 0 0 0,17 0-80 0 0,-17 0 80 0 0,0 0-640 0 0,0 0-88 0 0,0 0-8 0 0,0 0-5480 0 0,0 0-1095 0 0</inkml:trace>
  <inkml:trace contextRef="#ctx0" brushRef="#br0" timeOffset="277.82">67 117 6912 0 0,'0'0'608'0'0,"0"0"-480"0"0,0 0-128 0 0,0 0 0 0 0,0 0 1896 0 0,0-17 360 0 0,0 17 72 0 0,0-16 7 0 0,16 16-863 0 0,-16-17-168 0 0,17 17-40 0 0,0 0-8 0 0,-1-17-544 0 0,18 17-104 0 0,-18 0-32 0 0,17-16 0 0 0,-16 16-336 0 0,16 0-72 0 0,0 0-8 0 0,-16 0-8 0 0,16 0-152 0 0,-16 0 64 0 0,16 16-64 0 0,-16-16 0 0 0,-1 0 104 0 0,1 17-32 0 0,16-17-8 0 0,-33 0 0 0 0,17 0-544 0 0,-1 17-104 0 0,1-17-24 0 0,-1 0-5784 0 0,-16 16-1151 0 0</inkml:trace>
  <inkml:trace contextRef="#ctx0" brushRef="#br0" timeOffset="606.33">0 432 12440 0 0,'0'0'544'0'0,"0"0"128"0"0,0 0-544 0 0,0 0-128 0 0,0 0 0 0 0,17 0 0 0 0,0 0 1280 0 0,-1 0 223 0 0,1 0 41 0 0,-1 0 16 0 0,18 0-544 0 0,-18-16-112 0 0,18 16-16 0 0,-1 0-8 0 0,0 0-304 0 0,0-17-64 0 0,-16 17-16 0 0,16 0 0 0 0,0 0-192 0 0,-16-17-40 0 0,16 17-8 0 0,0 0 0 0 0,-16 0-160 0 0,16 0-96 0 0,-16 0 96 0 0,-1 0-96 0 0,1 0-728 0 0,-1 0-200 0 0,1 0-32 0 0,0 0-8775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8:38.727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465 150 7832 0 0,'-16'-17'696'0'0,"16"17"-560"0"0,0 0-136 0 0,-17 0 0 0 0,17-16 1296 0 0,-16 16 232 0 0,-1-17 40 0 0,0 17 16 0 0,17-16-424 0 0,-16 16-81 0 0,16-17-23 0 0,-17 17 0 0 0,1-17-288 0 0,-1 17-56 0 0,0 0-8 0 0,1 17-8 0 0,-17-17-440 0 0,16 17-80 0 0,0-1-16 0 0,-16 1-8 0 0,17-1-8 0 0,-1 1 0 0 0,0 16 0 0 0,1 0 0 0 0,-1 1-48 0 0,1-1 0 0 0,-1 0-8 0 0,0 0 0 0 0,1 0 72 0 0,-1 1 8 0 0,17-1 8 0 0,-16 0 0 0 0,16 0-24 0 0,0 0-8 0 0,0 1 0 0 0,0-18 0 0 0,0 17-144 0 0,0 1 0 0 0,0-18 64 0 0,16 17-64 0 0,1-16 0 0 0,-17 0 64 0 0,16-1-64 0 0,1 1 0 0 0,0-17 88 0 0,16 0-88 0 0,-17 0 80 0 0,18 0-80 0 0,-18-17 88 0 0,17 17-88 0 0,1-16 96 0 0,-1-18-96 0 0,0 34 64 0 0,-16-33-64 0 0,16 17 0 0 0,0-1 0 0 0,0-16 0 0 0,0 0 0 0 0,1 16 0 0 0,-18-16 0 0 0,17 0 0 0 0,-16-1 0 0 0,0 1 0 0 0,-1 0 0 0 0,-16 0-96 0 0,17 0-16 0 0,-17-1-8 0 0,0-15 0 0 0,0 15-104 0 0,0 1-32 0 0,-17 0 0 0 0,1 0 0 0 0,16 16 0 0 0,-34-16 0 0 0,18 16 0 0 0,-1-16 0 0 0,-16 33 144 0 0,16-16 24 0 0,-16 16 8 0 0,17 0 0 0 0,-18 0 80 0 0,18 0 0 0 0,-17 0 0 0 0,16 16 0 0 0,-16-16 96 0 0,16 17 32 0 0,1-1 0 0 0,-1 18 8 0 0,0-18 104 0 0,1 17 16 0 0,16-16 8 0 0,-17 16 0 0 0,17-16-168 0 0,-16 16-96 0 0,16-16 96 0 0,16 16-96 0 0,-16 0 112 0 0,17 0-32 0 0,-1-16-8 0 0,1-1 0 0 0,0 18 88 0 0,16-18 8 0 0,-17 1 8 0 0,18-1 0 0 0,-18 1 40 0 0,1 0 8 0 0,16-1 0 0 0,-16 1 0 0 0,-1-1-128 0 0,17-16-32 0 0,1 17 0 0 0,-18 0 0 0 0,1-17-64 0 0,-1 0 0 0 0,18 16 0 0 0,-18-16 64 0 0,1 0-640 0 0,-17 0-128 0 0,16 0-24 0 0,1 0-9143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8:39.016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84 100 17359 0 0,'0'0'384'0'0,"0"0"72"0"0,0 0 24 0 0,0 0 8 0 0,0 0-392 0 0,0 0-96 0 0,-17 0 0 0 0,17 17 0 0 0,0-17 992 0 0,0 16 184 0 0,-17 1 32 0 0,17-1 8 0 0,0 1-568 0 0,-16 0-104 0 0,16 16-32 0 0,0-17 0 0 0,-17 18-344 0 0,17-1-72 0 0,0 0-8 0 0,0 0-8 0 0,0 0-80 0 0,0 1 96 0 0,0-1-96 0 0,0 0 96 0 0,0 0-96 0 0,0 0 96 0 0,0-16-96 0 0,0 16 96 0 0,0-16-96 0 0,0-1 0 0 0,17 1 0 0 0,-17 0 0 0 0,0-1-376 0 0,0 1-112 0 0,0-1-24 0 0,0-16-8 0 0,16 17-704 0 0,-16-17-144 0 0,0 0-24 0 0</inkml:trace>
  <inkml:trace contextRef="#ctx0" brushRef="#br0" timeOffset="676.13">34 266 14712 0 0,'0'0'320'0'0,"0"0"72"0"0,-17 0 16 0 0,17-17 8 0 0,-16 17-336 0 0,16-16-80 0 0,0-1 0 0 0,0 17 0 0 0,0-33 623 0 0,16 33 113 0 0,-16-33 16 0 0,17 33 8 0 0,-17-33-400 0 0,16 16-72 0 0,1 0-24 0 0,0 1 0 0 0,-1-1-40 0 0,1 17 0 0 0,-1-16-8 0 0,1-1 0 0 0,16 17 160 0 0,-16-17 32 0 0,16 17 8 0 0,-16 0 0 0 0,-1 0-24 0 0,17 0 0 0 0,-16 0 0 0 0,0 0 0 0 0,-1 17-232 0 0,1 0-56 0 0,-1-1-8 0 0,1-16 0 0 0,0 17-24 0 0,-1-1-8 0 0,-16 18 0 0 0,17-18 0 0 0,-1 1-64 0 0,-16 16 0 0 0,0-16 0 0 0,0 16 0 0 0,0 0 224 0 0,0-16 24 0 0,-16 16 8 0 0,16-17 0 0 0,-17 18-256 0 0,17-18 0 0 0,-16 17 0 0 0,-1-16 0 0 0,0 0-160 0 0,1-1-72 0 0,-1 1-24 0 0,1-1 0 0 0,-1 1 160 0 0,-16-17 24 0 0,16 17 8 0 0,-16-17 0 0 0,16 0 64 0 0,-16 16 0 0 0,17-16 0 0 0,-18 0 0 0 0,18 0 0 0 0,-1-16 0 0 0,1 16 0 0 0,-1 0 0 0 0,0 0-88 0 0,1-17 88 0 0,16 17-104 0 0,-17-17 40 0 0,17 17-56 0 0,-16 0-8 0 0,16-16 0 0 0,16 16 0 0 0,-16-17 128 0 0,0 17 0 0 0,17 0 0 0 0,-17-16-72 0 0,16 16 72 0 0,-16 0 0 0 0,34-17 0 0 0,-18 17 0 0 0,1 0 0 0 0,-1-17 0 0 0,1 17 0 0 0,16 17 0 0 0,-16 0 0 0 0,-1-17 0 0 0,1 16 0 0 0,0 1 0 0 0,-1-1 0 0 0,1 1 0 0 0,-1 0 0 0 0,1 16 0 0 0,-17-17 112 0 0,17 1-16 0 0,-17 0 0 0 0,16 16 0 0 0,1-17 56 0 0,-1 18 8 0 0,-16-18 0 0 0,17 1 0 0 0,0-1 72 0 0,-1 1 24 0 0,1 0 0 0 0,-1-1 0 0 0,-16 1-256 0 0,34-17 0 0 0,-34 0 0 0 0,33 0 0 0 0,-17 16 0 0 0,1-32 0 0 0,0 16 0 0 0,-1 0 0 0 0,1-17-352 0 0,-1 17-88 0 0,1-16-16 0 0,0-1-8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8:41.072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532 150 9216 0 0,'0'0'816'0'0,"0"0"-656"0"0,0 0-160 0 0,0 0 0 0 0,16-16 1248 0 0,-16 16 208 0 0,0-17 48 0 0,0 17 0 0 0,0-17-1016 0 0,-16 17-201 0 0,16-16-47 0 0,-17 16-8 0 0,17-17-168 0 0,-17 17-64 0 0,1-16 0 0 0,-1-1 72 0 0,17 17 56 0 0,-16-17 0 0 0,-1 17 8 0 0,0 0 0 0 0,1-16 88 0 0,-17 16 24 0 0,16 0 0 0 0,0 0 0 0 0,-16 0-112 0 0,17 0-16 0 0,-18 0-8 0 0,18 16 0 0 0,-17-16-112 0 0,-1 17 0 0 0,1-17 0 0 0,17 17 0 0 0,-1-1 0 0 0,0 1 0 0 0,-16-17 0 0 0,17 16 0 0 0,16 1-72 0 0,-17 0 72 0 0,0-17 0 0 0,17 16-72 0 0,0 1 72 0 0,0-1 0 0 0,0 1 0 0 0,0-17-64 0 0,0 17 64 0 0,17-1 88 0 0,0 1-24 0 0,-1-17 0 0 0,17 16 0 0 0,-16 1 0 0 0,16 0 0 0 0,0-1 0 0 0,1-16 136 0 0,-1 17 24 0 0,0-1 8 0 0,0 1 0 0 0,0-17 184 0 0,1 17 40 0 0,-1-17 8 0 0,-17 16 0 0 0,18 1-152 0 0,-18-17-32 0 0,17 16-8 0 0,-16-16 0 0 0,0 17-112 0 0,-1 0-16 0 0,-16-17-8 0 0,0 16 0 0 0,0 1-56 0 0,0-17-16 0 0,-16 16 0 0 0,-1 1 0 0 0,17 0-64 0 0,-17-1 0 0 0,-16-16 0 0 0,17 17 0 0 0,-1-17 0 0 0,0 16 0 0 0,-16-16 64 0 0,17 0-64 0 0,-1 17 0 0 0,0-17 0 0 0,-16 0 0 0 0,17 0 0 0 0,-1-17-232 0 0,0 17-16 0 0,-16 0 0 0 0,17-16 0 0 0,-1 16-888 0 0,17-17-176 0 0,-17 17-40 0 0,17 0-6583 0 0</inkml:trace>
  <inkml:trace contextRef="#ctx0" brushRef="#br0" timeOffset="418.23">648 100 2760 0 0,'0'0'248'0'0,"0"0"-248"0"0,16-16 0 0 0,-16 16 0 0 0,0 0 3040 0 0,0 0 552 0 0,0 0 120 0 0,0 0 15 0 0,0 0-2479 0 0,0 0-488 0 0,0 16-104 0 0,0 1-16 0 0,0 0-200 0 0,17-1-40 0 0,-17 1-8 0 0,0 16 0 0 0,17 0 96 0 0,-17-16 24 0 0,0 16 0 0 0,16 0 0 0 0,-16 0-288 0 0,17 1-48 0 0,-17-1-16 0 0,16 0 0 0 0,1 0-56 0 0,-17 0-8 0 0,0 1-8 0 0,17-1 0 0 0,-1 0-88 0 0,-16 0 0 0 0,17-16 0 0 0,-17 16 0 0 0,16-16 0 0 0,-16-1 0 0 0,0 1 0 0 0,17-17 0 0 0,-17 0 0 0 0,0 0 0 0 0,0 0 0 0 0,0 0 0 0 0,0 0 248 0 0,0 0 8 0 0,0 0 0 0 0,17-17 0 0 0,-17 1-160 0 0,16-1-24 0 0,-16-16-8 0 0,0 16 0 0 0,0-16-64 0 0,17 16 0 0 0,-1-16 0 0 0,-16 0 0 0 0,0 0 0 0 0,17 0 0 0 0,-17-1 0 0 0,17 1 0 0 0,-17 0 0 0 0,16 0 0 0 0,-16 0 80 0 0,17-1-80 0 0,-17 1 0 0 0,0 0 0 0 0,17 16 0 0 0,-17-16 0 0 0,0 17 0 0 0,0-1 0 0 0,16-16 0 0 0,-16 33 0 0 0,0-17 0 0 0,0 1 0 0 0,0 16 0 0 0,0 0 0 0 0,0 0-640 0 0,0 0-88 0 0,0 0-8 0 0,0 0-5880 0 0,0 0-1167 0 0</inkml:trace>
  <inkml:trace contextRef="#ctx0" brushRef="#br0" timeOffset="727.4">1362 67 2760 0 0,'0'0'248'0'0,"0"0"-248"0"0,-17 17 0 0 0,17-17 0 0 0,-16 0 2368 0 0,16 0 416 0 0,0 0 96 0 0,0 0 8 0 0,-17 0-1640 0 0,17 16-336 0 0,0 1-65 0 0,-17 0-15 0 0,17-1 160 0 0,0 17 24 0 0,0-16 8 0 0,-16 16 0 0 0,16 0-256 0 0,0 1-40 0 0,0-1-16 0 0,0 0 0 0 0,0 17-296 0 0,0-17-64 0 0,-17 0-16 0 0,17 17 0 0 0,0-17-176 0 0,17 0-40 0 0,-17 17-8 0 0,0-33 0 0 0,0 16-112 0 0,0 0 0 0 0,0 0 0 0 0,0-16 0 0 0,16 0-192 0 0,-16 16-32 0 0,0-33 0 0 0,0 16-8 0 0,0-16-904 0 0,0 0-176 0 0,0 0-40 0 0,0 0-7591 0 0</inkml:trace>
  <inkml:trace contextRef="#ctx0" brushRef="#br0" timeOffset="1047.3">1212 366 1840 0 0,'-16'0'160'0'0,"16"-17"-160"0"0,-17 1 0 0 0,17-1 0 0 0,0 17 2944 0 0,0-16 560 0 0,0-1 112 0 0,0 0 16 0 0,0 1-2001 0 0,0 16-391 0 0,-16-17-88 0 0,16 17-8 0 0,16-16-600 0 0,-16-1-112 0 0,17 0-24 0 0,-1 17-8 0 0,1-16-232 0 0,0 16-40 0 0,-1-17-16 0 0,1 17 0 0 0,16 0 88 0 0,-16 0 24 0 0,16 0 0 0 0,0 0 0 0 0,0 17-40 0 0,0-17-8 0 0,1 16 0 0 0,-1-16 0 0 0,0 17-24 0 0,0-17-8 0 0,0 17 0 0 0,-16-1 0 0 0,16-16-56 0 0,0 17-16 0 0,-16-1 0 0 0,16-16 0 0 0,0 34-72 0 0,1-18 0 0 0,-1-16 0 0 0,0 33 64 0 0,-16-16 48 0 0,16 0 8 0 0,-17 16 0 0 0,1-17 0 0 0,16 1-120 0 0,-33 16-80 0 0,17-16 16 0 0,-17 16 0 0 0,0-16 152 0 0,0-1 32 0 0,-17 17 8 0 0,17 1 0 0 0,-16-1-128 0 0,-1-17 72 0 0,-16 18-72 0 0,0-1 64 0 0,-1-17 8 0 0,1 18 0 0 0,0-1 0 0 0,0-17 0 0 0,16 18 0 0 0,-16-18 0 0 0,0-16 0 0 0,-17 17 0 0 0,17-17-72 0 0,0 0 96 0 0,-17 0-96 0 0,0-17 96 0 0,0 1-96 0 0,0-1 0 0 0,1 0 72 0 0,15-16-72 0 0,-15 17-104 0 0,15-18-56 0 0,-15 18-16 0 0,15-17 0 0 0,18-1-640 0 0,-1 18-128 0 0,1-17-24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8:43.934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416 382 9672 0 0,'0'0'864'0'0,"0"0"-696"0"0,0 0-168 0 0,0 0 0 0 0,0 0 744 0 0,0 0 120 0 0,-17-16 16 0 0,17 16 8 0 0,-16 0-288 0 0,16 0-56 0 0,-17 0-16 0 0,0 0 0 0 0,1 0-345 0 0,-17 0-71 0 0,16 0-16 0 0,0 0 0 0 0,1 0-96 0 0,-17 16 0 0 0,16-16 0 0 0,-16 17 0 0 0,16-17 136 0 0,1 17-16 0 0,-1-1-8 0 0,0-16 0 0 0,1 33 192 0 0,-1-16 40 0 0,1 0 8 0 0,-1 16 0 0 0,17 0-32 0 0,-17-16 0 0 0,17 16 0 0 0,-16-16 0 0 0,16 16-96 0 0,0-17-16 0 0,0 18-8 0 0,16-18 0 0 0,-16 17-80 0 0,17-16-24 0 0,-17 0 0 0 0,17-1 0 0 0,-1-16-24 0 0,1 17-8 0 0,16-1 0 0 0,-16-16 0 0 0,16 17-64 0 0,-17-17 80 0 0,18 0-80 0 0,-1 0 80 0 0,0 0-80 0 0,0 0 96 0 0,0-17-96 0 0,1 1 96 0 0,15-1-96 0 0,-32 1 0 0 0,16-1 0 0 0,0 0-88 0 0,-16 1-160 0 0,16-1-32 0 0,-16 1-8 0 0,-1-1 0 0 0,1 0 104 0 0,-17 1 24 0 0,17-1 0 0 0,-1 1 0 0 0,-16-1 160 0 0,0 0 0 0 0,0 1 0 0 0,0-1 0 0 0,0 17 0 0 0,0-17 120 0 0,0 17-24 0 0,-16-16 0 0 0,16 16-96 0 0,0 0 0 0 0,0 0 0 0 0,0 0 0 0 0,-17 0 64 0 0,17 16 24 0 0,0 1 0 0 0,-17-17 0 0 0,17 17-88 0 0,0 16 64 0 0,0-16-64 0 0,0 16 64 0 0,0-17 24 0 0,17 1 0 0 0,-17 16 0 0 0,17-16 0 0 0,-1 16-88 0 0,-16-16 64 0 0,17-17-64 0 0,-1 16 64 0 0,1-16-64 0 0,0 0 96 0 0,-1 0-96 0 0,1 0 96 0 0,-1-16 64 0 0,1 16 24 0 0,0-17 0 0 0,-1-16 0 0 0,1 16-184 0 0,-1-16-64 0 0,-16 16 0 0 0,17 1 0 0 0,-17-17 64 0 0,0 16 0 0 0,0-16 80 0 0,0 16-80 0 0,-17 0 144 0 0,17-16-16 0 0,-16 17-8 0 0,-1 16 0 0 0,-16-17 104 0 0,16 17 16 0 0,1-17 8 0 0,-17 17 0 0 0,16 0-120 0 0,-16 17-32 0 0,16-17 0 0 0,1 17 0 0 0,-1-17-96 0 0,0 16 0 0 0,1 1 0 0 0,-1-17 0 0 0,17 16-1328 0 0,0 1-208 0 0</inkml:trace>
  <inkml:trace contextRef="#ctx0" brushRef="#br0" timeOffset="425.42">1445 366 14280 0 0,'0'0'1272'0'0,"0"0"-1016"0"0,-17-17-256 0 0,17 17 0 0 0,-16 0 264 0 0,-1-16 8 0 0,17 16-1 0 0,-16 0 1 0 0,-1 0-24 0 0,0 0-8 0 0,1 0 0 0 0,-17 0 0 0 0,16 0 80 0 0,0 0 24 0 0,-16 0 0 0 0,17 0 0 0 0,-18 16-24 0 0,18-16-8 0 0,-17 17 0 0 0,16-17 0 0 0,0 16-232 0 0,1-16-80 0 0,-1 17 0 0 0,1-17 72 0 0,-1 17-192 0 0,0-1-40 0 0,17-16 0 0 0,-16 17-8 0 0,16-17-24 0 0,0 16-8 0 0,-17 1 0 0 0,34 0 0 0 0,-17-17 112 0 0,0 0 88 0 0,0 16-104 0 0,16-16 40 0 0,-16 17 64 0 0,17-1 0 0 0,0-16-72 0 0,-1 17 72 0 0,1-17 0 0 0,-1 17 0 0 0,1-17-72 0 0,16 16 72 0 0,-16-16 0 0 0,-1 17 0 0 0,18 0 0 0 0,-18-1 0 0 0,1 1 144 0 0,16-1 8 0 0,-33 1 0 0 0,17 0 0 0 0,-1-1 64 0 0,-16 1 8 0 0,17-1 8 0 0,-17 1 0 0 0,0 0 56 0 0,0-17 0 0 0,0 16 8 0 0,0-16 0 0 0,0 0-72 0 0,-17 17-24 0 0,17-1 0 0 0,-16-16 0 0 0,-1 17-88 0 0,0-17-16 0 0,1 0-8 0 0,-1 0 0 0 0,-16 0-88 0 0,16 0 64 0 0,1 17-64 0 0,-17-17 64 0 0,16 0-648 0 0,0-17-136 0 0,-16 17-24 0 0,17 0-7639 0 0</inkml:trace>
  <inkml:trace contextRef="#ctx0" brushRef="#br0" timeOffset="717.52">1296 515 14192 0 0,'0'0'632'0'0,"16"0"128"0"0,-16 0-608 0 0,17 0-152 0 0,-1 0 0 0 0,1 0 0 0 0,0 17 711 0 0,-1-34 121 0 0,1 17 16 0 0,16 0 8 0 0,-16-16-264 0 0,16 16-48 0 0,0 0-16 0 0,0-17 0 0 0,-16 17-272 0 0,16-17-48 0 0,0 17-16 0 0,-16-16 0 0 0,16 16-384 0 0,-16 0-72 0 0,16 0-24 0 0,-17-17 0 0 0,1 17-1128 0 0,0 0-232 0 0</inkml:trace>
  <inkml:trace contextRef="#ctx0" brushRef="#br0" timeOffset="930">1594 1 10136 0 0,'0'0'448'0'0,"0"0"96"0"0,0 0-440 0 0,0 0-104 0 0,0 0 0 0 0,0 16 0 0 0,0 1 1056 0 0,0-17 184 0 0,0 16 40 0 0,0 1 0 0 0,0 16-345 0 0,-16-16-71 0 0,16 16-8 0 0,0-16-8 0 0,0 16-248 0 0,0 0-56 0 0,0 0 0 0 0,0 17-8 0 0,0-17-56 0 0,-17 0-16 0 0,17 17 0 0 0,0 0 0 0 0,0-17-208 0 0,0 0-48 0 0,17 1-8 0 0,-17-1 0 0 0,0 0-120 0 0,16 0-80 0 0,-16-16 96 0 0,17 16-96 0 0,0-16 72 0 0,-1-1-72 0 0,1 1 0 0 0,-1-17 72 0 0,18 0-72 0 0,-18 17 0 0 0,1-17 0 0 0,16-17 0 0 0,-16 17 0 0 0,16-17 0 0 0,-17 1 0 0 0,18-1 0 0 0,-18 17-1024 0 0,1-16-240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8:49.431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681 615 11520 0 0,'-17'0'256'0'0,"17"0"48"0"0,-16 0 16 0 0,16-17 0 0 0,-17 17-256 0 0,1 0-64 0 0,-1 0 0 0 0,17-16 0 0 0,-17 16 560 0 0,1 0 104 0 0,-1 0 16 0 0,-16 0 8 0 0,16 0 72 0 0,1 0 7 0 0,-17 0 9 0 0,16 0 0 0 0,-16 0-360 0 0,16 0-64 0 0,-16 0-24 0 0,16 16 0 0 0,-16-16-216 0 0,0 17-48 0 0,16-17 0 0 0,-16 16-64 0 0,17-16 64 0 0,-1 17-64 0 0,-16 0 0 0 0,0-17 0 0 0,16 16 0 0 0,0 1 0 0 0,-16-1 0 0 0,17-16 0 0 0,-1 0 0 0 0,17 17 0 0 0,-17-17 0 0 0,17 17 0 0 0,0-17 0 0 0,0 0 0 0 0,17 0 0 0 0,-17 16 0 0 0,17-16 0 0 0,-1 17 0 0 0,1-17-80 0 0,16 0 80 0 0,-16 16 0 0 0,-1 1-72 0 0,17-17 72 0 0,1 17 0 0 0,-1-1 0 0 0,0-16 0 0 0,-16 17 96 0 0,16-1-24 0 0,17 1-72 0 0,-17 0 0 0 0,0-1 0 0 0,-16 1 0 0 0,16 16 88 0 0,-17-16-24 0 0,18-1-64 0 0,-18 1 96 0 0,-16 0-96 0 0,17-1 88 0 0,-17 1-88 0 0,0-17 80 0 0,0 33-8 0 0,0-16 0 0 0,0-1 0 0 0,-17 1 0 0 0,1-1 8 0 0,-1 1 0 0 0,-16 0 0 0 0,16-1 0 0 0,1 1-80 0 0,-1-17 96 0 0,-16 16-96 0 0,16 1 96 0 0,-16-17 40 0 0,16 17 16 0 0,1-17 0 0 0,-1 0 0 0 0,1 0-248 0 0,-1 0-56 0 0,0 0-8 0 0,17 0 0 0 0,-16-17-768 0 0,-1 17-160 0 0,17-17-32 0 0</inkml:trace>
  <inkml:trace contextRef="#ctx0" brushRef="#br0" timeOffset="241.86">797 399 13504 0 0,'17'-17'600'0'0,"-17"17"120"0"0,0 0-576 0 0,0 0-144 0 0,0-16 0 0 0,0 16 0 0 0,0 0 696 0 0,0 0 103 0 0,0 0 33 0 0,0 33 0 0 0,0-16-160 0 0,0-1-32 0 0,-17 17-8 0 0,17 1 0 0 0,0 15-264 0 0,-16-15-48 0 0,16-1-16 0 0,-17 0 0 0 0,17 17-40 0 0,0-17-8 0 0,0 0 0 0 0,-17 17 0 0 0,17-17-136 0 0,0 0-32 0 0,0 1-8 0 0,17-1 0 0 0,-17 0-80 0 0,0 0 0 0 0,0 1 0 0 0,17-1 0 0 0,-17 0-728 0 0,0-16-160 0 0,16-1-32 0 0,-16 17-8 0 0,0-16-768 0 0,0 0-151 0 0</inkml:trace>
  <inkml:trace contextRef="#ctx0" brushRef="#br0" timeOffset="730.19">482 914 11520 0 0,'-17'0'512'0'0,"17"0"96"0"0,-16-17-480 0 0,16 17-128 0 0,0 0 0 0 0,16 0 0 0 0,-16-17 640 0 0,0 17 112 0 0,17 0 16 0 0,-1 0 8 0 0,-16 0-272 0 0,34-16-57 0 0,-18 16-15 0 0,17-17 0 0 0,1 17 88 0 0,-1 0 24 0 0,0-16 0 0 0,17 16 0 0 0,-17 0-224 0 0,0-17-48 0 0,17 17-8 0 0,-17 0 0 0 0,0 0-168 0 0,1-17-96 0 0,-1 17 96 0 0,0 0-96 0 0,17 0 72 0 0,-17-16-72 0 0,-16 16 0 0 0,-1 0 72 0 0,18 0-72 0 0,-18 0 0 0 0,1 0 0 0 0,-17 0 64 0 0,0 0-64 0 0,0 0 64 0 0,0 0-64 0 0,0 0 64 0 0,0 0 0 0 0,0 0-64 0 0,-17 0 96 0 0,1 0-32 0 0,-1 16 56 0 0,0 1 8 0 0,1-17 0 0 0,-1 17 0 0 0,-16-1-24 0 0,16 17 0 0 0,1-16 0 0 0,-1 16 0 0 0,1-16 24 0 0,16 16 0 0 0,-17 0 0 0 0,0 1 0 0 0,17-18-128 0 0,-16 17 0 0 0,16-16 64 0 0,0 16-64 0 0,0-16 0 0 0,0-1 0 0 0,0-16 0 0 0,0 17 0 0 0,0-17-104 0 0,16 0 8 0 0,1 0 0 0 0,0-17 0 0 0,-1 17 0 0 0,1-16 8 0 0,-1-1 0 0 0,1 1 0 0 0,0-1-96 0 0,-1-16-16 0 0,1 16-8 0 0,-1-16 0 0 0,1 16 112 0 0,0 1 16 0 0,-17-1 8 0 0,16 1 0 0 0,1-1 72 0 0,-17 0 0 0 0,0 17 0 0 0,0-16 0 0 0,0 16 104 0 0,0 0 40 0 0,0 0 8 0 0,0 0 0 0 0,0 16 96 0 0,0 1 16 0 0,0-17 8 0 0,0 33 0 0 0,0-16-112 0 0,0-1-32 0 0,16-16 0 0 0,-16 17 0 0 0,0 0-128 0 0,0-1 0 0 0,17 1 0 0 0,0-17 0 0 0,-17 16-632 0 0,16 1-128 0 0,-16-17-24 0 0,17 0-4959 0 0,-1 0-993 0 0</inkml:trace>
  <inkml:trace contextRef="#ctx0" brushRef="#br0" timeOffset="1188.08">1561 1 7832 0 0,'0'0'344'0'0,"0"0"72"0"0,0 0-328 0 0,0 0-88 0 0,0 0 0 0 0,0 0 0 0 0,0 16 1488 0 0,0 1 280 0 0,-17-1 56 0 0,17 18 16 0 0,0-1-593 0 0,-16 0-111 0 0,16 17-24 0 0,-17 0-8 0 0,17-1-376 0 0,-16 1-80 0 0,16 17-8 0 0,0-1-8 0 0,-17-16-280 0 0,17 16-48 0 0,0-16-16 0 0,0 16 0 0 0,0-16-200 0 0,0 0-88 0 0,0 0 64 0 0,0 0-64 0 0,0-17 0 0 0,0 0 0 0 0,0 0 0 0 0,0-16 0 0 0,0 16 0 0 0,-17-16 0 0 0,17-17 0 0 0,0 16 0 0 0,0 1 0 0 0,0-17-72 0 0,0 0 72 0 0,0-17-104 0 0,-16 1-24 0 0,16-1-8 0 0,0 1 0 0 0,0-1 0 0 0,-17 0-16 0 0,34-16 0 0 0,-17 17 0 0 0,0-1 0 0 0,0-16 56 0 0,0 16 0 0 0,16 0 8 0 0,-16 1 0 0 0,17-1 88 0 0,0 17-104 0 0,-1 0 40 0 0,1-16 64 0 0,-1 16 0 0 0,1 16 0 0 0,0-16 0 0 0,16 0 0 0 0,-17 17 64 0 0,1-1 32 0 0,0-16 0 0 0,-1 17 0 0 0,1 0 32 0 0,-1-1 16 0 0,1-16 0 0 0,-17 17 0 0 0,17 0-48 0 0,-17-1 0 0 0,0 1-8 0 0,0-1 0 0 0,0 1 8 0 0,0 0 0 0 0,-17-1 0 0 0,17 1 0 0 0,-17-1-96 0 0,1 1 0 0 0,-1 0 0 0 0,1-1 0 0 0,-1 1-96 0 0,0-1 24 0 0,1 1 0 0 0,-1 0 0 0 0,1-17-136 0 0,-1 16-24 0 0,0-16-8 0 0,1 17 0 0 0,-1-17-1072 0 0,17 0-224 0 0,-16 0-32 0 0</inkml:trace>
  <inkml:trace contextRef="#ctx0" brushRef="#br0" timeOffset="1471.87">1810 964 9216 0 0,'33'0'816'0'0,"-16"0"-656"0"0,-17 0-160 0 0,16 0 0 0 0,1 0 1168 0 0,-17 16 200 0 0,17-16 40 0 0,-1 17 0 0 0,-16-1-353 0 0,0-16-79 0 0,0 17-16 0 0,0 0 0 0 0,0 16-448 0 0,0-17-96 0 0,17 1-24 0 0,-17 0 0 0 0,-17-1-752 0 0,17 17-152 0 0,0-33-32 0 0,0 17-7431 0 0</inkml:trace>
  <inkml:trace contextRef="#ctx0" brushRef="#br0" timeOffset="1759.95">1893 548 11056 0 0,'0'0'984'0'0,"-17"-16"-792"0"0,1 16-192 0 0,16 0 0 0 0,0 0 1632 0 0,0 0 280 0 0,-17 0 55 0 0,17 16 17 0 0,-16-16-1440 0 0,16 17-280 0 0,0 0-56 0 0,16-17-16 0 0,-16 16-120 0 0,0 1-72 0 0,17-17 80 0 0,-1 16-5695 0 0,1 1-1137 0 0</inkml:trace>
  <inkml:trace contextRef="#ctx0" brushRef="#br0" timeOffset="2078.59">2291 100 5984 0 0,'-16'0'536'0'0,"16"0"-432"0"0,0 0-104 0 0,0 0 0 0 0,0 0 1184 0 0,-17 17 208 0 0,17-1 48 0 0,-16 1 0 0 0,16 16-208 0 0,-17-16-48 0 0,17 33 0 0 0,-17-17-9 0 0,1 17-23 0 0,-1-17 0 0 0,17 17 0 0 0,-16-1 0 0 0,16 18-416 0 0,0-17-96 0 0,0-1-8 0 0,0 1-8 0 0,0 0-400 0 0,0 0-88 0 0,0 0-8 0 0,16-1-8 0 0,-16-15-120 0 0,0-1 64 0 0,17 17-64 0 0,-17-34 0 0 0,16 18 0 0 0,1-18 0 0 0,-17 1 0 0 0,17 16 0 0 0,-1-33-136 0 0,1 0 24 0 0,-1 0 8 0 0,18 0 0 0 0,-18-17-208 0 0,1 1-40 0 0,-1-1 0 0 0,1-16-8 0 0,16 16-128 0 0,-16 1-24 0 0,-1-17-8 0 0,1 16 0 0 0,0 0 296 0 0,-1 1 64 0 0,1-1 16 0 0,-17 0 0 0 0,16 17 304 0 0,-16 0 56 0 0,0 0 8 0 0,0 0 8 0 0,0 17 208 0 0,0-17 40 0 0,0 33 0 0 0,0-16 8 0 0,0 0-40 0 0,-16-1 0 0 0,16 17-8 0 0,0-16 0 0 0,0 0-280 0 0,0 16-64 0 0,-17-17 0 0 0,17 1-8 0 0,0 0-408 0 0,0-1-88 0 0,0 1-8 0 0,0-1-6048 0 0,0 1-1199 0 0</inkml:trace>
  <inkml:trace contextRef="#ctx0" brushRef="#br0" timeOffset="2078.75">2391 631 10136 0 0,'-17'-16'896'0'0,"1"16"-712"0"0,16 0-184 0 0,0 0 0 0 0,-17 0 1800 0 0,17 0 328 0 0,0 0 63 0 0,0 0 17 0 0,0 0-1568 0 0,0 0-304 0 0,0 0-64 0 0,0 0-16 0 0,17 0-680 0 0,-1 16-144 0 0,-16-16-24 0 0</inkml:trace>
  <inkml:trace contextRef="#ctx0" brushRef="#br0" timeOffset="2346.88">2607 764 16583 0 0,'-33'0'736'0'0,"16"0"152"0"0,17 0-712 0 0,-17 17-176 0 0,17-17 0 0 0,0 0 0 0 0,0 0 608 0 0,0 0 96 0 0,0 0 8 0 0,0 0 8 0 0,0 0-264 0 0,0 0-48 0 0,17 0-16 0 0,-17 0 0 0 0,33 0-152 0 0,-16 0-32 0 0,16-17-8 0 0,-16 17 0 0 0,16 0-64 0 0,0 0-8 0 0,-16 0-8 0 0,16 0 0 0 0,0-16-120 0 0,-16 16 0 0 0,16 0 0 0 0,-17 0-80 0 0,18 0-912 0 0,-18 0-176 0 0,1 0-40 0 0,16 0-7183 0 0</inkml:trace>
  <inkml:trace contextRef="#ctx0" brushRef="#br0" timeOffset="2885.92">2773 515 6912 0 0,'0'17'608'0'0,"0"-17"-480"0"0,-17 16-128 0 0,17 1 0 0 0,-16 0 2320 0 0,16-1 440 0 0,-17 1 88 0 0,17-1 23 0 0,0 1-1687 0 0,0 0-344 0 0,-17 16-64 0 0,17-17-8 0 0,0 18-376 0 0,0-1-72 0 0,0 0-8 0 0,0-16-8 0 0,0 16-168 0 0,17 0-32 0 0,-17 0-8 0 0,0 1 0 0 0,0-1-96 0 0,17-17 0 0 0,-17 18 0 0 0,0-1 0 0 0,16-17 0 0 0,-16 1 0 0 0,17 16-104 0 0,-17-16 32 0 0,16-1-392 0 0,1-16-80 0 0,0 0-8 0 0,-1 0-8 0 0,1-16-184 0 0,-1-1-40 0 0,1 1-8 0 0,0-18 0 0 0,16 1-176 0 0,-17 17-39 0 0,1-18-9 0 0,16 1 0 0 0,-16 0 520 0 0,-17 16 104 0 0,16-16 16 0 0,1 16 8 0 0,-17 1 944 0 0,17-1 192 0 0,-17 17 40 0 0,0 0 8 0 0,0 0 215 0 0,0 0 49 0 0,0 17 8 0 0,-17-1 0 0 0,17 1-360 0 0,0 16-72 0 0,-17-16-16 0 0,17 16 0 0 0,-16-16-360 0 0,16-1-80 0 0,0 1-8 0 0,0 16-8 0 0,16-16-184 0 0,-16-17 0 0 0,17 16 0 0 0,-17 1 0 0 0,17-17-216 0 0,-1 0 0 0 0,1 0 0 0 0,-1-17 0 0 0,1 1-256 0 0,0-1-48 0 0,-1 1-16 0 0,1-1 0 0 0,-1-16 344 0 0,1 0 64 0 0,16 16 8 0 0,-33-16 8 0 0,17-1-32 0 0,-17 1-8 0 0,16 17 0 0 0,1-34 0 0 0,-17 33 152 0 0,17-16 64 0 0,-17 16-64 0 0,0 1 96 0 0,16-1 216 0 0,-16 1 40 0 0,0-1 0 0 0,0 17 8 0 0,0 0 48 0 0,0 0 8 0 0,0 0 0 0 0,0 0 0 0 0,-16 0-208 0 0,16 0-40 0 0,0 17-8 0 0,0-17 0 0 0,0 33-160 0 0,-17-17 72 0 0,17 1-72 0 0,0 0 0 0 0,0 16 0 0 0,17 0 0 0 0,-17 0 0 0 0,0 17 0 0 0,16 0 104 0 0,-16 16-32 0 0,17-16-8 0 0,-17 17 0 0 0,16-1-64 0 0,1 17 80 0 0,-17-17-80 0 0,0 17 80 0 0,0-16-80 0 0,17 16 0 0 0,-17 0 0 0 0,-17-17 64 0 0,17 1-64 0 0,0 16 0 0 0,-17-34 0 0 0,1 18 0 0 0,-1-17 0 0 0,17-1 0 0 0,-16-15 0 0 0,-1 15 0 0 0,-16-32 64 0 0,16 16 40 0 0,-16-16 16 0 0,16-1 0 0 0,-16-16-48 0 0,0 0-8 0 0,0 0 0 0 0,0-16 0 0 0,-1-1 64 0 0,1 1 16 0 0,0-18 0 0 0,0 1 0 0 0,-17 0-144 0 0,17-17-96 0 0,0 0 8 0 0,-17 1 8 0 0,17-1-1040 0 0,-1 0-200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8:54.281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0 515 8288 0 0,'0'0'368'0'0,"0"0"80"0"0,0 0-360 0 0,0 0-88 0 0,0 0 0 0 0,0 0 0 0 0,0 0 1136 0 0,0 0 208 0 0,17 17 48 0 0,-17-17 8 0 0,16 0-696 0 0,18 0-128 0 0,-34 0-32 0 0,33 0-9 0 0,-17 0 185 0 0,18 0 40 0 0,-1 0 8 0 0,0 0 0 0 0,17 0-456 0 0,-17 0-88 0 0,17 0-24 0 0,0 0 0 0 0,0 16 88 0 0,-1-16 24 0 0,1 0 0 0 0,0 17 0 0 0,0-17-312 0 0,0 0 0 0 0,-1 0 0 0 0,18 17 0 0 0,-1-17 120 0 0,-16 0-16 0 0,16 0 0 0 0,-16 0 0 0 0,0 0-40 0 0,16 0-64 0 0,-16 0 88 0 0,0 0-88 0 0,0 0 112 0 0,0 0-32 0 0,-1 0-8 0 0,1 0 0 0 0,0 0-72 0 0,16 0 64 0 0,-16 0-64 0 0,0 0 64 0 0,0 0-64 0 0,0 0 0 0 0,16 16 72 0 0,-16-16-72 0 0,0 0 0 0 0,-17 0 0 0 0,17 0 0 0 0,-1 17 64 0 0,-15-17-64 0 0,15 0 0 0 0,1 0 0 0 0,17 0 0 0 0,-18 0 0 0 0,18-17 72 0 0,-17 17-72 0 0,16 0 0 0 0,-16 0 88 0 0,16 0-88 0 0,-16-16 80 0 0,16 16-80 0 0,-16 0 136 0 0,17-17-16 0 0,-18 17-8 0 0,18 0 0 0 0,16 0-112 0 0,-33 0 88 0 0,16 0-88 0 0,1-17 80 0 0,-1 17-80 0 0,-16 0 64 0 0,16-16-64 0 0,1 16 64 0 0,-1 0-64 0 0,0-17 80 0 0,1 17-80 0 0,-17-16 80 0 0,16 16-80 0 0,0 0 0 0 0,-16-17 0 0 0,0 17 64 0 0,16 0 48 0 0,-16-17 8 0 0,0 17 0 0 0,0 0 0 0 0,0 0-24 0 0,16 0 0 0 0,-16 0 0 0 0,16 0 0 0 0,1 0-96 0 0,-18 0 64 0 0,1 0-64 0 0,0 0 0 0 0,0 0 64 0 0,0 0-64 0 0,-1 0 0 0 0,1 17 72 0 0,0-17-72 0 0,0 0 0 0 0,0 0 0 0 0,-17 0 0 0 0,33 0 0 0 0,-16 0 0 0 0,0 0 0 0 0,0 0 0 0 0,-1 0 0 0 0,1 0 0 0 0,0 0 0 0 0,0 0 0 0 0,-17 0 0 0 0,17 0 0 0 0,0 0 0 0 0,16-17 64 0 0,-16 17-64 0 0,16 0 0 0 0,-16 0 0 0 0,17 0 0 0 0,-18 17 0 0 0,1-17 0 0 0,0 0 0 0 0,16 0 0 0 0,-16 0 0 0 0,17 0 0 0 0,-18 0 0 0 0,18 0 64 0 0,-1 0 64 0 0,1 0 16 0 0,-1 0 0 0 0,-16 0 0 0 0,16-17-224 0 0,-16 17-48 0 0,16 0 0 0 0,-16 0-8 0 0,17 0 136 0 0,-1 0 0 0 0,-16-16 0 0 0,16 16 0 0 0,1 0 112 0 0,-1 0-24 0 0,0-17-8 0 0,1 17 0 0 0,-1 0-80 0 0,1 0 0 0 0,-18-16 0 0 0,18 16 0 0 0,-1-17 0 0 0,17 17 64 0 0,-16 0-64 0 0,16 0 64 0 0,-34-17-64 0 0,35 17 0 0 0,-18 0 0 0 0,0 0 0 0 0,1 0 0 0 0,-17 0 0 0 0,33 0 0 0 0,-17-16 0 0 0,0 16 0 0 0,17 0 0 0 0,-16 16 0 0 0,-1-16 0 0 0,-16 0 0 0 0,16 17 0 0 0,1-17 0 0 0,-17 0 0 0 0,33 0 0 0 0,-34 0 0 0 0,34 0 0 0 0,-16 0 0 0 0,-1 17 0 0 0,1-17 0 0 0,-1 0 0 0 0,0 0 0 0 0,-16 16 0 0 0,17-16 0 0 0,-1 0 0 0 0,0 0 0 0 0,17 0 0 0 0,-16 0 0 0 0,-1 0 0 0 0,1 0 0 0 0,-1 0 64 0 0,0 0-64 0 0,-16 0 0 0 0,17 0 64 0 0,-1-16-64 0 0,0 16 80 0 0,1 0-80 0 0,-1 0 80 0 0,1 0-80 0 0,-1-17 0 0 0,1 17 0 0 0,-18 0 64 0 0,18 0-64 0 0,-17 0 0 0 0,16-17 72 0 0,-16 17-72 0 0,16-16 0 0 0,17 16 0 0 0,-16 0 0 0 0,-18 16 0 0 0,18-16 0 0 0,-1 0 0 0 0,-16 17 0 0 0,0-17 0 0 0,16 0 0 0 0,-16 0 0 0 0,16 0 0 0 0,1 0 0 0 0,-1 0 0 0 0,1 0 0 0 0,-1 0 0 0 0,-16 0 64 0 0,16 0-64 0 0,-16 0 0 0 0,0 17 0 0 0,16-17 0 0 0,-16 0 0 0 0,16 0 72 0 0,-16 0-72 0 0,0 0 80 0 0,0 0-80 0 0,16 0 0 0 0,1 0 0 0 0,-18 0-88 0 0,18 0 88 0 0,-17 0 0 0 0,-1 0 0 0 0,1 0 0 0 0,0 0 0 0 0,16 0 0 0 0,-16 0 0 0 0,17 0 0 0 0,-17 0 0 0 0,16 0 0 0 0,0 0 0 0 0,1 0 0 0 0,-1 0 0 0 0,-16 0 0 0 0,0 0 0 0 0,16 0 64 0 0,-16 0-64 0 0,0 0 0 0 0,0-17 0 0 0,16 17 0 0 0,0 0 0 0 0,1 0 0 0 0,-17 0 0 0 0,16-17 0 0 0,-16 17 0 0 0,16 0 0 0 0,-33 0 0 0 0,17-16 64 0 0,0 16-64 0 0,0 0 0 0 0,0 0 0 0 0,16 0 0 0 0,-16-17 0 0 0,0 17 0 0 0,-1 0 0 0 0,1 0 0 0 0,0 0 0 0 0,0 0 0 0 0,0 0 0 0 0,-17 0 0 0 0,17 17 0 0 0,-17-17 0 0 0,17 0 0 0 0,-17 0 64 0 0,17 0-64 0 0,-1 0 0 0 0,-15 16 0 0 0,15-16 0 0 0,1 0 0 0 0,0 17 0 0 0,0-17 0 0 0,0 0 0 0 0,-17 17 88 0 0,17-1-24 0 0,-1-16 0 0 0,-15 17 0 0 0,-1-1-64 0 0,0-16 64 0 0,0 17-64 0 0,1-17 64 0 0,-1 17-64 0 0,0-17 0 0 0,0 16 0 0 0,-16-16-88 0 0,-1 0-136 0 0,1 0-24 0 0,0 0-8 0 0,-17 0-10375 0 0</inkml:trace>
  <inkml:trace contextRef="#ctx0" brushRef="#br0" timeOffset="2235.65">15439 1 3224 0 0,'0'0'136'0'0,"0"0"40"0"0,0 0-176 0 0,0 0 0 0 0,0 0 0 0 0,0 16 0 0 0,17 1 2728 0 0,-17-17 512 0 0,0 16 104 0 0,0-16 16 0 0,0 0-2065 0 0,17 17-415 0 0,-1 0-80 0 0,-16-1-24 0 0,17-16-224 0 0,-1 17-40 0 0,18 16-16 0 0,-18-16 0 0 0,1-1 32 0 0,16 17 8 0 0,-16-16 0 0 0,16 16 0 0 0,0-16-176 0 0,0 16-32 0 0,17-16-8 0 0,-17 16 0 0 0,1-17-80 0 0,-1 1-16 0 0,-17 16-8 0 0,18-16 0 0 0,-1-1-88 0 0,-17 1-8 0 0,1 0-8 0 0,0-1 0 0 0,-1-16-16 0 0,1 17-8 0 0,-17-17 0 0 0,16 0 0 0 0,-16 0 32 0 0,0 0 8 0 0,0 0 0 0 0,0 0 0 0 0,0 0 0 0 0,-16 0 0 0 0,-1 16 0 0 0,1-16 0 0 0,-1 0-128 0 0,0 0 72 0 0,-16 17-72 0 0,-17-17 64 0 0,17 17-64 0 0,-17-17 0 0 0,17 16 72 0 0,-17 1-72 0 0,1-1 0 0 0,-1 1 0 0 0,0 16 0 0 0,-17-16 64 0 0,1 0-64 0 0,16-1 0 0 0,0 1-64 0 0,1-1 64 0 0,-1 1-272 0 0,17-17-16 0 0,-1 17 0 0 0,1-1 0 0 0,17-16-984 0 0,-1 0-200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5:01.119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1 50 1840 0 0,'0'0'160'0'0,"0"0"-160"0"0,0 0 0 0 0,0 0 0 0 0,16 0 2976 0 0,-16-16 552 0 0,17 16 120 0 0,0 0 16 0 0,-1 0-2457 0 0,1 16-495 0 0,16-16-96 0 0,-16 0-16 0 0,-1 0-24 0 0,17 0 0 0 0,1 0 0 0 0,15 0 0 0 0,-15 0-72 0 0,15 0-24 0 0,-15 0 0 0 0,15 0 0 0 0,1 0-136 0 0,-17 0-32 0 0,17 0-8 0 0,-17 0 0 0 0,17 0-208 0 0,-17 0-32 0 0,1 0-64 0 0,-18 0 88 0 0,17 0-24 0 0,-16 0-64 0 0,0 0 96 0 0,-1 0-32 0 0,1 0-64 0 0,-1 0-88 0 0,-16 0 24 0 0,17 0 0 0 0,-17 0-736 0 0,0 0-136 0 0,0 0-32 0 0,0 0-5031 0 0,0 0-1009 0 0</inkml:trace>
  <inkml:trace contextRef="#ctx0" brushRef="#br0" timeOffset="295.74">515 1 13848 0 0,'0'0'304'0'0,"0"0"64"0"0,0 16 16 0 0,0-16 0 0 0,0 17-304 0 0,0-1-80 0 0,0 1 0 0 0,0 0 0 0 0,0-1 672 0 0,0 1 127 0 0,-16 16 17 0 0,16 0 8 0 0,0 0 40 0 0,-17 1 16 0 0,17 15 0 0 0,0-15 0 0 0,0-1-312 0 0,0 17-64 0 0,-16-17-16 0 0,16 17 0 0 0,0-17-312 0 0,0 17-64 0 0,0-17-16 0 0,0 0 0 0 0,0 0-96 0 0,0 0 0 0 0,0 1 0 0 0,0-1 0 0 0,0-16-664 0 0,0-1-72 0 0,0 1-24 0 0,0-17-5303 0 0,0 0-1065 0 0</inkml:trace>
  <inkml:trace contextRef="#ctx0" brushRef="#br0" timeOffset="564.39">897 299 19463 0 0,'0'0'864'0'0,"0"17"176"0"0,0 0-832 0 0,0-1-208 0 0,0 1 0 0 0,0-1 0 0 0,0 1 0 0 0,0 16 0 0 0,0-16 0 0 0,0 16 0 0 0,0 0 0 0 0,0 0 0 0 0,17 1 0 0 0,-17-18 0 0 0,0 34 72 0 0,16-33 24 0 0,-16-1 8 0 0,17 1 0 0 0,0-1-16 0 0,-1 1-8 0 0,1-17 0 0 0,-1 0 0 0 0,1 0 0 0 0,0 0 0 0 0,16-17 0 0 0,-17 1 0 0 0,1-1 0 0 0,0 1 0 0 0,-17-18 0 0 0,16 1 0 0 0,-16 17-16 0 0,0-18-64 0 0,0 18 96 0 0,0-17-32 0 0,-16 16 152 0 0,-1-16 24 0 0,-16 0 8 0 0,16 16 0 0 0,-16-16-248 0 0,0 16 0 0 0,16-16 0 0 0,-16 16 0 0 0,16 17-728 0 0,1-16-112 0 0,-1 16-24 0 0</inkml:trace>
  <inkml:trace contextRef="#ctx0" brushRef="#br0" timeOffset="767.33">1047 399 2304 0 0,'0'0'96'0'0,"0"0"32"0"0,16 0-128 0 0,1 0 0 0 0,-1 0 0 0 0,1 0 0 0 0,16 0 3648 0 0,-16 0 704 0 0,16 0 136 0 0,0-17 31 0 0,1 17-3463 0 0,-1 0-688 0 0,0-16-144 0 0,0 16-24 0 0,0 0-8 0 0,-16 0-8 0 0,16 0 0 0 0,-16 0 0 0 0,16-17 32 0 0,-16 17 8 0 0,-1 0 0 0 0,17 0 0 0 0,-16 0-224 0 0,0 0 0 0 0,-1-16 0 0 0,1 16 0 0 0,-1 0-696 0 0,1-17-176 0 0,0 17-40 0 0,-17 0-7399 0 0</inkml:trace>
  <inkml:trace contextRef="#ctx0" brushRef="#br0" timeOffset="1166.64">1346 50 17335 0 0,'0'0'384'0'0,"0"0"72"0"0,0 0 24 0 0,0 0 0 0 0,0 0-384 0 0,0 0-96 0 0,0 17 0 0 0,0-17 0 0 0,0 17 536 0 0,0 16 80 0 0,0-17 24 0 0,0 1 0 0 0,0 16-192 0 0,0 0-32 0 0,0-16 0 0 0,-17 16-8 0 0,17 17-136 0 0,0-17-24 0 0,0 0-8 0 0,0 1 0 0 0,0-1-240 0 0,0 17 0 0 0,0-17 0 0 0,0 17 0 0 0,0-17 0 0 0,0 0 0 0 0,17-16 0 0 0,-17 16-80 0 0,0-17 16 0 0,16 1 0 0 0,-16 0 0 0 0,17-1 0 0 0,-1-16-224 0 0,-16 0-48 0 0,17 0-8 0 0,0 0 0 0 0,-1-16-264 0 0,-16 16-64 0 0,17-17 0 0 0,-1 0-8 0 0,1 1-120 0 0,0-1-32 0 0,-1-16 0 0 0,1 16 0 0 0,-17-16 536 0 0,33 17 105 0 0,-33-18 15 0 0,17 18 8 0 0,-17-17 576 0 0,16 16 111 0 0,-16-16 25 0 0,17 16 8 0 0,-1 1 184 0 0,-16-1 32 0 0,0 0 0 0 0,0 1 8 0 0,0 16-360 0 0,0 0-64 0 0,0 0-24 0 0,0 0 0 0 0,0 0-224 0 0,0 0-40 0 0,0 0-64 0 0,-16 33 88 0 0,-1-16-88 0 0,17-1 0 0 0,0 17-96 0 0,0-16 96 0 0,0 16-64 0 0,0 0 64 0 0,0 1 0 0 0,17-18 0 0 0,-17 17 0 0 0,16-16 0 0 0,1 0 0 0 0,0 16 0 0 0,-1-33 0 0 0,1 16 0 0 0,-1-16 64 0 0,1 17-64 0 0,16-17 64 0 0,-33-17-64 0 0,17 17 96 0 0,-1-16-32 0 0,1 16 0 0 0,0-17 0 0 0,-1 1 0 0 0,-16-1 0 0 0,17-16 128 0 0,-17 16 16 0 0,0-16 8 0 0,-17 16 0 0 0,17-16-24 0 0,-16 17-8 0 0,-1-1 0 0 0,0-16 0 0 0,-16 16-88 0 0,0 1-24 0 0,16-1 0 0 0,-16 0 0 0 0,0 1-72 0 0,16 16-88 0 0,1 0 24 0 0,-17 0 0 0 0,33 0-672 0 0,-17 0-136 0 0,0 16-24 0 0,1-16-8095 0 0</inkml:trace>
  <inkml:trace contextRef="#ctx0" brushRef="#br0" timeOffset="1626.48">1844 399 2760 0 0,'0'0'248'0'0,"0"0"-248"0"0,0 0 0 0 0,0 0 0 0 0,0 0 2896 0 0,0 0 528 0 0,-17 0 112 0 0,17 17 16 0 0,-17-17-1881 0 0,17 16-375 0 0,-16-16-80 0 0,16 17-8 0 0,0-1-504 0 0,-17 18-104 0 0,17-18-24 0 0,0 17 0 0 0,0-16-304 0 0,0 0-64 0 0,0 16-16 0 0,0-17 0 0 0,17 18-192 0 0,-17-18 0 0 0,16 1 0 0 0,-16-1 0 0 0,17 1 0 0 0,-17-17 0 0 0,0 17 0 0 0,17-1 0 0 0,-17-16-104 0 0,16 17-64 0 0,1-17-16 0 0,-17 0-6416 0 0,16-17-1287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8:47.501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1 432 11144 0 0,'0'0'488'0'0,"0"0"112"0"0,0 0-480 0 0,0 0-120 0 0,16 0 0 0 0,1 17 0 0 0,0-17 408 0 0,-1 0 56 0 0,1 0 16 0 0,-1 0 0 0 0,1 0-144 0 0,0 17-24 0 0,16-17-8 0 0,0 0 0 0 0,-16 0 128 0 0,16 0 24 0 0,-17 0 7 0 0,18 0 1 0 0,-1 0 24 0 0,-16 0 8 0 0,16-17 0 0 0,0 17 0 0 0,0 0-160 0 0,-16 0-32 0 0,16 0-8 0 0,0 0 0 0 0,0 0-176 0 0,1 0-40 0 0,-1 0-8 0 0,0 0 0 0 0,17 0-72 0 0,-17-17 0 0 0,17 17 0 0 0,0 0 0 0 0,-17 0 0 0 0,0 0 64 0 0,0 0-64 0 0,17 0 0 0 0,-17 0 0 0 0,0 0 0 0 0,17 0 64 0 0,-17 0-64 0 0,1 0 0 0 0,-1 0 0 0 0,0-16 0 0 0,17 16 64 0 0,-17 0-64 0 0,0 0 0 0 0,0 0 0 0 0,17 0 0 0 0,-17 0 0 0 0,1 0 0 0 0,-1 0 0 0 0,0 0 0 0 0,0 0 0 0 0,0 0 0 0 0,1 0 0 0 0,15 0 0 0 0,-15 0 0 0 0,-1 16 0 0 0,0-16 0 0 0,0 0 0 0 0,0 0 0 0 0,1 0 64 0 0,-1 0-64 0 0,-17 0 0 0 0,18 0 0 0 0,-1 0 0 0 0,0 0 64 0 0,0 0-64 0 0,0 0 0 0 0,17-16 0 0 0,-33 16 0 0 0,33 0 0 0 0,-17 0 0 0 0,0 0 0 0 0,17 0 0 0 0,-17 0 0 0 0,17 0 0 0 0,-17 0 0 0 0,0 0 0 0 0,17 0 0 0 0,-17 0 0 0 0,0 0 0 0 0,1 0 0 0 0,15 0 0 0 0,1 0 0 0 0,0 0 0 0 0,-17 0 0 0 0,17-17 0 0 0,0 17 0 0 0,0 0 0 0 0,0-16 0 0 0,-1 16 0 0 0,1 0 0 0 0,-17-17 0 0 0,17 17 0 0 0,-17 0 0 0 0,17 0 0 0 0,-17 0 0 0 0,1 0 0 0 0,15-17 0 0 0,1 17 0 0 0,-17 0 0 0 0,17 0 0 0 0,-17 0 0 0 0,17 0 0 0 0,0 0 0 0 0,0 0 0 0 0,-17 0 0 0 0,17 0 0 0 0,-17 17 0 0 0,0-17 0 0 0,0 0 0 0 0,17 0 0 0 0,-33 0 0 0 0,33 0 0 0 0,-17 0 0 0 0,0 0 0 0 0,17 0 0 0 0,-17 0 0 0 0,0 0 0 0 0,0 0 0 0 0,17 0 0 0 0,-17 17 0 0 0,17-17 0 0 0,-17 0 0 0 0,1 0 0 0 0,15 0 0 0 0,-15 16 0 0 0,-1-16 0 0 0,0 17 0 0 0,0-17 0 0 0,0 0 64 0 0,1 0-64 0 0,-1 0 0 0 0,0 0 0 0 0,17 0 0 0 0,-17 16 0 0 0,0-16 64 0 0,0 0-64 0 0,17 0 0 0 0,-17 17 0 0 0,1-17 0 0 0,15 17 0 0 0,-15-17 0 0 0,15 16 0 0 0,-15-16 0 0 0,-1 17 0 0 0,17-17 0 0 0,-34 0 0 0 0,34 16 0 0 0,-17-16 64 0 0,1 0-64 0 0,-1 0 0 0 0,17 17 0 0 0,-1-17 0 0 0,1 0 0 0 0,0 0 0 0 0,0 0 0 0 0,0 17 0 0 0,-17-17 0 0 0,17 0 0 0 0,-1 16 0 0 0,-15-16 0 0 0,15 17 0 0 0,-15-17 0 0 0,15 0 0 0 0,1 0 0 0 0,0 16 0 0 0,0-16 0 0 0,0 0 0 0 0,-1 0 0 0 0,-15 0 0 0 0,15 0 0 0 0,1 0 96 0 0,0 0-96 0 0,0 0 96 0 0,0 0 8 0 0,-17 0 8 0 0,17 0 0 0 0,-17 0 0 0 0,17-16-112 0 0,-17 16 88 0 0,17 0-88 0 0,-17 0 80 0 0,0 0-80 0 0,17 0 0 0 0,-17 0 0 0 0,17-17 0 0 0,0 17 0 0 0,-17 0 0 0 0,17 0 0 0 0,-17 0 0 0 0,0 0 0 0 0,17 0 0 0 0,-17 0 64 0 0,0 0-64 0 0,0 0 0 0 0,1 0 0 0 0,-1 0 0 0 0,17 0 64 0 0,-17 0-64 0 0,0 0 0 0 0,0 0 72 0 0,17 0-72 0 0,-17 0 0 0 0,0 0 0 0 0,17 0 0 0 0,-17 0 0 0 0,17 0 64 0 0,-16 0-64 0 0,15 0 64 0 0,-15 0-64 0 0,15 0 0 0 0,-15 0 0 0 0,-1 0 0 0 0,0-16 0 0 0,17 16 0 0 0,-17 0 0 0 0,17 0 0 0 0,-17 0 64 0 0,0 0-64 0 0,17 0 0 0 0,-17 0 64 0 0,17-17-64 0 0,-17 17 0 0 0,17 0 0 0 0,-17 0 0 0 0,0 0 64 0 0,1 0-64 0 0,15 0 72 0 0,-32 0-72 0 0,16 0 80 0 0,0 0-80 0 0,1 0 64 0 0,-1 0-64 0 0,0-17 64 0 0,0 17-64 0 0,0 0 80 0 0,17 0-80 0 0,-17 0 80 0 0,1 0 0 0 0,-1 0 0 0 0,0 0 0 0 0,0 0 0 0 0,17 0-80 0 0,-17 0 64 0 0,0 0-64 0 0,1 0 64 0 0,-1 0-64 0 0,0 0 0 0 0,0 0 0 0 0,0 17 0 0 0,-16-17 0 0 0,16 0 0 0 0,0 0 0 0 0,17-17 0 0 0,-17 17 64 0 0,1 0-64 0 0,-1 0 0 0 0,17 0 64 0 0,-17 0 64 0 0,0 0 16 0 0,0 0 0 0 0,17 0 0 0 0,-17 0-80 0 0,0 0-64 0 0,1 0 96 0 0,-1 0-96 0 0,0 0 64 0 0,0 0-64 0 0,0 0 0 0 0,1 0 0 0 0,-1 0 0 0 0,0 0 0 0 0,0 0 0 0 0,0 0 0 0 0,17-16 64 0 0,-17 16-64 0 0,1 0 0 0 0,16 0 0 0 0,-17 0 0 0 0,17-17 0 0 0,-17 17 0 0 0,0 0 0 0 0,17 0 72 0 0,-17 0-72 0 0,0 0 0 0 0,0 0 72 0 0,17 0-72 0 0,-17 0 0 0 0,17 0 0 0 0,-17 0 0 0 0,17 0 0 0 0,0 0 64 0 0,0-16-64 0 0,0 16 64 0 0,-1 0-64 0 0,-15 0 0 0 0,15 0 0 0 0,1 0-88 0 0,-17 16 88 0 0,1-16 0 0 0,15 0 0 0 0,-15 0 0 0 0,-1 0 0 0 0,17 17 0 0 0,-17-17 0 0 0,17 0 0 0 0,-17 0 0 0 0,17 0 0 0 0,-1 0 0 0 0,1 16 0 0 0,0-16 0 0 0,-17 0 0 0 0,17 0 0 0 0,0 0 0 0 0,0 17 0 0 0,-17-17 0 0 0,17 0 0 0 0,-17 0 0 0 0,17 0 0 0 0,-17 0 0 0 0,0 0 64 0 0,17 0-64 0 0,0 0 0 0 0,-1 17 0 0 0,1-17 0 0 0,0 0 0 0 0,-17 0 0 0 0,17 0 0 0 0,0 0 0 0 0,0 0 0 0 0,-17 0 0 0 0,17 0 0 0 0,-17 0 0 0 0,17-17 0 0 0,-17 17 0 0 0,0 0 72 0 0,17-17-72 0 0,-17 17 80 0 0,17-16-80 0 0,0 16 0 0 0,-17 0 0 0 0,17 0 0 0 0,0 0 0 0 0,-17 0 0 0 0,17 0 0 0 0,-17 0 0 0 0,0 0 0 0 0,17 0 0 0 0,-17 16 0 0 0,0-16 0 0 0,0 0 0 0 0,1 0 0 0 0,15 0 0 0 0,-15 0 0 0 0,-1-16 0 0 0,0 16 0 0 0,0 0 0 0 0,17 0 0 0 0,-17 0 0 0 0,0 0 0 0 0,1 0 0 0 0,-1 0 0 0 0,0 0 0 0 0,-16 0 0 0 0,16 0 0 0 0,0 0 0 0 0,0 0 0 0 0,0 0 0 0 0,-16 0 0 0 0,16-17 0 0 0,0 17 0 0 0,-16 0 0 0 0,16 0 0 0 0,-16-16 0 0 0,16-1 0 0 0,-16 17 0 0 0,16 0 0 0 0,-17-17 0 0 0,18 17-72 0 0,-1 0 72 0 0,-17-16 0 0 0,18 16 0 0 0,-18 0 0 0 0,17 0-64 0 0,-16 0 64 0 0,16 0 0 0 0,-16 0 0 0 0,16 0 0 0 0,-16 0-64 0 0,16 0 64 0 0,-17 0 0 0 0,18 0 0 0 0,-18 0-64 0 0,17 0 64 0 0,-16 16 0 0 0,0-16 0 0 0,-1 0 0 0 0,1 0 0 0 0,16 17 0 0 0,-16-17 0 0 0,-1 0 0 0 0,1 17 0 0 0,16-17 0 0 0,-16 16 0 0 0,-1-16 0 0 0,17 0 0 0 0,-16 0-64 0 0,16 0 64 0 0,-16 17 0 0 0,16-17 0 0 0,0 0-64 0 0,-16 16 64 0 0,16-16 0 0 0,0 0 0 0 0,0 17 0 0 0,1-17 0 0 0,-18 0 0 0 0,17 17 0 0 0,1-17 0 0 0,-18 0 0 0 0,17 0 0 0 0,-16 0 0 0 0,16 16 0 0 0,-16-16 88 0 0,0 0-24 0 0,-1 0-64 0 0,1 0 72 0 0,-1 0-72 0 0,1 0 0 0 0,0 0 72 0 0,-1 0-72 0 0,1 0 0 0 0,-17 0 72 0 0,16 0-72 0 0,1 0 104 0 0,-17 0-8 0 0,0 0-8 0 0,0 0 0 0 0,17 0-24 0 0,-17 0 0 0 0,0 0 0 0 0,0 0 0 0 0,0 0-64 0 0,0 0 0 0 0,0 0 0 0 0,0 0 0 0 0,0 0-800 0 0,0 0-184 0 0,0 0-32 0 0</inkml:trace>
  <inkml:trace contextRef="#ctx0" brushRef="#br0" timeOffset="297.27">15008 316 20383 0 0,'0'0'448'0'0,"0"0"96"0"0,0 0 24 0 0,0 0 0 0 0,0 0-456 0 0,0 0-112 0 0,17 0 0 0 0,0 0 0 0 0,-1 0 0 0 0,17 17 0 0 0,-16-17 0 0 0,16 16-80 0 0,0 1 80 0 0,1 0 0 0 0,-1 16 0 0 0,17-17 0 0 0,-17 1-64 0 0,0 16 64 0 0,0 0-64 0 0,0 1 64 0 0,-16-18 224 0 0,16 17 96 0 0,-16-16 8 0 0,0 0 8 0 0,-1-1 24 0 0,1 1 8 0 0,-1-1 0 0 0,-16 1 0 0 0,0 0-136 0 0,0-17-24 0 0,0 16-8 0 0,-16-16 0 0 0,-17 17-64 0 0,16-17-8 0 0,-33 16-8 0 0,0-16 0 0 0,0 0-120 0 0,-16 0-80 0 0,0 17 16 0 0,-1-17 0 0 0,1 0-264 0 0,-1 0-56 0 0,-16 0 0 0 0,0 17-6368 0 0,17-17-1279 0 0</inkml:trace>
  <inkml:trace contextRef="#ctx0" brushRef="#br0" timeOffset="10707.31">14793 17 6448 0 0,'0'0'576'0'0,"0"0"-464"0"0,-17-16-112 0 0,17 16 0 0 0,0 0 1376 0 0,0 0 256 0 0,0 0 56 0 0,0 0 8 0 0,-17 0-600 0 0,17 0-112 0 0,0 0-25 0 0,0 0-7 0 0,0 16-408 0 0,0 1-88 0 0,0-17-8 0 0,0 33-8 0 0,17-33-72 0 0,-17 17-16 0 0,17-1 0 0 0,-1 1 0 0 0,1 16 0 0 0,16-16-8 0 0,-16-1 0 0 0,16 1 0 0 0,0-1 88 0 0,0 1 16 0 0,17 0 8 0 0,0-1 0 0 0,-17 17-296 0 0,17-16-64 0 0,-17-17-16 0 0,17 17 0 0 0,-17-1-16 0 0,0 1-64 0 0,-16 0 96 0 0,16-1-32 0 0,-16 1 0 0 0,-1-1 0 0 0,17-16 0 0 0,-33 17 0 0 0,17 0 208 0 0,0-17 40 0 0,-17 0 8 0 0,0 0 0 0 0,0 0-168 0 0,0 0-32 0 0,0 0-8 0 0,0 0 0 0 0,0 16-16 0 0,-17 1 0 0 0,17-17 0 0 0,0 0 0 0 0,-17 16-32 0 0,17 1 0 0 0,-16-17-64 0 0,-1 0 96 0 0,-16 17-96 0 0,16-17-128 0 0,-16 16 24 0 0,0 1 8 0 0,0-1-64 0 0,0 1 0 0 0,-17-17-8 0 0,0 33 0 0 0,17-16-1400 0 0,-17-1-288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5:03.054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33 0 20791 0 0,'-16'0'456'0'0,"16"0"96"0"0,0 0 24 0 0,0 17 0 0 0,0-1-456 0 0,0 1-120 0 0,0 0 0 0 0,0-1 0 0 0,0 17 224 0 0,0 1 32 0 0,0-1 0 0 0,0 0 0 0 0,16 17 208 0 0,-16-17 48 0 0,0 17 0 0 0,0 0 8 0 0,0-1-264 0 0,0 1-64 0 0,-16-17 0 0 0,16 17-8 0 0,0 0-88 0 0,0 0-24 0 0,0 0 0 0 0,0-1 0 0 0,0 1-72 0 0,0-17-88 0 0,0 17 24 0 0,-17 0 0 0 0,17-17-752 0 0,0 1-144 0 0,0-1-32 0 0,0 0-5600 0 0,0 0-1119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5:03.427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100 34 14280 0 0,'-16'-17'632'0'0,"16"17"136"0"0,0 17-616 0 0,0-1-152 0 0,0-16 0 0 0,0 17 0 0 0,0 0 1087 0 0,0 16 185 0 0,0-17 40 0 0,0 18 0 0 0,0-1-760 0 0,0 17-152 0 0,0-17-32 0 0,0 17-8 0 0,0-1 0 0 0,0 1 0 0 0,0 0 0 0 0,0 0 0 0 0,-17 0-96 0 0,17-1-16 0 0,0 1-8 0 0,0 0 0 0 0,0 0-152 0 0,-16 0-88 0 0,16-17 96 0 0,0 17-96 0 0,-17-34 0 0 0,17 18-96 0 0,0-1 0 0 0,-17-17 0 0 0,17 18-832 0 0,0-34-160 0 0,0 0-32 0 0,0 0-7671 0 0</inkml:trace>
  <inkml:trace contextRef="#ctx0" brushRef="#br0" timeOffset="283.85">84 117 20383 0 0,'0'0'448'0'0,"0"0"96"0"0,0 0 24 0 0,0 0 0 0 0,0 0-456 0 0,16 0-112 0 0,1 0 0 0 0,0 0 0 0 0,-1 0 0 0 0,1 0 0 0 0,16 0 0 0 0,-16 16 0 0 0,16-16 144 0 0,-17 0 8 0 0,18 0 0 0 0,-18 17 0 0 0,17-17 56 0 0,-16 17 16 0 0,16-17 0 0 0,-16 0 0 0 0,16 16-376 0 0,-16 1-72 0 0,16-17-8 0 0,-17 0-8 0 0,1 16-1536 0 0,-17-16-304 0 0</inkml:trace>
  <inkml:trace contextRef="#ctx0" brushRef="#br0" timeOffset="474.65">51 482 15520 0 0,'-17'17'688'0'0,"0"-17"143"0"0,17 16-671 0 0,-16-16-160 0 0,16 17 0 0 0,0-17 0 0 0,0 0 264 0 0,0 0 24 0 0,16 16 0 0 0,1-16 0 0 0,-17 0 320 0 0,17 0 64 0 0,-1 17 8 0 0,1-17 8 0 0,16-17 48 0 0,0 17 0 0 0,0 0 8 0 0,1 0 0 0 0,-1 0-472 0 0,17-16-96 0 0,-17 16-16 0 0,0 0-8 0 0,0-17-152 0 0,-16 17 80 0 0,16-16-80 0 0,0 16 64 0 0,0-17-544 0 0,-16 17-120 0 0,0 0-16 0 0,16-17-5640 0 0,-17 17-1127 0 0</inkml:trace>
  <inkml:trace contextRef="#ctx0" brushRef="#br0" timeOffset="834.06">698 67 2760 0 0,'0'0'248'0'0,"0"0"-248"0"0,0 0 0 0 0,0 0 0 0 0,0 0 2048 0 0,0 0 352 0 0,17 0 80 0 0,-17 0 16 0 0,0 0-1152 0 0,0 0-224 0 0,16 0-40 0 0,-16 0-17 0 0,0 0-63 0 0,0 0-8 0 0,0 0-8 0 0,0 17 0 0 0,0-17-472 0 0,17 16-96 0 0,-17 1-24 0 0,-17-1 0 0 0,17 1-288 0 0,0 16-104 0 0,0-16 72 0 0,0 33-72 0 0,0-17 0 0 0,0 17 0 0 0,0-1 0 0 0,-16 1 0 0 0,16 0 64 0 0,0 0-64 0 0,0 0 64 0 0,0-1-64 0 0,0 1 64 0 0,0 0-64 0 0,-17 0 0 0 0,17-17 64 0 0,0 0-64 0 0,0 1 80 0 0,0-1-80 0 0,-17-17 80 0 0,17 18 152 0 0,0-18 32 0 0,-16 1 8 0 0,16-1 0 0 0,0-16-144 0 0,0 0-24 0 0,0 0-8 0 0,0 0 0 0 0,0 0-32 0 0,0 0-64 0 0,0 0 88 0 0,16 0-88 0 0,-16 0 0 0 0,17 0 0 0 0,-17-16 0 0 0,17 16 0 0 0,-1 0 0 0 0,-16 0 96 0 0,17-17-32 0 0,-1 17-64 0 0,18 0 136 0 0,-18-16-24 0 0,1 16-8 0 0,0-17 0 0 0,16 17 40 0 0,-17-17 8 0 0,18 17 0 0 0,-18-16 0 0 0,17 16-152 0 0,-16 0 0 0 0,-17 0 0 0 0,17-17 0 0 0,-1 17-896 0 0,1 0-224 0 0,-1 0-56 0 0,-16 0-8 0 0,17 0-816 0 0,0 0-168 0 0,-1-16-31 0 0,1-1-9 0 0</inkml:trace>
  <inkml:trace contextRef="#ctx0" brushRef="#br0" timeOffset="1193.31">1130 283 20327 0 0,'0'0'448'0'0,"0"0"88"0"0,0 0 16 0 0,16 16 24 0 0,-16-16-456 0 0,0 17-120 0 0,0 0 0 0 0,0-1 0 0 0,0 17 0 0 0,0-16 0 0 0,0 16 0 0 0,0-16 0 0 0,0 16 0 0 0,-16 0 96 0 0,16 0 0 0 0,16 1 0 0 0,-16-1 184 0 0,0 17 32 0 0,17-17 8 0 0,-17 0 0 0 0,17 0-216 0 0,-17-16-40 0 0,16 16 0 0 0,-16-16-64 0 0,17-1 88 0 0,-1 1-88 0 0,1 0 80 0 0,-17-17-80 0 0,17 0 0 0 0,-1 0 0 0 0,1 0 0 0 0,-1-17 0 0 0,1 0 0 0 0,0-16 0 0 0,-1 16 0 0 0,-16-16 0 0 0,17-17 0 0 0,-17 17-64 0 0,16-17 64 0 0,-16 1 0 0 0,0-1-64 0 0,0 0 64 0 0,0 17 0 0 0,0-17 0 0 0,0 17 0 0 0,-16 0 112 0 0,-1-1-8 0 0,17 1 0 0 0,-16 17 200 0 0,-1-1 40 0 0,0 0 8 0 0,1 17 0 0 0,-1-16-264 0 0,-16 16-88 0 0,16 0 0 0 0,1 0 72 0 0,-17 0-872 0 0,16 16-184 0 0,0-16-32 0 0,1 17-8 0 0,-1 0-736 0 0,1-1-160 0 0,-1 1-24 0 0,0-1-7 0 0</inkml:trace>
  <inkml:trace contextRef="#ctx0" brushRef="#br0" timeOffset="1438.82">1595 133 10136 0 0,'0'0'896'0'0,"0"0"-712"0"0,0 0-184 0 0,16-16 0 0 0,-16 16 2008 0 0,0 16 360 0 0,0-16 79 0 0,17 0 17 0 0,-17 17-1784 0 0,16 0-352 0 0,-16 16-72 0 0,0-17-8 0 0,0 18 120 0 0,0 15 24 0 0,0-15 8 0 0,0 15 0 0 0,-16 1-32 0 0,16 0-8 0 0,0 0 0 0 0,-17 0 0 0 0,17 16-72 0 0,0-16-24 0 0,0 0 0 0 0,0-1 0 0 0,0 1-200 0 0,0 0-64 0 0,0 0 0 0 0,0-17 0 0 0,0 17 0 0 0,0-33 0 0 0,0 32 0 0 0,0-32 0 0 0,0 0-408 0 0,0-17-80 0 0,0 16-24 0 0,0-16 0 0 0,0 0-1184 0 0,17-16-248 0 0,-17-1-40 0 0</inkml:trace>
  <inkml:trace contextRef="#ctx0" brushRef="#br0" timeOffset="1741.38">1661 133 18255 0 0,'0'-33'808'0'0,"0"17"168"0"0,0-1-784 0 0,0 0-192 0 0,17 1 0 0 0,-17-1 0 0 0,16 17 408 0 0,1-16 40 0 0,-1 16 0 0 0,1 0 8 0 0,0 0-352 0 0,-1 0-104 0 0,1 16 0 0 0,16-16 64 0 0,-16 17 152 0 0,16-1 32 0 0,-17 18 8 0 0,1-18 0 0 0,16 1 8 0 0,-16 16 8 0 0,-1-16 0 0 0,1 16 0 0 0,-17-17-80 0 0,17 18-8 0 0,-17-18-8 0 0,0 17 0 0 0,0-16-32 0 0,0 0-8 0 0,0-1 0 0 0,0 17 0 0 0,-17-16-24 0 0,17 0-8 0 0,-17-1 0 0 0,1 1 0 0 0,-1-1-32 0 0,-16 1-8 0 0,16 0 0 0 0,-16-17 0 0 0,17 16-328 0 0,-18 1-72 0 0,1-1-16 0 0,0-16 0 0 0,0 17-1024 0 0,16-17-200 0 0,-16 17-48 0 0,16-17-8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5:05.485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565 17 18943 0 0,'16'17'840'0'0,"-16"-17"176"0"0,17 0-816 0 0,0-17-200 0 0,-1 17 0 0 0,1 0 0 0 0,-17 0 0 0 0,0-17-152 0 0,0 17 24 0 0,0 0 8 0 0,0 0-160 0 0,-17 0-32 0 0,1 0-8 0 0,-1 0 0 0 0,-16 0 320 0 0,16 0 160 0 0,-16 17-24 0 0,0-17 0 0 0,16 17 16 0 0,-16-17 0 0 0,16 16 0 0 0,-16 1 0 0 0,17-1-152 0 0,-18 1 0 0 0,18-17 0 0 0,-1 17 0 0 0,1-1 0 0 0,-1 1 0 0 0,0-1 0 0 0,1-16 0 0 0,16 17 0 0 0,-17 0-96 0 0,17-17 96 0 0,-16 16-96 0 0,16-16-88 0 0,16 17-8 0 0,-16-1-8 0 0,17 1 0 0 0,-17-17 112 0 0,16 17 88 0 0,1-1-104 0 0,0-16 40 0 0,-1 17 144 0 0,1-17 32 0 0,16 16 8 0 0,-16 1 0 0 0,-1-17 48 0 0,17 17 16 0 0,-16-1 0 0 0,0-16 0 0 0,-1 17 176 0 0,1-17 40 0 0,16 17 8 0 0,-33-1 0 0 0,0-16-128 0 0,17 17-24 0 0,-17-1-8 0 0,-17-16 0 0 0,17 17 56 0 0,-17 0 16 0 0,1-17 0 0 0,-1 16 0 0 0,1-16-120 0 0,-1 17-16 0 0,-16-17-8 0 0,16 0 0 0 0,-16 0-104 0 0,0 0-72 0 0,0 0 96 0 0,-1 0-96 0 0,1 0-64 0 0,0 0-72 0 0,-17-17-16 0 0,17 17 0 0 0,0 0-728 0 0,0-16-144 0 0,16 16-32 0 0,0-17-7711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23T04:45:05.918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0 1 19351 0 0,'0'0'1720'0'0,"0"0"-1376"0"0,17 0-280 0 0,-17 16-64 0 0,17-16 360 0 0,-17 0 56 0 0,0 17 16 0 0,16-17 0 0 0,-16 17-432 0 0,17-1-120 0 0,-17-16-8 0 0,0 0 0 0 0,16 17-24 0 0,-16-17-8 0 0,0 0 0 0 0,0 17 0 0 0,0-17-1448 0 0,0 0-296 0 0</inkml:trace>
  <inkml:trace contextRef="#ctx0" brushRef="#br0" timeOffset="274.53">0 217 20239 0 0,'0'0'448'0'0,"0"0"88"0"0,0 0 16 0 0,0 0 24 0 0,0 16-464 0 0,0-16-112 0 0,0 0 0 0 0,17 17 0 0 0,-17-17-1248 0 0,0 0-280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B2AD-F598-694C-A374-6639BEFA4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60702-0845-C04C-B8F0-A7D43564D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388A-E330-2D41-8C0C-F77A4CD0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B41B-1B5F-4107-8BCE-D182C9172967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D0A28-3374-1A46-904B-70C18920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A01E3-8D20-1D40-9DD0-6B947A63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34C5-F84E-4804-BE7C-9A1D1EEF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8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2BD9-A546-E040-B578-5D976E87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D7B38-3022-0D41-A215-918036454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DC5A6-4E15-6047-B399-AFAC1854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B41B-1B5F-4107-8BCE-D182C9172967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FC680-4E3C-E34A-9D58-49A3F065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AAEB7-FC0D-784A-A1E9-8C08574A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34C5-F84E-4804-BE7C-9A1D1EEF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1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52198-620A-9842-9380-AB13FAF4F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6E4E0-D26E-3248-ADF2-D592795F0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1E479-D078-EB4D-9409-800C7D85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B41B-1B5F-4107-8BCE-D182C9172967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A0047-C254-3E4F-926F-B2D3F62B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46B3C-49C0-244D-8F55-35F509B3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34C5-F84E-4804-BE7C-9A1D1EEF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9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DFCB-673D-8F4A-8163-3A1FEA49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B73A7-EC81-AE4F-9853-099601075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49027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4C2A4-0528-1F47-9D38-6158828E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B41B-1B5F-4107-8BCE-D182C9172967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E9ED4-D2D3-7C48-8768-BF6CCCB5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6C5AE-4654-1A4B-B6F3-C93A6FCC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34C5-F84E-4804-BE7C-9A1D1EEF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6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A88F-05CA-0848-B506-1696EAD1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C0DA4-E507-5447-9DB2-E5593C70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14D6F-BFBD-294B-95AC-4EF1D853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B41B-1B5F-4107-8BCE-D182C9172967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B0353-B8D5-924F-8EE8-014FBA56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FF58D-D693-B242-8BA3-21EAC453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34C5-F84E-4804-BE7C-9A1D1EEF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6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BCC6-FCCB-1E45-858F-86FD3E9A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7D90-92C7-1C4A-9D4C-1029B9F37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77472-4CFC-4A4E-821B-687C5D61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54B67-1D18-3F46-90EF-FDF9D957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B41B-1B5F-4107-8BCE-D182C9172967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50047-DE5A-884C-8FAC-8B23107B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2673F-A0ED-B24B-81DB-640CCC4A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34C5-F84E-4804-BE7C-9A1D1EEF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7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0F09-5BA0-B243-8881-E997FFD1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F55D1-2D0D-5B4E-A20E-BB5BEBFD0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BB439-FCC3-9546-B04C-7D2D97BF2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24D6B-B754-DE46-A099-87EB1399D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0E84C9-B0DA-E243-A31E-D7D977BA0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4A5EC-E76F-7947-918E-DCA85D7D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B41B-1B5F-4107-8BCE-D182C9172967}" type="datetimeFigureOut">
              <a:rPr lang="en-US" smtClean="0"/>
              <a:t>2/6/20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EC83B1-34BB-714B-A37A-4879AA30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03336-AF3B-6741-8EED-7ECFD498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34C5-F84E-4804-BE7C-9A1D1EEF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6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6A60-E490-904E-BFB0-B5908441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2DCA4-6FC6-6C44-BE3C-036A5FEF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B41B-1B5F-4107-8BCE-D182C9172967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BFAE4-B0BF-5746-AE80-C128EC10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FA311-8C2A-DD47-8D8B-B924AD5E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34C5-F84E-4804-BE7C-9A1D1EEF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4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23493-3E1E-1B44-AC5E-1BC27603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B41B-1B5F-4107-8BCE-D182C9172967}" type="datetimeFigureOut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63343-4638-8345-A59B-D64AEE1F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332AC-9612-6F44-8050-7CDC3D7D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34C5-F84E-4804-BE7C-9A1D1EEF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1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F39-DD41-E748-95FE-63CCD674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6DDF-6446-344E-AD4A-1A089070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AA1F3-95E4-184A-A73A-2EECF72F8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FBB45-FDFA-6F42-941F-BE5783D1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B41B-1B5F-4107-8BCE-D182C9172967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EA8F7-3579-D646-8CE8-E7A1602C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B0B0F-5C65-2649-8B0B-1F188351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34C5-F84E-4804-BE7C-9A1D1EEF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6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3DAC-DD40-A442-87CB-B391006E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31BEB-CE4C-8546-B05A-948C0D9D7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5263A-7392-544C-9701-704D15A41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2C6D0-EFD6-A547-A738-F74BD3F4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B41B-1B5F-4107-8BCE-D182C9172967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7C97A-3248-C944-9F1C-EB92405C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ED569-A260-F34B-A529-5D3F6A15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34C5-F84E-4804-BE7C-9A1D1EEF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3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35DB5-A4D9-5740-86FB-BC41ABC8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CBFD6-A213-E540-800E-42998FB99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C81B5-398E-BA4C-8FFA-AA15D1E75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5B41B-1B5F-4107-8BCE-D182C9172967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4291B-9E19-824F-BEE6-C223A4CEB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134C5-F84E-4804-BE7C-9A1D1EEF93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D80014E-1FC5-5D4C-AD94-AF9B05749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harter Roman" panose="020405030505060202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harter Roman" panose="020405030505060202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harter Roman" panose="020405030505060202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harter Roman" panose="020405030505060202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harter Roman" panose="020405030505060202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2.png"/><Relationship Id="rId18" Type="http://schemas.openxmlformats.org/officeDocument/2006/relationships/customXml" Target="../ink/ink8.xml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customXml" Target="../ink/ink5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2" Type="http://schemas.openxmlformats.org/officeDocument/2006/relationships/image" Target="../media/image16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1.png"/><Relationship Id="rId24" Type="http://schemas.openxmlformats.org/officeDocument/2006/relationships/customXml" Target="../ink/ink11.xml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10" Type="http://schemas.openxmlformats.org/officeDocument/2006/relationships/customXml" Target="../ink/ink4.xml"/><Relationship Id="rId19" Type="http://schemas.openxmlformats.org/officeDocument/2006/relationships/image" Target="../media/image25.png"/><Relationship Id="rId4" Type="http://schemas.openxmlformats.org/officeDocument/2006/relationships/customXml" Target="../ink/ink1.xml"/><Relationship Id="rId9" Type="http://schemas.openxmlformats.org/officeDocument/2006/relationships/image" Target="../media/image2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35.png"/><Relationship Id="rId18" Type="http://schemas.openxmlformats.org/officeDocument/2006/relationships/customXml" Target="../ink/ink19.xm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customXml" Target="../ink/ink16.xml"/><Relationship Id="rId17" Type="http://schemas.openxmlformats.org/officeDocument/2006/relationships/image" Target="../media/image37.png"/><Relationship Id="rId2" Type="http://schemas.openxmlformats.org/officeDocument/2006/relationships/image" Target="../media/image29.png"/><Relationship Id="rId16" Type="http://schemas.openxmlformats.org/officeDocument/2006/relationships/customXml" Target="../ink/ink18.xml"/><Relationship Id="rId20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customXml" Target="../ink/ink15.xml"/><Relationship Id="rId19" Type="http://schemas.openxmlformats.org/officeDocument/2006/relationships/image" Target="../media/image38.png"/><Relationship Id="rId4" Type="http://schemas.openxmlformats.org/officeDocument/2006/relationships/customXml" Target="../ink/ink12.xml"/><Relationship Id="rId9" Type="http://schemas.openxmlformats.org/officeDocument/2006/relationships/image" Target="../media/image33.png"/><Relationship Id="rId14" Type="http://schemas.openxmlformats.org/officeDocument/2006/relationships/customXml" Target="../ink/ink17.xml"/><Relationship Id="rId22" Type="http://schemas.openxmlformats.org/officeDocument/2006/relationships/customXml" Target="../ink/ink21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customXml" Target="../ink/ink29.xml"/><Relationship Id="rId26" Type="http://schemas.openxmlformats.org/officeDocument/2006/relationships/customXml" Target="../ink/ink33.xml"/><Relationship Id="rId39" Type="http://schemas.openxmlformats.org/officeDocument/2006/relationships/image" Target="../media/image60.png"/><Relationship Id="rId21" Type="http://schemas.openxmlformats.org/officeDocument/2006/relationships/image" Target="../media/image51.png"/><Relationship Id="rId34" Type="http://schemas.openxmlformats.org/officeDocument/2006/relationships/customXml" Target="../ink/ink37.xml"/><Relationship Id="rId42" Type="http://schemas.openxmlformats.org/officeDocument/2006/relationships/customXml" Target="../ink/ink41.xml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29" Type="http://schemas.openxmlformats.org/officeDocument/2006/relationships/image" Target="../media/image55.png"/><Relationship Id="rId41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46.png"/><Relationship Id="rId24" Type="http://schemas.openxmlformats.org/officeDocument/2006/relationships/customXml" Target="../ink/ink32.xml"/><Relationship Id="rId32" Type="http://schemas.openxmlformats.org/officeDocument/2006/relationships/customXml" Target="../ink/ink36.xml"/><Relationship Id="rId37" Type="http://schemas.openxmlformats.org/officeDocument/2006/relationships/image" Target="../media/image59.png"/><Relationship Id="rId40" Type="http://schemas.openxmlformats.org/officeDocument/2006/relationships/customXml" Target="../ink/ink40.xml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28" Type="http://schemas.openxmlformats.org/officeDocument/2006/relationships/customXml" Target="../ink/ink34.xml"/><Relationship Id="rId36" Type="http://schemas.openxmlformats.org/officeDocument/2006/relationships/customXml" Target="../ink/ink38.xml"/><Relationship Id="rId10" Type="http://schemas.openxmlformats.org/officeDocument/2006/relationships/customXml" Target="../ink/ink25.xml"/><Relationship Id="rId19" Type="http://schemas.openxmlformats.org/officeDocument/2006/relationships/image" Target="../media/image50.png"/><Relationship Id="rId31" Type="http://schemas.openxmlformats.org/officeDocument/2006/relationships/image" Target="../media/image56.png"/><Relationship Id="rId4" Type="http://schemas.openxmlformats.org/officeDocument/2006/relationships/customXml" Target="../ink/ink22.xml"/><Relationship Id="rId9" Type="http://schemas.openxmlformats.org/officeDocument/2006/relationships/image" Target="../media/image45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54.png"/><Relationship Id="rId30" Type="http://schemas.openxmlformats.org/officeDocument/2006/relationships/customXml" Target="../ink/ink35.xml"/><Relationship Id="rId35" Type="http://schemas.openxmlformats.org/officeDocument/2006/relationships/image" Target="../media/image58.png"/><Relationship Id="rId43" Type="http://schemas.openxmlformats.org/officeDocument/2006/relationships/image" Target="../media/image62.png"/><Relationship Id="rId8" Type="http://schemas.openxmlformats.org/officeDocument/2006/relationships/customXml" Target="../ink/ink24.xml"/><Relationship Id="rId3" Type="http://schemas.openxmlformats.org/officeDocument/2006/relationships/image" Target="../media/image42.png"/><Relationship Id="rId12" Type="http://schemas.openxmlformats.org/officeDocument/2006/relationships/customXml" Target="../ink/ink26.xm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33" Type="http://schemas.openxmlformats.org/officeDocument/2006/relationships/image" Target="../media/image57.png"/><Relationship Id="rId38" Type="http://schemas.openxmlformats.org/officeDocument/2006/relationships/customXml" Target="../ink/ink3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13" Type="http://schemas.openxmlformats.org/officeDocument/2006/relationships/image" Target="../media/image68.png"/><Relationship Id="rId18" Type="http://schemas.openxmlformats.org/officeDocument/2006/relationships/customXml" Target="../ink/ink50.xml"/><Relationship Id="rId3" Type="http://schemas.openxmlformats.org/officeDocument/2006/relationships/image" Target="../media/image63.png"/><Relationship Id="rId7" Type="http://schemas.openxmlformats.org/officeDocument/2006/relationships/image" Target="../media/image65.png"/><Relationship Id="rId12" Type="http://schemas.openxmlformats.org/officeDocument/2006/relationships/customXml" Target="../ink/ink47.xml"/><Relationship Id="rId17" Type="http://schemas.openxmlformats.org/officeDocument/2006/relationships/image" Target="../media/image70.png"/><Relationship Id="rId2" Type="http://schemas.openxmlformats.org/officeDocument/2006/relationships/customXml" Target="../ink/ink42.xml"/><Relationship Id="rId16" Type="http://schemas.openxmlformats.org/officeDocument/2006/relationships/customXml" Target="../ink/ink49.xml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11" Type="http://schemas.openxmlformats.org/officeDocument/2006/relationships/image" Target="../media/image67.png"/><Relationship Id="rId5" Type="http://schemas.openxmlformats.org/officeDocument/2006/relationships/image" Target="../media/image64.png"/><Relationship Id="rId15" Type="http://schemas.openxmlformats.org/officeDocument/2006/relationships/image" Target="../media/image69.png"/><Relationship Id="rId10" Type="http://schemas.openxmlformats.org/officeDocument/2006/relationships/customXml" Target="../ink/ink46.xml"/><Relationship Id="rId19" Type="http://schemas.openxmlformats.org/officeDocument/2006/relationships/image" Target="../media/image71.png"/><Relationship Id="rId4" Type="http://schemas.openxmlformats.org/officeDocument/2006/relationships/customXml" Target="../ink/ink43.xml"/><Relationship Id="rId9" Type="http://schemas.openxmlformats.org/officeDocument/2006/relationships/image" Target="../media/image66.png"/><Relationship Id="rId14" Type="http://schemas.openxmlformats.org/officeDocument/2006/relationships/customXml" Target="../ink/ink4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C03D-5DDB-4E02-8033-25466E6A2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5: Linear Least Square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2BA65-16E9-4D88-A65D-B60ED8213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NLA Chapter 11</a:t>
            </a:r>
          </a:p>
        </p:txBody>
      </p:sp>
    </p:spTree>
    <p:extLst>
      <p:ext uri="{BB962C8B-B14F-4D97-AF65-F5344CB8AC3E}">
        <p14:creationId xmlns:p14="http://schemas.microsoft.com/office/powerpoint/2010/main" val="876628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5BE33-FEE2-4C5F-8AE7-E92D5091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Orthogonal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8B203B-181B-48FE-9BB0-B6EBA99868A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to solve least square problem? </a:t>
                </a:r>
              </a:p>
              <a:p>
                <a:pPr marL="0" indent="0">
                  <a:buNone/>
                </a:pPr>
                <a:r>
                  <a:rPr lang="en-US" dirty="0"/>
                  <a:t>Geometrically, the closest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happens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𝑃𝑏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some </a:t>
                </a:r>
                <a:r>
                  <a:rPr lang="en-US" b="1" dirty="0"/>
                  <a:t>orthogonal</a:t>
                </a:r>
                <a:r>
                  <a:rPr lang="en-US" dirty="0"/>
                  <a:t> projector onto range(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). </a:t>
                </a:r>
              </a:p>
              <a:p>
                <a:pPr marL="0" indent="0">
                  <a:buNone/>
                </a:pPr>
                <a:r>
                  <a:rPr lang="en-US" dirty="0"/>
                  <a:t>I.e., the residual is orthogonal to range(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range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I.e. algebraically,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8B203B-181B-48FE-9BB0-B6EBA99868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436" t="-2381" r="-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6FC1FA-0770-49CD-AF3C-2CC281AF7F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1F3FD-BDE6-4D64-BD0C-6F7343FAA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316" y="1825625"/>
            <a:ext cx="5437187" cy="34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12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C069ED-B3EA-4FAD-B2BB-4A9D2C19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C429C6C-1B8F-4DEB-A5C8-FC3972D300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From last slide we have optimality condition: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This square (!) system is called Normal Equations. It </a:t>
                </a:r>
                <a:r>
                  <a:rPr lang="en-US" dirty="0" err="1"/>
                  <a:t>uniques</a:t>
                </a:r>
                <a:r>
                  <a:rPr lang="en-US" dirty="0"/>
                  <a:t> determines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assuming full rank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Another equivalent way of saying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the</a:t>
                </a:r>
                <a:r>
                  <a:rPr lang="en-US" dirty="0"/>
                  <a:t> orthogonal projector onto range(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C429C6C-1B8F-4DEB-A5C8-FC3972D300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055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045B1-A890-4E07-B54D-FBF64DF1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A9F677-094A-40AC-936C-167BE22BD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From the normal equations, the solution to LLS problem is given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psuedo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inverse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The Pseudo Inverse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defined 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pseudo inverse maps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to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 I.e., the shape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(like the 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), which has more columns than rows. </a:t>
                </a:r>
              </a:p>
              <a:p>
                <a:pPr marL="0" indent="0">
                  <a:buNone/>
                </a:pPr>
                <a:r>
                  <a:rPr lang="en-US" dirty="0"/>
                  <a:t>Okay, to summarize, solution of LLS problem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you 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then 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𝑃𝑏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ortho projector onto range(A).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A9F677-094A-40AC-936C-167BE22BD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736" b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284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DA69-B841-8B43-AEBC-401FF3EF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5A638-C728-1643-AE28-37171D039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 terms of SVD, the pseudo inverse is like this: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(please verify this)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is the </a:t>
                </a:r>
                <a:r>
                  <a:rPr lang="en-US" u="sng" dirty="0"/>
                  <a:t>left inverse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(What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? Hint: does it look like </a:t>
                </a:r>
                <a:r>
                  <a:rPr lang="en-US"/>
                  <a:t>a projector)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 matter the shape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we have the following (check this!):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5A638-C728-1643-AE28-37171D039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61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0CD2-E3A2-4F6C-8B68-6892A885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Algorithms to Solve LLS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8E6F8-4990-4702-8FBB-B97F62B9C3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Normal Equations: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QR factorization: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SVD: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have a little competition of these three players, shall we…</a:t>
                </a:r>
              </a:p>
              <a:p>
                <a:pPr marL="0" indent="0">
                  <a:buNone/>
                </a:pPr>
                <a:r>
                  <a:rPr lang="en-US" dirty="0"/>
                  <a:t>The criteria: </a:t>
                </a:r>
              </a:p>
              <a:p>
                <a:r>
                  <a:rPr lang="en-US" dirty="0"/>
                  <a:t>Stability (sensitivity to perturbations)</a:t>
                </a:r>
              </a:p>
              <a:p>
                <a:r>
                  <a:rPr lang="en-US" dirty="0"/>
                  <a:t>Cost (number of FLOPs)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8E6F8-4990-4702-8FBB-B97F62B9C3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090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A787-F517-42FB-B7D3-FC471C3E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44347C-60CA-4A44-BAE5-87E228E81C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classical way (or the obvious one?) to solve LLS problem is through normal equations. 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full rank,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non-singular square matrix, and additionally it’s positive definite. The standard method of solving symmetric positive definite (SPD) system is by Cholesky factorization: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44347C-60CA-4A44-BAE5-87E228E81C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993CF32-BF6A-44BB-8AC4-836042863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34" y="3957534"/>
            <a:ext cx="8797365" cy="25801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09B952E-FC29-4DA5-8853-BB187E7123D7}"/>
                  </a:ext>
                </a:extLst>
              </p14:cNvPr>
              <p14:cNvContentPartPr/>
              <p14:nvPr/>
            </p14:nvContentPartPr>
            <p14:xfrm>
              <a:off x="8271127" y="4763226"/>
              <a:ext cx="544320" cy="215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09B952E-FC29-4DA5-8853-BB187E7123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62487" y="4754226"/>
                <a:ext cx="5619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235ED4-E4DF-498B-A2BA-5400E0AA3D98}"/>
                  </a:ext>
                </a:extLst>
              </p14:cNvPr>
              <p14:cNvContentPartPr/>
              <p14:nvPr/>
            </p14:nvContentPartPr>
            <p14:xfrm>
              <a:off x="8731567" y="4589706"/>
              <a:ext cx="167760" cy="108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235ED4-E4DF-498B-A2BA-5400E0AA3D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22567" y="4581066"/>
                <a:ext cx="18540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6427654-EC11-4875-990A-31A0D4B467BA}"/>
                  </a:ext>
                </a:extLst>
              </p14:cNvPr>
              <p14:cNvContentPartPr/>
              <p14:nvPr/>
            </p14:nvContentPartPr>
            <p14:xfrm>
              <a:off x="8163847" y="5044026"/>
              <a:ext cx="842760" cy="777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6427654-EC11-4875-990A-31A0D4B467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54851" y="5035026"/>
                <a:ext cx="860392" cy="79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D92713D-BE2F-4B67-B7DF-A74B58C6AE2A}"/>
                  </a:ext>
                </a:extLst>
              </p14:cNvPr>
              <p14:cNvContentPartPr/>
              <p14:nvPr/>
            </p14:nvContentPartPr>
            <p14:xfrm>
              <a:off x="8330887" y="5946546"/>
              <a:ext cx="687600" cy="370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D92713D-BE2F-4B67-B7DF-A74B58C6AE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22247" y="5937555"/>
                <a:ext cx="705240" cy="388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D0E3F4A-9757-4C86-9934-AF8625DA1313}"/>
                  </a:ext>
                </a:extLst>
              </p14:cNvPr>
              <p14:cNvContentPartPr/>
              <p14:nvPr/>
            </p14:nvContentPartPr>
            <p14:xfrm>
              <a:off x="9860887" y="4679346"/>
              <a:ext cx="681840" cy="299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D0E3F4A-9757-4C86-9934-AF8625DA131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52247" y="4670706"/>
                <a:ext cx="6994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C19EB09-0686-4451-8601-6771B235C8B5}"/>
                  </a:ext>
                </a:extLst>
              </p14:cNvPr>
              <p14:cNvContentPartPr/>
              <p14:nvPr/>
            </p14:nvContentPartPr>
            <p14:xfrm>
              <a:off x="10620127" y="4625706"/>
              <a:ext cx="12240" cy="406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C19EB09-0686-4451-8601-6771B235C8B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11127" y="4616706"/>
                <a:ext cx="2988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3BCA065-8DD3-47C3-907E-364C94352187}"/>
                  </a:ext>
                </a:extLst>
              </p14:cNvPr>
              <p14:cNvContentPartPr/>
              <p14:nvPr/>
            </p14:nvContentPartPr>
            <p14:xfrm>
              <a:off x="10894807" y="4649466"/>
              <a:ext cx="723600" cy="4125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3BCA065-8DD3-47C3-907E-364C943521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886167" y="4640826"/>
                <a:ext cx="74124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2E2AF78-5F58-4E0B-9A34-1E81436A015F}"/>
                  </a:ext>
                </a:extLst>
              </p14:cNvPr>
              <p14:cNvContentPartPr/>
              <p14:nvPr/>
            </p14:nvContentPartPr>
            <p14:xfrm>
              <a:off x="11516527" y="4816866"/>
              <a:ext cx="233280" cy="1915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2E2AF78-5F58-4E0B-9A34-1E81436A01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507527" y="4807866"/>
                <a:ext cx="2509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62047FD-030B-4EFC-BB96-E98004245CCD}"/>
                  </a:ext>
                </a:extLst>
              </p14:cNvPr>
              <p14:cNvContentPartPr/>
              <p14:nvPr/>
            </p14:nvContentPartPr>
            <p14:xfrm>
              <a:off x="11845207" y="4930266"/>
              <a:ext cx="30240" cy="900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62047FD-030B-4EFC-BB96-E98004245CC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836207" y="4921626"/>
                <a:ext cx="478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CFDDC03-F208-45C2-AE19-2F08451CF415}"/>
                  </a:ext>
                </a:extLst>
              </p14:cNvPr>
              <p14:cNvContentPartPr/>
              <p14:nvPr/>
            </p14:nvContentPartPr>
            <p14:xfrm>
              <a:off x="9783127" y="5312946"/>
              <a:ext cx="1052280" cy="412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CFDDC03-F208-45C2-AE19-2F08451CF41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74487" y="5303946"/>
                <a:ext cx="106992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070E572-8F0C-408C-81A8-40C1045D80A0}"/>
                  </a:ext>
                </a:extLst>
              </p14:cNvPr>
              <p14:cNvContentPartPr/>
              <p14:nvPr/>
            </p14:nvContentPartPr>
            <p14:xfrm>
              <a:off x="10966807" y="5253186"/>
              <a:ext cx="568080" cy="6278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070E572-8F0C-408C-81A8-40C1045D80A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957807" y="5244186"/>
                <a:ext cx="585720" cy="64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4144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1598-A93D-4397-80C1-BD66257B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0D1769-EC0F-4F8D-9947-74E187421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modern classical way to solve LLS problem is through QR factorization: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dirty="0"/>
                  <a:t>. The ortho projector onto range(A) is 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. So 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Taken into account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we have the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Multiply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we get (convince your self of this!)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0D1769-EC0F-4F8D-9947-74E187421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D940DC8-FF2A-43C6-A6A5-34130F7F5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17" y="4759226"/>
            <a:ext cx="8122024" cy="19987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FA039A8-B86E-4F4C-9B4D-474FE1E74EA8}"/>
                  </a:ext>
                </a:extLst>
              </p14:cNvPr>
              <p14:cNvContentPartPr/>
              <p14:nvPr/>
            </p14:nvContentPartPr>
            <p14:xfrm>
              <a:off x="7034167" y="5241306"/>
              <a:ext cx="1542240" cy="13568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FA039A8-B86E-4F4C-9B4D-474FE1E74E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25167" y="5232306"/>
                <a:ext cx="1559880" cy="13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13B4094-E635-422A-AFC0-C4C21F46AEA3}"/>
                  </a:ext>
                </a:extLst>
              </p14:cNvPr>
              <p14:cNvContentPartPr/>
              <p14:nvPr/>
            </p14:nvContentPartPr>
            <p14:xfrm>
              <a:off x="9078247" y="4691226"/>
              <a:ext cx="1022040" cy="394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13B4094-E635-422A-AFC0-C4C21F46AE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69250" y="4682586"/>
                <a:ext cx="1039674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080DD31-9C09-4C5D-A829-6941C5DCA1D8}"/>
                  </a:ext>
                </a:extLst>
              </p14:cNvPr>
              <p14:cNvContentPartPr/>
              <p14:nvPr/>
            </p14:nvContentPartPr>
            <p14:xfrm>
              <a:off x="10470727" y="4780866"/>
              <a:ext cx="663840" cy="340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080DD31-9C09-4C5D-A829-6941C5DCA1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61727" y="4772226"/>
                <a:ext cx="6814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2C8FFB5-5317-47CE-84CD-C232C7D6645C}"/>
                  </a:ext>
                </a:extLst>
              </p14:cNvPr>
              <p14:cNvContentPartPr/>
              <p14:nvPr/>
            </p14:nvContentPartPr>
            <p14:xfrm>
              <a:off x="11253367" y="4966266"/>
              <a:ext cx="24480" cy="60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2C8FFB5-5317-47CE-84CD-C232C7D664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244598" y="4957626"/>
                <a:ext cx="42383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2778151-827E-449E-8F34-04F910D1AC12}"/>
                  </a:ext>
                </a:extLst>
              </p14:cNvPr>
              <p14:cNvContentPartPr/>
              <p14:nvPr/>
            </p14:nvContentPartPr>
            <p14:xfrm>
              <a:off x="8940727" y="5540106"/>
              <a:ext cx="197640" cy="119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2778151-827E-449E-8F34-04F910D1AC1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31727" y="5531106"/>
                <a:ext cx="2152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2BC264D-BCB8-4F96-BD2C-9614DF06576B}"/>
                  </a:ext>
                </a:extLst>
              </p14:cNvPr>
              <p14:cNvContentPartPr/>
              <p14:nvPr/>
            </p14:nvContentPartPr>
            <p14:xfrm>
              <a:off x="9257527" y="5342826"/>
              <a:ext cx="962280" cy="382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2BC264D-BCB8-4F96-BD2C-9614DF06576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48530" y="5333826"/>
                <a:ext cx="979913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1259FF6-1C1C-4744-B50C-8E4742F3DB4A}"/>
                  </a:ext>
                </a:extLst>
              </p14:cNvPr>
              <p14:cNvContentPartPr/>
              <p14:nvPr/>
            </p14:nvContentPartPr>
            <p14:xfrm>
              <a:off x="10398727" y="5575746"/>
              <a:ext cx="257400" cy="302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1259FF6-1C1C-4744-B50C-8E4742F3DB4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90087" y="5567106"/>
                <a:ext cx="2750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4F067F8-0344-4299-926A-D98F04EA1FCC}"/>
                  </a:ext>
                </a:extLst>
              </p14:cNvPr>
              <p14:cNvContentPartPr/>
              <p14:nvPr/>
            </p14:nvContentPartPr>
            <p14:xfrm>
              <a:off x="10381087" y="5683386"/>
              <a:ext cx="185760" cy="2214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4F067F8-0344-4299-926A-D98F04EA1FC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372087" y="5674746"/>
                <a:ext cx="2034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C000C69-51C2-482D-90C9-8BC8941C41ED}"/>
                  </a:ext>
                </a:extLst>
              </p14:cNvPr>
              <p14:cNvContentPartPr/>
              <p14:nvPr/>
            </p14:nvContentPartPr>
            <p14:xfrm>
              <a:off x="10392967" y="5330946"/>
              <a:ext cx="233280" cy="1857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C000C69-51C2-482D-90C9-8BC8941C41E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383967" y="5321946"/>
                <a:ext cx="2509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7E451A0-FD6B-4BBC-A2BA-C50FA5C73F51}"/>
                  </a:ext>
                </a:extLst>
              </p14:cNvPr>
              <p14:cNvContentPartPr/>
              <p14:nvPr/>
            </p14:nvContentPartPr>
            <p14:xfrm>
              <a:off x="10763407" y="5420586"/>
              <a:ext cx="239400" cy="3229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7E451A0-FD6B-4BBC-A2BA-C50FA5C73F5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754767" y="5411586"/>
                <a:ext cx="257040" cy="34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428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3885-D0D9-4485-99DC-2BAAD7B3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63877-05E4-48C3-91E1-0DA7D1847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we have SVD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just like in QR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.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dirty="0"/>
                  <a:t> 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Multiply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63877-05E4-48C3-91E1-0DA7D1847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FB938BD-CF3C-41D3-9CB4-188421AF4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93" y="3837747"/>
            <a:ext cx="8755529" cy="25490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1F7D070-7B61-455C-869B-4CAA299F9760}"/>
                  </a:ext>
                </a:extLst>
              </p14:cNvPr>
              <p14:cNvContentPartPr/>
              <p14:nvPr/>
            </p14:nvContentPartPr>
            <p14:xfrm>
              <a:off x="7135687" y="4099746"/>
              <a:ext cx="651960" cy="299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1F7D070-7B61-455C-869B-4CAA299F97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7047" y="4090746"/>
                <a:ext cx="66960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3F35477-7CFF-4882-A98C-E4E067259DDB}"/>
                  </a:ext>
                </a:extLst>
              </p14:cNvPr>
              <p14:cNvContentPartPr/>
              <p14:nvPr/>
            </p14:nvContentPartPr>
            <p14:xfrm>
              <a:off x="7954327" y="4219266"/>
              <a:ext cx="101880" cy="119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3F35477-7CFF-4882-A98C-E4E067259D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45687" y="4210266"/>
                <a:ext cx="1195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C079117-FBA5-4784-9A71-939439EB1D98}"/>
                  </a:ext>
                </a:extLst>
              </p14:cNvPr>
              <p14:cNvContentPartPr/>
              <p14:nvPr/>
            </p14:nvContentPartPr>
            <p14:xfrm>
              <a:off x="8169607" y="4045746"/>
              <a:ext cx="101880" cy="400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C079117-FBA5-4784-9A71-939439EB1D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60967" y="4037106"/>
                <a:ext cx="11952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08C2ED-961F-4346-869D-1ABD883B52CC}"/>
                  </a:ext>
                </a:extLst>
              </p14:cNvPr>
              <p14:cNvContentPartPr/>
              <p14:nvPr/>
            </p14:nvContentPartPr>
            <p14:xfrm>
              <a:off x="8074207" y="4201266"/>
              <a:ext cx="161640" cy="36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08C2ED-961F-4346-869D-1ABD883B52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65207" y="4192626"/>
                <a:ext cx="1792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34824C6-0EDA-4CB5-8987-E0A32FF90400}"/>
                  </a:ext>
                </a:extLst>
              </p14:cNvPr>
              <p14:cNvContentPartPr/>
              <p14:nvPr/>
            </p14:nvContentPartPr>
            <p14:xfrm>
              <a:off x="8378767" y="4045746"/>
              <a:ext cx="550440" cy="287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34824C6-0EDA-4CB5-8987-E0A32FF904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70121" y="4037106"/>
                <a:ext cx="568092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8252F37-BFDC-44C7-801A-1AFF1AB83C28}"/>
                  </a:ext>
                </a:extLst>
              </p14:cNvPr>
              <p14:cNvContentPartPr/>
              <p14:nvPr/>
            </p14:nvContentPartPr>
            <p14:xfrm>
              <a:off x="8964487" y="4010106"/>
              <a:ext cx="131760" cy="149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8252F37-BFDC-44C7-801A-1AFF1AB83C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55847" y="4001106"/>
                <a:ext cx="1494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CFD3305-C45E-4118-A1CC-77A39E873C98}"/>
                  </a:ext>
                </a:extLst>
              </p14:cNvPr>
              <p14:cNvContentPartPr/>
              <p14:nvPr/>
            </p14:nvContentPartPr>
            <p14:xfrm>
              <a:off x="9036127" y="4272906"/>
              <a:ext cx="36360" cy="12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CFD3305-C45E-4118-A1CC-77A39E873C9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27487" y="4264266"/>
                <a:ext cx="540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54EF030-520A-4069-A511-CAC1688FAEDB}"/>
                  </a:ext>
                </a:extLst>
              </p14:cNvPr>
              <p14:cNvContentPartPr/>
              <p14:nvPr/>
            </p14:nvContentPartPr>
            <p14:xfrm>
              <a:off x="9149887" y="3992106"/>
              <a:ext cx="119880" cy="173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54EF030-520A-4069-A511-CAC1688FAED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40887" y="3983106"/>
                <a:ext cx="1375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D3C6471-4A15-40EC-82D5-580E69A384EE}"/>
                  </a:ext>
                </a:extLst>
              </p14:cNvPr>
              <p14:cNvContentPartPr/>
              <p14:nvPr/>
            </p14:nvContentPartPr>
            <p14:xfrm>
              <a:off x="9245287" y="4272906"/>
              <a:ext cx="360" cy="42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D3C6471-4A15-40EC-82D5-580E69A384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36647" y="4264266"/>
                <a:ext cx="180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1E0F352-2312-432A-9B2C-C2B57DC6185D}"/>
                  </a:ext>
                </a:extLst>
              </p14:cNvPr>
              <p14:cNvContentPartPr/>
              <p14:nvPr/>
            </p14:nvContentPartPr>
            <p14:xfrm>
              <a:off x="9813007" y="3884466"/>
              <a:ext cx="1112400" cy="550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1E0F352-2312-432A-9B2C-C2B57DC618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04364" y="3875826"/>
                <a:ext cx="1130046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9DBFDDA-FA72-44E3-9062-46684E86BBE0}"/>
                  </a:ext>
                </a:extLst>
              </p14:cNvPr>
              <p14:cNvContentPartPr/>
              <p14:nvPr/>
            </p14:nvContentPartPr>
            <p14:xfrm>
              <a:off x="11139967" y="3974106"/>
              <a:ext cx="711720" cy="335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9DBFDDA-FA72-44E3-9062-46684E86BBE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130967" y="3965466"/>
                <a:ext cx="72936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5847EC7-511F-4E16-833C-B0737BDF9891}"/>
                  </a:ext>
                </a:extLst>
              </p14:cNvPr>
              <p14:cNvContentPartPr/>
              <p14:nvPr/>
            </p14:nvContentPartPr>
            <p14:xfrm>
              <a:off x="9717607" y="4775106"/>
              <a:ext cx="251280" cy="2275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5847EC7-511F-4E16-833C-B0737BDF989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708607" y="4766106"/>
                <a:ext cx="2689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F9AC1D1-E42C-42FF-95B7-65F6C5920F5C}"/>
                  </a:ext>
                </a:extLst>
              </p14:cNvPr>
              <p14:cNvContentPartPr/>
              <p14:nvPr/>
            </p14:nvContentPartPr>
            <p14:xfrm>
              <a:off x="10028287" y="4768986"/>
              <a:ext cx="167760" cy="2214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F9AC1D1-E42C-42FF-95B7-65F6C5920F5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019647" y="4760346"/>
                <a:ext cx="1854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CACE1A2-DA38-403B-B64C-E503CE183FB1}"/>
                  </a:ext>
                </a:extLst>
              </p14:cNvPr>
              <p14:cNvContentPartPr/>
              <p14:nvPr/>
            </p14:nvContentPartPr>
            <p14:xfrm>
              <a:off x="10273447" y="4793106"/>
              <a:ext cx="83880" cy="2332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CACE1A2-DA38-403B-B64C-E503CE183FB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264447" y="4784106"/>
                <a:ext cx="1015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588EC42-0632-4A04-A97A-05DF8574D3CB}"/>
                  </a:ext>
                </a:extLst>
              </p14:cNvPr>
              <p14:cNvContentPartPr/>
              <p14:nvPr/>
            </p14:nvContentPartPr>
            <p14:xfrm>
              <a:off x="10333207" y="4536066"/>
              <a:ext cx="179640" cy="1735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588EC42-0632-4A04-A97A-05DF8574D3C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24207" y="4527066"/>
                <a:ext cx="1972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36A0896-2384-4FA9-B24E-C533F0B5F848}"/>
                  </a:ext>
                </a:extLst>
              </p14:cNvPr>
              <p14:cNvContentPartPr/>
              <p14:nvPr/>
            </p14:nvContentPartPr>
            <p14:xfrm>
              <a:off x="10458487" y="4852866"/>
              <a:ext cx="233280" cy="36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36A0896-2384-4FA9-B24E-C533F0B5F84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449847" y="4843866"/>
                <a:ext cx="2509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BA0AD85-9823-4096-97D8-8AA43CF51EC9}"/>
                  </a:ext>
                </a:extLst>
              </p14:cNvPr>
              <p14:cNvContentPartPr/>
              <p14:nvPr/>
            </p14:nvContentPartPr>
            <p14:xfrm>
              <a:off x="10590247" y="4739106"/>
              <a:ext cx="6480" cy="2332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BA0AD85-9823-4096-97D8-8AA43CF51EC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581247" y="4730466"/>
                <a:ext cx="241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CC36506-54F5-413F-A3B5-2B8D0EA2635C}"/>
                  </a:ext>
                </a:extLst>
              </p14:cNvPr>
              <p14:cNvContentPartPr/>
              <p14:nvPr/>
            </p14:nvContentPartPr>
            <p14:xfrm>
              <a:off x="10841167" y="4727226"/>
              <a:ext cx="42120" cy="2512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CC36506-54F5-413F-A3B5-2B8D0EA2635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32167" y="4718226"/>
                <a:ext cx="597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FEFF9E9-17BE-49C3-9CFB-E37141AA22BA}"/>
                  </a:ext>
                </a:extLst>
              </p14:cNvPr>
              <p14:cNvContentPartPr/>
              <p14:nvPr/>
            </p14:nvContentPartPr>
            <p14:xfrm>
              <a:off x="11002447" y="4673586"/>
              <a:ext cx="24120" cy="2631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FEFF9E9-17BE-49C3-9CFB-E37141AA22B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993807" y="4664586"/>
                <a:ext cx="417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863BDAD-EBF3-4A16-A034-572EF8E70BE4}"/>
                  </a:ext>
                </a:extLst>
              </p14:cNvPr>
              <p14:cNvContentPartPr/>
              <p14:nvPr/>
            </p14:nvContentPartPr>
            <p14:xfrm>
              <a:off x="11133847" y="4541826"/>
              <a:ext cx="281520" cy="5025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863BDAD-EBF3-4A16-A034-572EF8E70BE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125196" y="4533186"/>
                <a:ext cx="299183" cy="5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2103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339E-4AF1-4B84-9763-90F174C6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286A210-D7C5-4EBA-B3EE-793DA0373AFB}"/>
                  </a:ext>
                </a:extLst>
              </p14:cNvPr>
              <p14:cNvContentPartPr/>
              <p14:nvPr/>
            </p14:nvContentPartPr>
            <p14:xfrm>
              <a:off x="2707327" y="1428186"/>
              <a:ext cx="161640" cy="347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286A210-D7C5-4EBA-B3EE-793DA0373A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8327" y="1419546"/>
                <a:ext cx="1792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447E3D4-0511-4160-ACA7-8BE2AE603E6D}"/>
                  </a:ext>
                </a:extLst>
              </p14:cNvPr>
              <p14:cNvContentPartPr/>
              <p14:nvPr/>
            </p14:nvContentPartPr>
            <p14:xfrm>
              <a:off x="2940247" y="1428186"/>
              <a:ext cx="209520" cy="287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447E3D4-0511-4160-ACA7-8BE2AE603E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1247" y="1419546"/>
                <a:ext cx="2271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575717F-3933-4201-8CE7-519274E2908D}"/>
                  </a:ext>
                </a:extLst>
              </p14:cNvPr>
              <p14:cNvContentPartPr/>
              <p14:nvPr/>
            </p14:nvContentPartPr>
            <p14:xfrm>
              <a:off x="5037967" y="1428186"/>
              <a:ext cx="233280" cy="281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575717F-3933-4201-8CE7-519274E290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29327" y="1419546"/>
                <a:ext cx="25092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7DA7E1B-4D6A-4895-B7BC-18A3029915CA}"/>
                  </a:ext>
                </a:extLst>
              </p14:cNvPr>
              <p14:cNvContentPartPr/>
              <p14:nvPr/>
            </p14:nvContentPartPr>
            <p14:xfrm>
              <a:off x="5396527" y="1416306"/>
              <a:ext cx="239400" cy="299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7DA7E1B-4D6A-4895-B7BC-18A3029915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87887" y="1407306"/>
                <a:ext cx="25704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FA01294-E6E7-49D1-B004-9585E6FBD7E5}"/>
                  </a:ext>
                </a:extLst>
              </p14:cNvPr>
              <p14:cNvContentPartPr/>
              <p14:nvPr/>
            </p14:nvContentPartPr>
            <p14:xfrm>
              <a:off x="8097967" y="1469946"/>
              <a:ext cx="729360" cy="329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FA01294-E6E7-49D1-B004-9585E6FBD7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88967" y="1461297"/>
                <a:ext cx="747000" cy="3470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8B88174-B442-4C77-91BF-292553B163B8}"/>
                  </a:ext>
                </a:extLst>
              </p14:cNvPr>
              <p14:cNvContentPartPr/>
              <p14:nvPr/>
            </p14:nvContentPartPr>
            <p14:xfrm>
              <a:off x="1153207" y="1995906"/>
              <a:ext cx="687960" cy="317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8B88174-B442-4C77-91BF-292553B163B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44562" y="1987266"/>
                <a:ext cx="705609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537BD75-D9C5-4416-B1D0-254EE5E3DE8A}"/>
                  </a:ext>
                </a:extLst>
              </p14:cNvPr>
              <p14:cNvContentPartPr/>
              <p14:nvPr/>
            </p14:nvContentPartPr>
            <p14:xfrm>
              <a:off x="812647" y="2790786"/>
              <a:ext cx="1225440" cy="8132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537BD75-D9C5-4416-B1D0-254EE5E3DE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3647" y="2782146"/>
                <a:ext cx="1243080" cy="83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D39A110-D042-4AEC-94C0-4452BF77C5C1}"/>
                  </a:ext>
                </a:extLst>
              </p14:cNvPr>
              <p14:cNvContentPartPr/>
              <p14:nvPr/>
            </p14:nvContentPartPr>
            <p14:xfrm>
              <a:off x="2838727" y="2880426"/>
              <a:ext cx="5785560" cy="2930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D39A110-D042-4AEC-94C0-4452BF77C5C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29727" y="2871786"/>
                <a:ext cx="580320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D7E5C94-9D52-434C-9B8A-9B54F99BA1BA}"/>
                  </a:ext>
                </a:extLst>
              </p14:cNvPr>
              <p14:cNvContentPartPr/>
              <p14:nvPr/>
            </p14:nvContentPartPr>
            <p14:xfrm>
              <a:off x="2874367" y="2085546"/>
              <a:ext cx="5642280" cy="2872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D7E5C94-9D52-434C-9B8A-9B54F99BA1B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65727" y="2076906"/>
                <a:ext cx="56599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7D06547-0384-41C6-AFC9-D2F1AD119BF2}"/>
                  </a:ext>
                </a:extLst>
              </p:cNvPr>
              <p:cNvSpPr txBox="1"/>
              <p:nvPr/>
            </p:nvSpPr>
            <p:spPr>
              <a:xfrm>
                <a:off x="926353" y="4075953"/>
                <a:ext cx="932927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When the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ill-conditioned (for now, intuitively we can think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being nearly rank-deficient), then more stable algorithm tend to work better.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We’ll see what “condition” and “stability” exactly mean in the next set of lectures. You will play with it in the HW1, so see </a:t>
                </a:r>
                <a:r>
                  <a:rPr lang="en-US" sz="2400"/>
                  <a:t>for yourself.</a:t>
                </a:r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7D06547-0384-41C6-AFC9-D2F1AD119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53" y="4075953"/>
                <a:ext cx="9329271" cy="2308324"/>
              </a:xfrm>
              <a:prstGeom prst="rect">
                <a:avLst/>
              </a:prstGeom>
              <a:blipFill>
                <a:blip r:embed="rId20"/>
                <a:stretch>
                  <a:fillRect l="-1046" t="-1852" r="-1699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569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154A-676C-9948-855E-C037A511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6C3DF-F16A-DE4A-844E-DBE0AA016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Numerical Linear Algebra, </a:t>
            </a:r>
            <a:r>
              <a:rPr lang="en-US" dirty="0" err="1"/>
              <a:t>Trefethen</a:t>
            </a:r>
            <a:r>
              <a:rPr lang="en-US" dirty="0"/>
              <a:t> &amp; </a:t>
            </a:r>
            <a:r>
              <a:rPr lang="en-US" dirty="0" err="1"/>
              <a:t>Bau</a:t>
            </a:r>
            <a:r>
              <a:rPr lang="en-US" dirty="0"/>
              <a:t>, Chapter 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Gallier</a:t>
            </a:r>
            <a:r>
              <a:rPr lang="en-US" dirty="0"/>
              <a:t>, J., &amp; </a:t>
            </a:r>
            <a:r>
              <a:rPr lang="en-US" dirty="0" err="1"/>
              <a:t>Quaintance</a:t>
            </a:r>
            <a:r>
              <a:rPr lang="en-US" dirty="0"/>
              <a:t>, J. (2017). </a:t>
            </a:r>
            <a:r>
              <a:rPr lang="en-US" i="1" dirty="0"/>
              <a:t>Fundamentals of Linear Algebra and Optimization</a:t>
            </a:r>
            <a:r>
              <a:rPr lang="en-US" dirty="0"/>
              <a:t>. https://</a:t>
            </a:r>
            <a:r>
              <a:rPr lang="en-US" dirty="0" err="1"/>
              <a:t>doi.org</a:t>
            </a:r>
            <a:r>
              <a:rPr lang="en-US" dirty="0"/>
              <a:t>/10.1007/978-1-4419-9887-3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3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6EA1-475D-4487-ACDD-F9FC904A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Least Square (LLS)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F74B18-04A1-4687-AF21-410E7373D4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Say you want to solve a linear system: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 you’ve got more equations than unknowns…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What do you do? A reasonable choice is to do LLS instead: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instead of finding the exact solution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(which does not exist), we try to find the a best solution we can get; best means the smallest </a:t>
                </a:r>
                <a:r>
                  <a:rPr lang="en-US" u="sng" dirty="0"/>
                  <a:t>residual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(Why 2-norm?)</a:t>
                </a:r>
              </a:p>
              <a:p>
                <a:pPr marL="0" indent="0">
                  <a:buNone/>
                </a:pPr>
                <a:r>
                  <a:rPr lang="en-US" dirty="0"/>
                  <a:t>Pros: simple computation, easy statistical/geometric interpretation, long history…</a:t>
                </a:r>
              </a:p>
              <a:p>
                <a:pPr marL="0" indent="0">
                  <a:buNone/>
                </a:pPr>
                <a:r>
                  <a:rPr lang="en-US" dirty="0"/>
                  <a:t>Cons: sensitive to outliers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F74B18-04A1-4687-AF21-410E7373D4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736" b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02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4312-7FE6-460D-9078-9C6282B2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LLS in the language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11320-2294-4158-9B29-23B57B114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 general does not have solution. </a:t>
                </a:r>
              </a:p>
              <a:p>
                <a:pPr marL="0" indent="0">
                  <a:buNone/>
                </a:pPr>
                <a:r>
                  <a:rPr lang="en-US" dirty="0"/>
                  <a:t>What this means is that in general,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not in the range(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), for this </a:t>
                </a:r>
                <a:r>
                  <a:rPr lang="en-US" u="sng" dirty="0"/>
                  <a:t>overdetermined system.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LLS problem seeks to minimize the residual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we measure the size of residual in 2-norm (corresponds to Euclidean distance), then we are seeking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dirty="0"/>
                  <a:t> is the closest point in range(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11320-2294-4158-9B29-23B57B11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14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AC7D-71C9-45D2-8D67-77B0FD83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Polynomial Data-Fitting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08BE9-DBEE-4894-802C-3AF8CADE4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Polynomial interpolation: square system; linear solve;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Polynomial data-fitting (low degree): rectangular system: LLS.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2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9A18-9CF4-430D-BD86-750C8CB3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5C25DE-7376-4475-B297-8BDE88EE6E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are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distinct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and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at these points. Then there exists a unique </a:t>
                </a:r>
                <a:r>
                  <a:rPr lang="en-US" u="sng" dirty="0"/>
                  <a:t>polynomial interpolant</a:t>
                </a:r>
                <a:r>
                  <a:rPr lang="en-US" dirty="0"/>
                  <a:t> to these data in these points, that is, a polynomial of degree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the property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The relationship of the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to the coefficients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can be expressed by the square Vandermonde system: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5C25DE-7376-4475-B297-8BDE88EE6E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1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9CDD879-A467-414C-A69F-03AD26A4F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740" y="4539622"/>
            <a:ext cx="5321579" cy="208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3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D1C383-3BD9-400D-BE48-FBF1CF4E7E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4800"/>
                <a:ext cx="10515600" cy="5872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square Vandermonde system can be solved as long as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are distinct. </a:t>
                </a:r>
              </a:p>
              <a:p>
                <a:pPr marL="0" indent="0">
                  <a:buNone/>
                </a:pPr>
                <a:r>
                  <a:rPr lang="en-US" dirty="0"/>
                  <a:t>In the figure we have 11 discrete data points (supposedly coming from square wave) and its degree 10 polynomial interpolant. </a:t>
                </a:r>
              </a:p>
              <a:p>
                <a:pPr marL="0" indent="0">
                  <a:buNone/>
                </a:pPr>
                <a:r>
                  <a:rPr lang="en-US" dirty="0"/>
                  <a:t>Is this a reasonable reflection of the data?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D1C383-3BD9-400D-BE48-FBF1CF4E7E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4800"/>
                <a:ext cx="10515600" cy="5872163"/>
              </a:xfrm>
              <a:blipFill>
                <a:blip r:embed="rId2"/>
                <a:stretch>
                  <a:fillRect l="-1217" t="-1765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0A2DDBF-0DB7-4D5A-A3FF-92BF60C77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536" y="2880660"/>
            <a:ext cx="5458690" cy="348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9F82FC-24EC-4F82-8C41-3746770C6B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2730"/>
                <a:ext cx="10515600" cy="585423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phenomenon that the polynomial interpolant is often not a good data fit is quite typical. (The polynomial interpolant oscillates too much towards the extremal data points)</a:t>
                </a:r>
              </a:p>
              <a:p>
                <a:pPr marL="0" indent="0">
                  <a:buNone/>
                </a:pPr>
                <a:r>
                  <a:rPr lang="en-US" dirty="0"/>
                  <a:t>And to make it even worse, the more data points you use, the less fit the interpolant is (more extreme oscillation!) </a:t>
                </a:r>
              </a:p>
              <a:p>
                <a:pPr marL="0" indent="0">
                  <a:buNone/>
                </a:pPr>
                <a:r>
                  <a:rPr lang="en-US" dirty="0"/>
                  <a:t>Even when the fit happens to be good, the process of the interpolation may be </a:t>
                </a:r>
                <a:r>
                  <a:rPr lang="en-US" u="sng" dirty="0"/>
                  <a:t>ill-conditioned</a:t>
                </a:r>
                <a:r>
                  <a:rPr lang="en-US" dirty="0"/>
                  <a:t>, (sensitive to the perturbations in the data). Choosing nonuniformly spaced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may help (e.g. Chebyshev points) but is not always possible in application. </a:t>
                </a:r>
              </a:p>
              <a:p>
                <a:pPr marL="0" indent="0">
                  <a:buNone/>
                </a:pPr>
                <a:r>
                  <a:rPr lang="en-US" dirty="0"/>
                  <a:t>So, is there a better way?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9F82FC-24EC-4F82-8C41-3746770C6B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2730"/>
                <a:ext cx="10515600" cy="5854234"/>
              </a:xfrm>
              <a:blipFill>
                <a:blip r:embed="rId2"/>
                <a:stretch>
                  <a:fillRect l="-1217" t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43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FC34-45AA-471D-93EF-D5394054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Least Square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8B1E8C-99F9-4968-ADE7-D191D3D4B4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can do better by reducing the degree of the polynomial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. Such a polynomial is a least square fit to the data if it minimizes the sum of squares of deviations from the data, i.e.: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sum of squares is equal to the 2-norm of residuals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for the </a:t>
                </a:r>
                <a:r>
                  <a:rPr lang="en-US" b="1" dirty="0"/>
                  <a:t>rectangular</a:t>
                </a:r>
                <a:r>
                  <a:rPr lang="en-US" dirty="0"/>
                  <a:t> Vandermonde system: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8B1E8C-99F9-4968-ADE7-D191D3D4B4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88F4D14-DB2E-4106-8FAA-61CCCEACF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224" y="4470551"/>
            <a:ext cx="4936658" cy="222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99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AB054-6FA9-41E4-ABAF-BAD91D5D8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3153"/>
            <a:ext cx="10515600" cy="54538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we fit the same 11 data points with a degree 7 polynomial: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polynomial no longer interpolates all the points, but the fit seems more reasonable. Plus, it’s less sensitive to the perturbations in the 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compute this polynomial data-fit?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5737C-8524-47CB-9ABA-8CACE4E81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01372"/>
            <a:ext cx="5972922" cy="261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36175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ustom 4">
      <a:majorFont>
        <a:latin typeface="Liberation Sans"/>
        <a:ea typeface=""/>
        <a:cs typeface=""/>
      </a:majorFont>
      <a:minorFont>
        <a:latin typeface="Liberatio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" id="{7CDFC915-D882-42F4-AB6F-AD98BB466DD1}" vid="{750A6131-7ED9-48DE-AF23-C01E8526B4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182</TotalTime>
  <Words>1315</Words>
  <Application>Microsoft Macintosh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Charter Roman</vt:lpstr>
      <vt:lpstr>Liberation Sans</vt:lpstr>
      <vt:lpstr>lecture</vt:lpstr>
      <vt:lpstr>Lecture 5: Linear Least Square Problem</vt:lpstr>
      <vt:lpstr>Linear Least Square (LLS) Problem</vt:lpstr>
      <vt:lpstr>LLS in the language of linear algebra</vt:lpstr>
      <vt:lpstr>Example: Polynomial Data-Fitting</vt:lpstr>
      <vt:lpstr>Polynomial Interpolation</vt:lpstr>
      <vt:lpstr>PowerPoint Presentation</vt:lpstr>
      <vt:lpstr>PowerPoint Presentation</vt:lpstr>
      <vt:lpstr>Polynomial Least Square Fitting</vt:lpstr>
      <vt:lpstr>PowerPoint Presentation</vt:lpstr>
      <vt:lpstr>Orthogonal Projection</vt:lpstr>
      <vt:lpstr>Normal Equations</vt:lpstr>
      <vt:lpstr>Pseudo Inverse</vt:lpstr>
      <vt:lpstr>Pseudo Inverse</vt:lpstr>
      <vt:lpstr>Three Algorithms to Solve LLS</vt:lpstr>
      <vt:lpstr>Normal Equations</vt:lpstr>
      <vt:lpstr>QR Factorization</vt:lpstr>
      <vt:lpstr>SVD </vt:lpstr>
      <vt:lpstr>Comparison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Linear Least Square Problem</dc:title>
  <dc:creator>Panruo Wu</dc:creator>
  <cp:lastModifiedBy>Wu, Panruo</cp:lastModifiedBy>
  <cp:revision>47</cp:revision>
  <dcterms:created xsi:type="dcterms:W3CDTF">2019-01-23T02:02:23Z</dcterms:created>
  <dcterms:modified xsi:type="dcterms:W3CDTF">2020-02-06T20:35:14Z</dcterms:modified>
</cp:coreProperties>
</file>