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B7A8-E6F2-4B89-B821-3A59D2743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B66D2-179C-4FA2-B25A-7B045783D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1DA0-F9D1-4107-8389-FCA4C508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850C9-CF68-449F-937C-6E3295B1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2667C-82DE-40CA-B12A-3543259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2551-57A1-4789-9F76-E7458CF4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7F218-C9A2-4C36-BB23-D2256A83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8D15-F1F0-4131-AFFE-5031EB2D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C6B2-A3AB-4504-BF11-523FE942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779D0-28CC-4417-B767-6279EB2C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6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38566-844B-4395-A58D-76863FB6D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F53E-A087-46D0-A7E5-1127B7E6C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3AB0-A5AE-4417-8675-E921C519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881E-690E-44F1-8966-D12F5C0A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ED14-76BB-4E60-984D-F5E3765D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AE80-A4F4-4A3B-9D9F-0C1F42A5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A8F-719D-4B0C-A84E-26CF16A7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E370-9A71-4494-9C1D-B868BE00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089-80E5-4467-BBFC-FF5CCC68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69B4-8545-45E5-AEBB-B576388C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A563-B0BA-4FCD-A4F3-5D2D7763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2632-88FB-438D-938D-7121F131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7FC73-9999-45C2-99BE-1EC9A407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B5172-F95E-431F-87FB-73D8FF0D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BBF8-F49D-48BA-AA72-0EA97AC8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02F8-6DD7-4103-8D44-2C902A51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4F0F-FFDE-4168-82D2-4F114DF23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EED9A-F919-4A61-9DC1-B5D11A4F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B7F0F-E02B-4FFE-B1C4-1BF0E234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2DFD6-7460-4B89-A91D-0D3F6A7D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9020-C46F-4958-9007-06985FC9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8460-86ED-41F0-84CD-6BDCBD71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C2CD-9F8C-4E82-B604-A257B5D3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B690-FCBE-4147-BFEB-AF0F07C4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F5438-2F4F-4F93-8471-5EDAD444B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AFFDC-4A6E-49FF-8E12-16ACB6AFB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48605-EA0A-45F1-AE3D-321321B2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1EDD9-25E3-453E-B3CF-C14B1AD4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000EE-3381-4416-98A7-C7122EA5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7FCB-A12D-482E-9136-95B2AF75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5F6B0-AD79-4728-888B-B637CCC5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F2394-393E-42C2-9AC0-71E70F93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47F2C-531D-4C63-99A5-026F31BD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3F62D-42D9-457F-AC45-1215BA87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C1261-2396-47C2-A961-E4158186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34ECF-C032-4B24-9DB8-C28F927B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F6F6-8BB1-45F7-82C8-28D79088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1DE9-7AF0-45B8-B6F7-2F5C570D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BB43E-5447-461C-B5A1-2E1FAA65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B67A-482E-4024-B3FA-9F412336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225C1-7535-4B39-86A7-34DB10F1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0E7D6-3B99-4701-8EEB-35FFDBC7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78ED-AB2F-4C90-B9FF-14B9800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B1F7C-C40B-4851-AEAD-874E04D88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6D0CE-24E0-49D9-ADF1-65E8369D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790E-6CAF-4AE3-B5B3-19E8F7FA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4B1E6-AB0A-471E-A728-983DA530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2CF4-7CF9-435E-8D8A-D508EB64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6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C1DAE-1E81-49DD-AA2E-12471441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1470-00A0-4C4C-982A-FAF02EE3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63B7-C585-449C-B369-E7D31D6F5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60A1-EB1F-4BDA-9A16-B1FA2D2C92D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A7A6-5699-48BF-A539-03400604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AD36-7D2D-4B10-93B9-3E2669E0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21CC2-2186-497B-88DA-1A897A399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D281-15AB-45A9-ACB6-E91248F63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#1 Preparation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48298-7BBB-4A8D-9554-AF0E061DE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D2EF-975B-4A11-9333-124DCEB5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Projector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A428-1AB9-4409-AF11-811E0386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orthogonal projector?</a:t>
            </a:r>
          </a:p>
          <a:p>
            <a:r>
              <a:rPr lang="en-US" dirty="0"/>
              <a:t>What is an orthogonal matrix? </a:t>
            </a:r>
          </a:p>
          <a:p>
            <a:r>
              <a:rPr lang="en-US" dirty="0"/>
              <a:t>Suppose we have a unit vector v. What is the orthogonal projector that projects to range(v)?</a:t>
            </a:r>
          </a:p>
          <a:p>
            <a:r>
              <a:rPr lang="en-US" dirty="0"/>
              <a:t>Suppose we have an ortho-normal matrix Q (with orthogonal and normalized columns). What is the orthogonal projector that projects to range(Q)?</a:t>
            </a:r>
          </a:p>
          <a:p>
            <a:r>
              <a:rPr lang="en-US" dirty="0"/>
              <a:t>Suppose we have a matrix A. What is the orthogonal projector that projects to range(A)?</a:t>
            </a:r>
          </a:p>
        </p:txBody>
      </p:sp>
    </p:spTree>
    <p:extLst>
      <p:ext uri="{BB962C8B-B14F-4D97-AF65-F5344CB8AC3E}">
        <p14:creationId xmlns:p14="http://schemas.microsoft.com/office/powerpoint/2010/main" val="42411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0C41-C869-40D4-8945-50C3FFA0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Reflector and QR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E8DD-1B6C-44FF-9D22-0931CD74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Householder reflector accomplish QR factorization?</a:t>
            </a:r>
          </a:p>
          <a:p>
            <a:r>
              <a:rPr lang="en-US" dirty="0"/>
              <a:t>Given a vector x, what is the Householder reflector that maps x to the first axis? </a:t>
            </a:r>
          </a:p>
          <a:p>
            <a:r>
              <a:rPr lang="en-US" dirty="0"/>
              <a:t>What’s the FLOP count of Householder QR factorization?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C909-8412-46FE-A671-B3A8CA24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and Backward 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81816-708D-430F-9187-B8CB05AA0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conditioning &amp; backward stability?</a:t>
                </a:r>
              </a:p>
              <a:p>
                <a:r>
                  <a:rPr lang="en-US" dirty="0"/>
                  <a:t>Why is forward error bounded by backward error times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Is the simple running sum algorithm for computing inner product of two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backward stable?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81816-708D-430F-9187-B8CB05AA0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7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7A4C-F2F5-4E5B-B2D8-6243EE80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6104-D501-4D4D-AFF8-5AFDB5EB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LU factorization to solve a linear system?</a:t>
            </a:r>
          </a:p>
          <a:p>
            <a:r>
              <a:rPr lang="en-US" dirty="0"/>
              <a:t>How to use LU factorization to invert a square non-singular matrix A?</a:t>
            </a:r>
          </a:p>
          <a:p>
            <a:r>
              <a:rPr lang="en-US" dirty="0"/>
              <a:t>What’s the cost of LU factorization? How does it compare to Householder QR factorization on the same matrix?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2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F17E-1735-43C0-9766-69CD41C1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Algorithm for Eigenvalue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FC14-7A3C-4BD3-8134-19C1A59F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QR algorithm work?</a:t>
            </a:r>
          </a:p>
          <a:p>
            <a:r>
              <a:rPr lang="en-US" dirty="0"/>
              <a:t>What’s the cost of one iteration in QR algorithm?</a:t>
            </a:r>
          </a:p>
          <a:p>
            <a:r>
              <a:rPr lang="en-US" dirty="0"/>
              <a:t>What’s the convergence rate of QR algorithm?</a:t>
            </a:r>
          </a:p>
        </p:txBody>
      </p:sp>
    </p:spTree>
    <p:extLst>
      <p:ext uri="{BB962C8B-B14F-4D97-AF65-F5344CB8AC3E}">
        <p14:creationId xmlns:p14="http://schemas.microsoft.com/office/powerpoint/2010/main" val="14758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Quiz #1 Preparation Guide</vt:lpstr>
      <vt:lpstr>Orthogonal Projector </vt:lpstr>
      <vt:lpstr>Householder Reflector and QR factorization</vt:lpstr>
      <vt:lpstr>Conditioning and Backward Stability</vt:lpstr>
      <vt:lpstr>LU factorization</vt:lpstr>
      <vt:lpstr>QR Algorithm for Eigenvalue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#1 Preparation Guide</dc:title>
  <dc:creator>Panruo Wu</dc:creator>
  <cp:lastModifiedBy>Panruo Wu</cp:lastModifiedBy>
  <cp:revision>4</cp:revision>
  <dcterms:created xsi:type="dcterms:W3CDTF">2020-02-27T22:13:26Z</dcterms:created>
  <dcterms:modified xsi:type="dcterms:W3CDTF">2020-02-27T22:33:14Z</dcterms:modified>
</cp:coreProperties>
</file>