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5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A22492-0615-4304-A7C9-E4296B045C3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35FEA7-85D2-46C0-AEAC-539C7AE3CD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api_docs/python/tf/keras/optimizers/Adam" TargetMode="External"/><Relationship Id="rId3" Type="http://schemas.openxmlformats.org/officeDocument/2006/relationships/hyperlink" Target="https://www.tensorflow.org/api_docs/python/tf/keras/layers/Dropout" TargetMode="External"/><Relationship Id="rId7" Type="http://schemas.openxmlformats.org/officeDocument/2006/relationships/hyperlink" Target="http://scikit-learn.org/stable/modules/generated/sklearn.model_selection.train_test_split.html" TargetMode="External"/><Relationship Id="rId2" Type="http://schemas.openxmlformats.org/officeDocument/2006/relationships/hyperlink" Target="https://www.tensorflow.org/api_docs/python/tf/keras/layers/Conv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api_docs/python/tf/keras/layers/Flatten" TargetMode="External"/><Relationship Id="rId5" Type="http://schemas.openxmlformats.org/officeDocument/2006/relationships/hyperlink" Target="https://www.tensorflow.org/tutorials/images/data_augmentation" TargetMode="External"/><Relationship Id="rId4" Type="http://schemas.openxmlformats.org/officeDocument/2006/relationships/hyperlink" Target="https://www.tensorflow.org/api_docs/python/tf/keras/layers/MaxPool2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PU@2.60GHz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IMAGE CLASSIFICATION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FNU Mohammad Abdul Khalid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madabdulkha\Desktop\165202945608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359" r="2078" b="-8"/>
          <a:stretch/>
        </p:blipFill>
        <p:spPr bwMode="auto">
          <a:xfrm>
            <a:off x="2128604" y="1214203"/>
            <a:ext cx="8889166" cy="49167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9607" y="569626"/>
            <a:ext cx="6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screenshot of the output of the </a:t>
            </a:r>
            <a:r>
              <a:rPr lang="en-US" dirty="0" err="1" smtClean="0"/>
              <a:t>rasberrypi</a:t>
            </a:r>
            <a:r>
              <a:rPr lang="en-US" dirty="0" smtClean="0"/>
              <a:t> model using </a:t>
            </a:r>
            <a:r>
              <a:rPr lang="en-US" dirty="0" err="1" smtClean="0"/>
              <a:t>tflite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8545" y="1768839"/>
            <a:ext cx="8499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24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  <a:p>
            <a:pPr marL="201295" marR="0" algn="ctr">
              <a:spcBef>
                <a:spcPts val="20"/>
              </a:spcBef>
              <a:spcAft>
                <a:spcPts val="0"/>
              </a:spcAft>
            </a:pPr>
            <a:r>
              <a:rPr lang="en-US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01295" marR="201295"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The model was only trained for 6 categories of places as mentioned earlier if we want to increase the number of output categories to more than 6 the model needs to be trained with more images of new classification. The model can be further improved by using more number input data and much better model architecture.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957" y="1424066"/>
            <a:ext cx="9488774" cy="205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24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01295" marR="201295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pc="-5" dirty="0">
                <a:solidFill>
                  <a:srgbClr val="2929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295" marR="201295">
              <a:lnSpc>
                <a:spcPct val="115000"/>
              </a:lnSpc>
              <a:spcBef>
                <a:spcPts val="20"/>
              </a:spcBef>
              <a:spcAft>
                <a:spcPts val="1000"/>
              </a:spcAft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project was to implement Convolutional neural networks to classify images of 6 categories in INTEL image dataset using python and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framework. The resulting accuracy of the model was acceptable since it was evaluated to be 81% for the test dataset.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498" y="434715"/>
            <a:ext cx="7270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[1]https</a:t>
            </a:r>
            <a:r>
              <a:rPr lang="en-US" dirty="0"/>
              <a:t>://datahack.analyticsvidhya.com</a:t>
            </a:r>
          </a:p>
          <a:p>
            <a:pPr lvl="0"/>
            <a:r>
              <a:rPr lang="en-US" u="sng" dirty="0" smtClean="0">
                <a:hlinkClick r:id="rId2"/>
              </a:rPr>
              <a:t>[2] https</a:t>
            </a:r>
            <a:r>
              <a:rPr lang="en-US" u="sng" dirty="0">
                <a:hlinkClick r:id="rId2"/>
              </a:rPr>
              <a:t>://www.tensorflow.org/api_docs/python/tf/keras/layers/Conv2</a:t>
            </a:r>
            <a:r>
              <a:rPr lang="en-US" dirty="0"/>
              <a:t>D </a:t>
            </a:r>
          </a:p>
          <a:p>
            <a:pPr lvl="0"/>
            <a:r>
              <a:rPr lang="en-US" u="sng" dirty="0" smtClean="0">
                <a:hlinkClick r:id="rId3"/>
              </a:rPr>
              <a:t>[3]https</a:t>
            </a:r>
            <a:r>
              <a:rPr lang="en-US" u="sng" dirty="0">
                <a:hlinkClick r:id="rId3"/>
              </a:rPr>
              <a:t>://www.tensorflow.org/api_docs/python/tf/keras/layers/Dropout</a:t>
            </a:r>
            <a:endParaRPr lang="en-US" dirty="0"/>
          </a:p>
          <a:p>
            <a:pPr lvl="0"/>
            <a:r>
              <a:rPr lang="en-US" u="sng" dirty="0" smtClean="0">
                <a:hlinkClick r:id="rId4"/>
              </a:rPr>
              <a:t>[4]https</a:t>
            </a:r>
            <a:r>
              <a:rPr lang="en-US" u="sng" dirty="0">
                <a:hlinkClick r:id="rId4"/>
              </a:rPr>
              <a:t>://www.tensorflow.org/api_docs/python/tf/keras/layers/MaxPool2D</a:t>
            </a:r>
            <a:endParaRPr lang="en-US" dirty="0"/>
          </a:p>
          <a:p>
            <a:pPr lvl="0"/>
            <a:r>
              <a:rPr lang="en-US" u="sng" dirty="0" smtClean="0">
                <a:hlinkClick r:id="rId5"/>
              </a:rPr>
              <a:t>[5]https</a:t>
            </a:r>
            <a:r>
              <a:rPr lang="en-US" u="sng" dirty="0">
                <a:hlinkClick r:id="rId5"/>
              </a:rPr>
              <a:t>://www.tensorflow.org/tutorials/images/data_augmentation</a:t>
            </a:r>
            <a:endParaRPr lang="en-US" dirty="0"/>
          </a:p>
          <a:p>
            <a:pPr lvl="0"/>
            <a:r>
              <a:rPr lang="en-US" u="sng" dirty="0" smtClean="0">
                <a:hlinkClick r:id="rId6"/>
              </a:rPr>
              <a:t>[6]https</a:t>
            </a:r>
            <a:r>
              <a:rPr lang="en-US" u="sng" dirty="0">
                <a:hlinkClick r:id="rId6"/>
              </a:rPr>
              <a:t>://www.tensorflow.org/api_docs/python/tf/keras/layers/Flatten</a:t>
            </a:r>
            <a:endParaRPr lang="en-US" dirty="0"/>
          </a:p>
          <a:p>
            <a:pPr lvl="0"/>
            <a:r>
              <a:rPr lang="en-US" u="sng" dirty="0" smtClean="0">
                <a:hlinkClick r:id="rId7"/>
              </a:rPr>
              <a:t>[7]http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scikit-learn.org/stable/modules/generated/sklearn.model_selection.train_test_split.html</a:t>
            </a:r>
            <a:endParaRPr lang="en-US" dirty="0"/>
          </a:p>
          <a:p>
            <a:pPr lvl="0"/>
            <a:r>
              <a:rPr lang="en-US" u="sng" dirty="0" smtClean="0">
                <a:hlinkClick r:id="rId8"/>
              </a:rPr>
              <a:t>[8]https</a:t>
            </a:r>
            <a:r>
              <a:rPr lang="en-US" u="sng" dirty="0">
                <a:hlinkClick r:id="rId8"/>
              </a:rPr>
              <a:t>://www.tensorflow.org/api_docs/python/tf/keras/optimizers/Adam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madabdulkha\Desktop\newplot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38580"/>
            <a:ext cx="6235700" cy="41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36431" y="603738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49190"/>
            <a:ext cx="6096000" cy="23596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Buildings: 2191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Forest: 2271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Glacier: 2404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Mountain: 2512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Sea: 2274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Street:  2382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9893" y="703384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338" y="533400"/>
            <a:ext cx="22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1858779"/>
            <a:ext cx="4976735" cy="4212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49567" y="1165485"/>
            <a:ext cx="828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resulting image after Data augmentation with random flip, rotation, zoom and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170" y="321252"/>
            <a:ext cx="219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2" y="1074862"/>
            <a:ext cx="5936107" cy="54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8151" y="1154243"/>
            <a:ext cx="6325849" cy="374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200"/>
              </a:spcBef>
            </a:pPr>
            <a:r>
              <a:rPr lang="en-US" sz="1200" b="1" u="sng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1200" b="1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 Device(laptop)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HP </a:t>
            </a:r>
            <a:r>
              <a:rPr lang="en-US" sz="1150" dirty="0" err="1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Elitebook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840 G4 Laptop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windows 10 pro 64-bit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Intel(R) Core™ i5-7300 </a:t>
            </a:r>
            <a:r>
              <a:rPr lang="en-US" sz="1150" u="sng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CPU@2.60GHz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2.71GHz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GPU: 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16GB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implementation device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 err="1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Rasberry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8564" y="764498"/>
            <a:ext cx="6955436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just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</a:pP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201295" marR="0" algn="just">
              <a:spcBef>
                <a:spcPts val="20"/>
              </a:spcBef>
              <a:spcAft>
                <a:spcPts val="500"/>
              </a:spcAft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295" marR="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preprocessing with data augmentation was done the data was split into train test and validation using the built in function from </a:t>
            </a:r>
            <a:r>
              <a:rPr lang="en-US" sz="1150" dirty="0" err="1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en-US" sz="1150" dirty="0" err="1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information: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 err="1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training batch size=32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Height=150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width=150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2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1150" dirty="0">
                <a:solidFill>
                  <a:srgbClr val="21252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per epoch=373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66" y="914400"/>
            <a:ext cx="5806003" cy="55740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4695" y="404734"/>
            <a:ext cx="29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and validation Accuracy and loss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4105" y="1214204"/>
            <a:ext cx="94288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24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01295" marR="0"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295" marR="0"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was successfully trained using the architecture </a:t>
            </a: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shown in slide5.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model, using the saved weights during training, was evaluated using the test dataset. The model was found to have an accuracy of 81% over the test dataset and had a loss of   0.318. Apart from that the model was successfully implemented on hardware as well using </a:t>
            </a:r>
            <a:r>
              <a:rPr lang="en-US" dirty="0" err="1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Rasberrypi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version 3. The model gave a correct output when input as an image of any size was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381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Cambria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INTEL IMAGE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IMAGE CLASSIFICATION </dc:title>
  <dc:creator>Khalid, Mohammad A</dc:creator>
  <cp:lastModifiedBy>Khalid, Mohammad A</cp:lastModifiedBy>
  <cp:revision>13</cp:revision>
  <dcterms:created xsi:type="dcterms:W3CDTF">2022-05-08T16:51:10Z</dcterms:created>
  <dcterms:modified xsi:type="dcterms:W3CDTF">2022-05-08T18:05:37Z</dcterms:modified>
</cp:coreProperties>
</file>