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650-75C5-4028-8338-CAE759FFDE6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00BD4-D8E5-439D-92FA-B18D12F9B0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650-75C5-4028-8338-CAE759FFDE6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0BD4-D8E5-439D-92FA-B18D12F9B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650-75C5-4028-8338-CAE759FFDE6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0BD4-D8E5-439D-92FA-B18D12F9B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650-75C5-4028-8338-CAE759FFDE6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0BD4-D8E5-439D-92FA-B18D12F9B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650-75C5-4028-8338-CAE759FFDE6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0BD4-D8E5-439D-92FA-B18D12F9B0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650-75C5-4028-8338-CAE759FFDE6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0BD4-D8E5-439D-92FA-B18D12F9B0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650-75C5-4028-8338-CAE759FFDE6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0BD4-D8E5-439D-92FA-B18D12F9B0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650-75C5-4028-8338-CAE759FFDE6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0BD4-D8E5-439D-92FA-B18D12F9B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650-75C5-4028-8338-CAE759FFDE6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0BD4-D8E5-439D-92FA-B18D12F9B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650-75C5-4028-8338-CAE759FFDE6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0BD4-D8E5-439D-92FA-B18D12F9B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650-75C5-4028-8338-CAE759FFDE6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0BD4-D8E5-439D-92FA-B18D12F9B0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8099650-75C5-4028-8338-CAE759FFDE6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F100BD4-D8E5-439D-92FA-B18D12F9B0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2536825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Muhammad </a:t>
            </a:r>
            <a:r>
              <a:rPr lang="en-US" dirty="0">
                <a:latin typeface="Algerian" pitchFamily="82" charset="0"/>
              </a:rPr>
              <a:t>K</a:t>
            </a:r>
            <a:r>
              <a:rPr lang="en-US" dirty="0" smtClean="0">
                <a:latin typeface="Algerian" pitchFamily="82" charset="0"/>
              </a:rPr>
              <a:t>halid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33528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lgerian" pitchFamily="82" charset="0"/>
              </a:rPr>
              <a:t>SE-018</a:t>
            </a:r>
            <a:endParaRPr lang="en-US" sz="36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4800"/>
          </a:xfrm>
        </p:spPr>
        <p:txBody>
          <a:bodyPr/>
          <a:lstStyle/>
          <a:p>
            <a:r>
              <a:rPr lang="en-US" dirty="0" smtClean="0"/>
              <a:t>What is freelancing and Why we need to freelancing?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09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sz="4800" dirty="0" smtClean="0"/>
              <a:t>How to become a freelancer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36776"/>
            <a:ext cx="7696200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Freelancing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your own boss.</a:t>
            </a:r>
          </a:p>
          <a:p>
            <a:r>
              <a:rPr lang="en-US" dirty="0" smtClean="0"/>
              <a:t>You decide you jobs timing.</a:t>
            </a:r>
          </a:p>
          <a:p>
            <a:r>
              <a:rPr lang="en-US" dirty="0" smtClean="0"/>
              <a:t>You decide what do you want.</a:t>
            </a:r>
          </a:p>
          <a:p>
            <a:r>
              <a:rPr lang="en-US" dirty="0" smtClean="0"/>
              <a:t>You decide amount of your earning.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457200"/>
            <a:ext cx="8229600" cy="1600200"/>
          </a:xfrm>
        </p:spPr>
        <p:txBody>
          <a:bodyPr/>
          <a:lstStyle/>
          <a:p>
            <a:r>
              <a:rPr lang="en-US" sz="4800" dirty="0" smtClean="0"/>
              <a:t>How to become a freelancer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Prepare your mind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Learning skills</a:t>
            </a:r>
            <a:endParaRPr lang="en-US" dirty="0" smtClean="0"/>
          </a:p>
          <a:p>
            <a:r>
              <a:rPr lang="en-US" dirty="0" smtClean="0"/>
              <a:t>What you want to do in your future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When you start up your 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Manage your time work.</a:t>
            </a:r>
          </a:p>
          <a:p>
            <a:r>
              <a:rPr lang="en-US" dirty="0" smtClean="0"/>
              <a:t>Be patience.</a:t>
            </a:r>
          </a:p>
          <a:p>
            <a:r>
              <a:rPr lang="en-US" dirty="0" smtClean="0"/>
              <a:t>Always struggle for your work.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8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457200"/>
            <a:ext cx="8229600" cy="1600200"/>
          </a:xfrm>
        </p:spPr>
        <p:txBody>
          <a:bodyPr/>
          <a:lstStyle/>
          <a:p>
            <a:r>
              <a:rPr lang="en-US" dirty="0" smtClean="0"/>
              <a:t>Freelance market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Freelance.com</a:t>
            </a:r>
          </a:p>
          <a:p>
            <a:r>
              <a:rPr lang="en-US" dirty="0" smtClean="0"/>
              <a:t>Fiverr.com</a:t>
            </a:r>
          </a:p>
          <a:p>
            <a:r>
              <a:rPr lang="en-US" dirty="0" smtClean="0"/>
              <a:t>Upwork.com</a:t>
            </a:r>
          </a:p>
          <a:p>
            <a:r>
              <a:rPr lang="en-US" dirty="0" smtClean="0"/>
              <a:t>Gurru.com</a:t>
            </a:r>
          </a:p>
        </p:txBody>
      </p:sp>
    </p:spTree>
    <p:extLst>
      <p:ext uri="{BB962C8B-B14F-4D97-AF65-F5344CB8AC3E}">
        <p14:creationId xmlns:p14="http://schemas.microsoft.com/office/powerpoint/2010/main" val="41527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2514600"/>
          </a:xfrm>
        </p:spPr>
        <p:txBody>
          <a:bodyPr/>
          <a:lstStyle/>
          <a:p>
            <a:r>
              <a:rPr lang="en-US" sz="4800" dirty="0" smtClean="0"/>
              <a:t>Advantage and disadvantage of freelancing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 smtClean="0"/>
              <a:t>You no need to join any organization.</a:t>
            </a:r>
          </a:p>
          <a:p>
            <a:r>
              <a:rPr lang="en-US" dirty="0" smtClean="0"/>
              <a:t>You manage time/work by </a:t>
            </a:r>
            <a:r>
              <a:rPr lang="en-US" dirty="0" smtClean="0"/>
              <a:t>yourself.</a:t>
            </a:r>
          </a:p>
          <a:p>
            <a:r>
              <a:rPr lang="en-US" dirty="0" smtClean="0"/>
              <a:t>You easily earn and learn as well.</a:t>
            </a:r>
            <a:endParaRPr lang="en-US" dirty="0" smtClean="0"/>
          </a:p>
          <a:p>
            <a:r>
              <a:rPr lang="en-US" dirty="0" smtClean="0"/>
              <a:t>It badly impact on your </a:t>
            </a:r>
            <a:r>
              <a:rPr lang="en-US" dirty="0" smtClean="0"/>
              <a:t>health.</a:t>
            </a:r>
            <a:endParaRPr lang="en-US" dirty="0" smtClean="0"/>
          </a:p>
          <a:p>
            <a:r>
              <a:rPr lang="en-US" dirty="0" smtClean="0"/>
              <a:t>You disconnect from social </a:t>
            </a:r>
            <a:r>
              <a:rPr lang="en-US" dirty="0" smtClean="0"/>
              <a:t>life.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733800"/>
          </a:xfrm>
        </p:spPr>
        <p:txBody>
          <a:bodyPr/>
          <a:lstStyle/>
          <a:p>
            <a:r>
              <a:rPr lang="en-US" dirty="0" smtClean="0"/>
              <a:t>Thanks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19800"/>
            <a:ext cx="8229600" cy="10636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56</TotalTime>
  <Words>136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Muhammad Khalid</vt:lpstr>
      <vt:lpstr>What is freelancing and Why we need to freelancing?</vt:lpstr>
      <vt:lpstr>How to become a freelancer</vt:lpstr>
      <vt:lpstr>Freelancing </vt:lpstr>
      <vt:lpstr>How to become a freelancer </vt:lpstr>
      <vt:lpstr>Freelance market place</vt:lpstr>
      <vt:lpstr>Advantage and disadvantage of freelancing</vt:lpstr>
      <vt:lpstr>Thanks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Khalid</dc:title>
  <dc:creator>Engineer khalid</dc:creator>
  <cp:lastModifiedBy>Engineer khalid</cp:lastModifiedBy>
  <cp:revision>7</cp:revision>
  <dcterms:created xsi:type="dcterms:W3CDTF">2019-06-19T15:01:26Z</dcterms:created>
  <dcterms:modified xsi:type="dcterms:W3CDTF">2019-06-23T14:55:51Z</dcterms:modified>
</cp:coreProperties>
</file>