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7F6"/>
    <a:srgbClr val="3EA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IITD_pptslide_jpeg-03.jp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3EADA7"/>
              </a:clrFrom>
              <a:clrTo>
                <a:srgbClr val="3EADA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17" t="69259"/>
          <a:stretch/>
        </p:blipFill>
        <p:spPr bwMode="auto"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3671"/>
            <a:ext cx="9753600" cy="1875008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3240578"/>
            <a:ext cx="5791200" cy="2042622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E9F7F6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0" y="6356350"/>
            <a:ext cx="2743200" cy="365125"/>
          </a:xfrm>
        </p:spPr>
        <p:txBody>
          <a:bodyPr/>
          <a:lstStyle/>
          <a:p>
            <a:fld id="{F58B40D5-5450-4D3A-B616-BE76652C5EF2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14400" y="3089628"/>
            <a:ext cx="10363200" cy="0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34784"/>
            <a:ext cx="3014164" cy="16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4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381182"/>
            <a:ext cx="10515600" cy="47989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1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724900" y="370119"/>
            <a:ext cx="0" cy="5806281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39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399" y="1381181"/>
            <a:ext cx="5112328" cy="47989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770" y="1381181"/>
            <a:ext cx="5105400" cy="47989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47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1262291"/>
            <a:ext cx="5086928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9" y="2154891"/>
            <a:ext cx="5086928" cy="40331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0257" y="1262288"/>
            <a:ext cx="510540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0257" y="2154891"/>
            <a:ext cx="5105400" cy="40331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7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4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191660"/>
            <a:ext cx="393192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191660"/>
            <a:ext cx="393192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3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381181"/>
            <a:ext cx="10522526" cy="476721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6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381182"/>
            <a:ext cx="10515600" cy="47989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0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381182"/>
            <a:ext cx="5181600" cy="47989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1182"/>
            <a:ext cx="5181600" cy="47989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7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381181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206880"/>
            <a:ext cx="5156200" cy="3981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81182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06880"/>
            <a:ext cx="5181601" cy="3981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5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0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8B40D5-5450-4D3A-B616-BE76652C5EF2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C4B5-A1E9-4984-9CD4-22695C1F62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dirty="0">
          <a:solidFill>
            <a:srgbClr val="3EADA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REFRESHER MODULE ON SPICE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Verification of Thevenin’s and Norton’s equivalence.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057" y="2343819"/>
            <a:ext cx="5584586" cy="2873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1938" y="1828800"/>
            <a:ext cx="115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Across 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5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Verify maximum power transfer </a:t>
            </a:r>
            <a:r>
              <a:rPr lang="en-US" sz="3200" dirty="0" smtClean="0"/>
              <a:t>theorem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057" y="2343819"/>
            <a:ext cx="5584586" cy="2873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91938" y="1828800"/>
            <a:ext cx="115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Across 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3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</a:t>
            </a:r>
            <a:r>
              <a:rPr lang="en-US" dirty="0"/>
              <a:t>Superposition theorem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5661" y="2412022"/>
            <a:ext cx="5693377" cy="27372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1938" y="1828800"/>
            <a:ext cx="115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Across 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68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sz="3600" b="1" dirty="0"/>
              <a:t>OPERATIONAL AMPLIFIER APPLICATIONS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Inverting </a:t>
            </a:r>
            <a:r>
              <a:rPr lang="en-IN" b="1" dirty="0" smtClean="0"/>
              <a:t>amplifier</a:t>
            </a:r>
          </a:p>
          <a:p>
            <a:r>
              <a:rPr lang="en-IN" b="1" dirty="0" smtClean="0"/>
              <a:t>Differentiator</a:t>
            </a:r>
            <a:endParaRPr lang="en-IN" b="1" dirty="0"/>
          </a:p>
          <a:p>
            <a:r>
              <a:rPr lang="en-IN" b="1" dirty="0" smtClean="0"/>
              <a:t>Integrator</a:t>
            </a:r>
          </a:p>
          <a:p>
            <a:r>
              <a:rPr lang="en-IN" b="1" dirty="0"/>
              <a:t>Difference amplifier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4359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Copy of IIITD-Template-Stylish-Widescreen</Template>
  <TotalTime>62</TotalTime>
  <Words>31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Segoe UI</vt:lpstr>
      <vt:lpstr>Wingdings 2</vt:lpstr>
      <vt:lpstr>Office Theme</vt:lpstr>
      <vt:lpstr>REFRESHER MODULE ON SPICE</vt:lpstr>
      <vt:lpstr>Verification of Thevenin’s and Norton’s equivalence.</vt:lpstr>
      <vt:lpstr>Verify maximum power transfer theorem</vt:lpstr>
      <vt:lpstr>Verify Superposition theorem</vt:lpstr>
      <vt:lpstr>  OPERATIONAL AMPLIFIER APPLICATIONS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REFRESHER MODULE ON SPICE</dc:title>
  <dc:creator>Prashant Ranjan</dc:creator>
  <cp:lastModifiedBy>Prashant Ranjan</cp:lastModifiedBy>
  <cp:revision>5</cp:revision>
  <dcterms:created xsi:type="dcterms:W3CDTF">2018-12-27T09:44:56Z</dcterms:created>
  <dcterms:modified xsi:type="dcterms:W3CDTF">2018-12-28T05:28:42Z</dcterms:modified>
</cp:coreProperties>
</file>