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0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F7F6"/>
    <a:srgbClr val="3EAD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3EAD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IITD_pptslide_jpeg-03.jpg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3EADA7"/>
              </a:clrFrom>
              <a:clrTo>
                <a:srgbClr val="3EADA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17" t="69259"/>
          <a:stretch/>
        </p:blipFill>
        <p:spPr bwMode="auto">
          <a:xfrm>
            <a:off x="9715500" y="4749800"/>
            <a:ext cx="2476500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63671"/>
            <a:ext cx="9753600" cy="1875008"/>
          </a:xfrm>
        </p:spPr>
        <p:txBody>
          <a:bodyPr anchor="b">
            <a:normAutofit/>
          </a:bodyPr>
          <a:lstStyle>
            <a:lvl1pPr algn="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3240578"/>
            <a:ext cx="5791200" cy="2042622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rgbClr val="E9F7F6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6400" y="6356350"/>
            <a:ext cx="2743200" cy="365125"/>
          </a:xfrm>
        </p:spPr>
        <p:txBody>
          <a:bodyPr/>
          <a:lstStyle/>
          <a:p>
            <a:fld id="{F58B40D5-5450-4D3A-B616-BE76652C5EF2}" type="datetimeFigureOut">
              <a:rPr lang="en-US" smtClean="0"/>
              <a:pPr/>
              <a:t>12/29/2018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14400" y="3089628"/>
            <a:ext cx="10363200" cy="0"/>
          </a:xfrm>
          <a:prstGeom prst="line">
            <a:avLst/>
          </a:prstGeom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534784"/>
            <a:ext cx="3014164" cy="165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47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5127" y="1381182"/>
            <a:ext cx="10515600" cy="479895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45127" y="1191932"/>
            <a:ext cx="1051560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311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724900" y="370119"/>
            <a:ext cx="0" cy="5806281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239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399" y="1381181"/>
            <a:ext cx="5112328" cy="47989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4770" y="1381181"/>
            <a:ext cx="5105400" cy="47989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845127" y="1191932"/>
            <a:ext cx="1051560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447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399" y="1262291"/>
            <a:ext cx="5086928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399" y="2154891"/>
            <a:ext cx="5086928" cy="40331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0257" y="1262288"/>
            <a:ext cx="5105400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0257" y="2154891"/>
            <a:ext cx="5105400" cy="40331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845127" y="1191932"/>
            <a:ext cx="1051560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7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845127" y="1191932"/>
            <a:ext cx="1051560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45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191660"/>
            <a:ext cx="3931920" cy="367574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487714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3EADA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60600" y="2061029"/>
            <a:ext cx="393192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70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191660"/>
            <a:ext cx="3931920" cy="367574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487714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3EADA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860600" y="2061029"/>
            <a:ext cx="393192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243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381181"/>
            <a:ext cx="10522526" cy="476721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845127" y="1191932"/>
            <a:ext cx="1051560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468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381182"/>
            <a:ext cx="10515600" cy="479895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45127" y="1191932"/>
            <a:ext cx="1051560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908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97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381182"/>
            <a:ext cx="5181600" cy="479895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81182"/>
            <a:ext cx="5181600" cy="479895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845127" y="1191932"/>
            <a:ext cx="1051560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375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381181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206880"/>
            <a:ext cx="5156200" cy="39811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81182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06880"/>
            <a:ext cx="5181601" cy="39811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845127" y="1191932"/>
            <a:ext cx="1051560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18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45127" y="1191932"/>
            <a:ext cx="1051560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570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7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60600" y="2061029"/>
            <a:ext cx="393192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050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60600" y="2061029"/>
            <a:ext cx="393192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404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58B40D5-5450-4D3A-B616-BE76652C5EF2}" type="datetimeFigureOut">
              <a:rPr lang="en-US" smtClean="0"/>
              <a:pPr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2C4B5-A1E9-4984-9CD4-22695C1F62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0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4" r:id="rId12"/>
    <p:sldLayoutId id="2147483665" r:id="rId13"/>
    <p:sldLayoutId id="2147483666" r:id="rId14"/>
    <p:sldLayoutId id="2147483668" r:id="rId15"/>
    <p:sldLayoutId id="2147483669" r:id="rId16"/>
    <p:sldLayoutId id="214748367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dirty="0">
          <a:solidFill>
            <a:srgbClr val="3EADA7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REFRESHER MODULE ON SPICE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98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DIODE </a:t>
            </a:r>
            <a:r>
              <a:rPr lang="en-IN" b="1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CLIPPER CIRCUIT</a:t>
            </a:r>
          </a:p>
          <a:p>
            <a:r>
              <a:rPr lang="en-IN" dirty="0" smtClean="0"/>
              <a:t>CLAMPER CIRCUIT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9202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286737"/>
            <a:ext cx="9445502" cy="826172"/>
          </a:xfrm>
        </p:spPr>
        <p:txBody>
          <a:bodyPr>
            <a:normAutofit/>
          </a:bodyPr>
          <a:lstStyle/>
          <a:p>
            <a:r>
              <a:rPr lang="en-IN" dirty="0" smtClean="0"/>
              <a:t> </a:t>
            </a:r>
            <a:r>
              <a:rPr lang="en-IN" b="1" dirty="0" smtClean="0"/>
              <a:t>BJT </a:t>
            </a:r>
            <a:r>
              <a:rPr lang="en-IN" b="1" dirty="0" smtClean="0"/>
              <a:t>APPLICATIONS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/>
              <a:t>Design following BJT Amplifier using LTSpice. </a:t>
            </a:r>
          </a:p>
          <a:p>
            <a:pPr marL="0" indent="0">
              <a:buNone/>
            </a:pPr>
            <a:endParaRPr lang="en-IN" b="1" dirty="0" smtClean="0"/>
          </a:p>
          <a:p>
            <a:r>
              <a:rPr lang="en-IN" b="1" dirty="0" smtClean="0"/>
              <a:t>Common </a:t>
            </a:r>
            <a:r>
              <a:rPr lang="en-IN" b="1" dirty="0"/>
              <a:t>base amplifier </a:t>
            </a:r>
          </a:p>
          <a:p>
            <a:r>
              <a:rPr lang="en-IN" b="1" dirty="0" smtClean="0"/>
              <a:t>Common emitter amplifier </a:t>
            </a:r>
          </a:p>
          <a:p>
            <a:r>
              <a:rPr lang="en-IN" b="1" dirty="0" smtClean="0"/>
              <a:t>Common </a:t>
            </a:r>
            <a:r>
              <a:rPr lang="en-IN" b="1" dirty="0"/>
              <a:t>collector </a:t>
            </a:r>
            <a:r>
              <a:rPr lang="en-IN" b="1" dirty="0" smtClean="0"/>
              <a:t>amplifier</a:t>
            </a:r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b="1" dirty="0" smtClean="0"/>
          </a:p>
        </p:txBody>
      </p:sp>
    </p:spTree>
    <p:extLst>
      <p:ext uri="{BB962C8B-B14F-4D97-AF65-F5344CB8AC3E}">
        <p14:creationId xmlns:p14="http://schemas.microsoft.com/office/powerpoint/2010/main" val="143599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Copy of IIITD-Template-Stylish-Widescreen</Template>
  <TotalTime>150</TotalTime>
  <Words>29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Segoe UI</vt:lpstr>
      <vt:lpstr>Wingdings 2</vt:lpstr>
      <vt:lpstr>Office Theme</vt:lpstr>
      <vt:lpstr>REFRESHER MODULE ON SPICE</vt:lpstr>
      <vt:lpstr>DIODE APPLICATIONS</vt:lpstr>
      <vt:lpstr> BJT APPLICATIONS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REFRESHER MODULE ON SPICE</dc:title>
  <dc:creator>Prashant Ranjan</dc:creator>
  <cp:lastModifiedBy>Prashant Ranjan</cp:lastModifiedBy>
  <cp:revision>9</cp:revision>
  <dcterms:created xsi:type="dcterms:W3CDTF">2018-12-27T09:44:56Z</dcterms:created>
  <dcterms:modified xsi:type="dcterms:W3CDTF">2018-12-29T05:24:46Z</dcterms:modified>
</cp:coreProperties>
</file>