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F58B40D5-5450-4D3A-B616-BE76652C5EF2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REFRESHER MODULE ON SPICE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SPICE code to implement the circuit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87" y="2775744"/>
            <a:ext cx="2524125" cy="2009775"/>
          </a:xfrm>
        </p:spPr>
      </p:pic>
      <p:sp>
        <p:nvSpPr>
          <p:cNvPr id="7" name="TextBox 6"/>
          <p:cNvSpPr txBox="1"/>
          <p:nvPr/>
        </p:nvSpPr>
        <p:spPr>
          <a:xfrm>
            <a:off x="845127" y="1738489"/>
            <a:ext cx="1054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Vary the input voltage VGS from 2V to 10V in steps of 2V . For each value of VGS, vary output voltage VDS from 0V to 15V and plot output characteristics ID vs VDS.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5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IIITD-Template-Stylish-Widescreen</Template>
  <TotalTime>74</TotalTime>
  <Words>48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Segoe UI</vt:lpstr>
      <vt:lpstr>Wingdings 2</vt:lpstr>
      <vt:lpstr>Office Theme</vt:lpstr>
      <vt:lpstr>REFRESHER MODULE ON SPICE</vt:lpstr>
      <vt:lpstr>Write a SPICE code to implement the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REFRESHER MODULE ON SPICE</dc:title>
  <dc:creator>Prashant Ranjan</dc:creator>
  <cp:lastModifiedBy>Prashant Ranjan</cp:lastModifiedBy>
  <cp:revision>7</cp:revision>
  <dcterms:created xsi:type="dcterms:W3CDTF">2018-12-27T09:44:56Z</dcterms:created>
  <dcterms:modified xsi:type="dcterms:W3CDTF">2018-12-30T10:07:28Z</dcterms:modified>
</cp:coreProperties>
</file>