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50aed0c5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0aed0c5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0aed0c5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0aed0c5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50aed0c5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50aed0c5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0aed0c5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0aed0c5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50aed0c5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50aed0c5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0aed0c5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0aed0c5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PROJECT</a:t>
            </a:r>
            <a:endParaRPr/>
          </a:p>
        </p:txBody>
      </p:sp>
      <p:sp>
        <p:nvSpPr>
          <p:cNvPr id="64" name="Google Shape;64;p13"/>
          <p:cNvSpPr txBox="1"/>
          <p:nvPr>
            <p:ph idx="1" type="subTitle"/>
          </p:nvPr>
        </p:nvSpPr>
        <p:spPr>
          <a:xfrm>
            <a:off x="5083950" y="3072425"/>
            <a:ext cx="3470700" cy="13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a:t>
            </a:r>
            <a:r>
              <a:rPr b="1" lang="en"/>
              <a:t>TECHNOLOGY</a:t>
            </a:r>
            <a:endParaRPr b="1"/>
          </a:p>
          <a:p>
            <a:pPr indent="0" lvl="0" marL="0" rtl="0" algn="ctr">
              <a:spcBef>
                <a:spcPts val="0"/>
              </a:spcBef>
              <a:spcAft>
                <a:spcPts val="0"/>
              </a:spcAft>
              <a:buNone/>
            </a:pPr>
            <a:r>
              <a:rPr b="1" lang="en"/>
              <a:t>Mohd khalid ansari</a:t>
            </a:r>
            <a:endParaRPr b="1"/>
          </a:p>
          <a:p>
            <a:pPr indent="0" lvl="0" marL="0" rtl="0" algn="ctr">
              <a:spcBef>
                <a:spcPts val="0"/>
              </a:spcBef>
              <a:spcAft>
                <a:spcPts val="0"/>
              </a:spcAft>
              <a:buNone/>
            </a:pPr>
            <a:r>
              <a:rPr b="1" lang="en"/>
              <a:t>1713101836</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ESTIMATION OF HOME PRICES</a:t>
            </a:r>
            <a:endParaRPr/>
          </a:p>
        </p:txBody>
      </p:sp>
      <p:sp>
        <p:nvSpPr>
          <p:cNvPr id="70" name="Google Shape;70;p14"/>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This WEB TECHNOLOGY project of a real estate price prediction website. We will first build a model using sklearn and linear regression using banglore home prices dataset from kaggle.com. </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During model building we will cover almost all data science concepts such as data load and cleaning, outlier detection and removal, feature engineering, dimensionality reduction, gridsearchcv for hyperparameter tunning, k fold cross validation etc.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rPr>
              <a:t>Technology and tools used in this project covers</a:t>
            </a:r>
            <a:endParaRPr/>
          </a:p>
        </p:txBody>
      </p:sp>
      <p:sp>
        <p:nvSpPr>
          <p:cNvPr id="76" name="Google Shape;76;p15"/>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342900" lvl="0" marL="457200" rtl="0" algn="l">
              <a:spcBef>
                <a:spcPts val="300"/>
              </a:spcBef>
              <a:spcAft>
                <a:spcPts val="0"/>
              </a:spcAft>
              <a:buClr>
                <a:srgbClr val="24292E"/>
              </a:buClr>
              <a:buSzPts val="1800"/>
              <a:buFont typeface="Arial"/>
              <a:buAutoNum type="arabicPeriod"/>
            </a:pPr>
            <a:r>
              <a:rPr lang="en">
                <a:solidFill>
                  <a:srgbClr val="24292E"/>
                </a:solidFill>
                <a:highlight>
                  <a:srgbClr val="FFFFFF"/>
                </a:highlight>
                <a:latin typeface="Arial"/>
                <a:ea typeface="Arial"/>
                <a:cs typeface="Arial"/>
                <a:sym typeface="Arial"/>
              </a:rPr>
              <a:t>Sklearn for model building</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a:solidFill>
                  <a:srgbClr val="24292E"/>
                </a:solidFill>
                <a:highlight>
                  <a:srgbClr val="FFFFFF"/>
                </a:highlight>
                <a:latin typeface="Arial"/>
                <a:ea typeface="Arial"/>
                <a:cs typeface="Arial"/>
                <a:sym typeface="Arial"/>
              </a:rPr>
              <a:t>Jupyter notebook, visual studio code and pycharm as IDE</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a:solidFill>
                  <a:srgbClr val="24292E"/>
                </a:solidFill>
                <a:highlight>
                  <a:srgbClr val="FFFFFF"/>
                </a:highlight>
                <a:latin typeface="Arial"/>
                <a:ea typeface="Arial"/>
                <a:cs typeface="Arial"/>
                <a:sym typeface="Arial"/>
              </a:rPr>
              <a:t>Python flask for http server</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a:solidFill>
                  <a:srgbClr val="24292E"/>
                </a:solidFill>
                <a:highlight>
                  <a:srgbClr val="FFFFFF"/>
                </a:highlight>
                <a:latin typeface="Arial"/>
                <a:ea typeface="Arial"/>
                <a:cs typeface="Arial"/>
                <a:sym typeface="Arial"/>
              </a:rPr>
              <a:t>HTML/CSS/Javascript for UI</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300"/>
              </a:spcBef>
              <a:spcAft>
                <a:spcPts val="1200"/>
              </a:spcAft>
              <a:buNone/>
            </a:pPr>
            <a:r>
              <a:rPr lang="en">
                <a:solidFill>
                  <a:srgbClr val="24292E"/>
                </a:solidFill>
                <a:highlight>
                  <a:srgbClr val="FFFFFF"/>
                </a:highlight>
                <a:latin typeface="Arial"/>
                <a:ea typeface="Arial"/>
                <a:cs typeface="Arial"/>
                <a:sym typeface="Arial"/>
              </a:rPr>
              <a:t>Sklearn for model building</a:t>
            </a:r>
            <a:endParaRPr/>
          </a:p>
        </p:txBody>
      </p:sp>
      <p:sp>
        <p:nvSpPr>
          <p:cNvPr id="82" name="Google Shape;82;p16"/>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sklearn is a Python module integrating classical machine learning algorithms in the tightly-knit world of scientific Python packages (numpy, scipy, matplotlib).</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1200"/>
              </a:spcAft>
              <a:buNone/>
            </a:pPr>
            <a:r>
              <a:rPr lang="en">
                <a:solidFill>
                  <a:srgbClr val="24292E"/>
                </a:solidFill>
                <a:highlight>
                  <a:srgbClr val="FFFFFF"/>
                </a:highlight>
                <a:latin typeface="Arial"/>
                <a:ea typeface="Arial"/>
                <a:cs typeface="Arial"/>
                <a:sym typeface="Arial"/>
              </a:rPr>
              <a:t>It aims to provide simple and efficient solutions to learning problems that are accessible to everybody and reusable in various contexts: machine-learning as a versatile tool for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solidFill>
                  <a:srgbClr val="24292E"/>
                </a:solidFill>
                <a:highlight>
                  <a:srgbClr val="FFFFFF"/>
                </a:highlight>
                <a:latin typeface="Arial"/>
                <a:ea typeface="Arial"/>
                <a:cs typeface="Arial"/>
                <a:sym typeface="Arial"/>
              </a:rPr>
              <a:t>Python flask</a:t>
            </a:r>
            <a:endParaRPr/>
          </a:p>
        </p:txBody>
      </p:sp>
      <p:sp>
        <p:nvSpPr>
          <p:cNvPr id="88" name="Google Shape;88;p17"/>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6A6A"/>
                </a:solidFill>
                <a:highlight>
                  <a:srgbClr val="FFFFFF"/>
                </a:highlight>
                <a:latin typeface="Arial"/>
                <a:ea typeface="Arial"/>
                <a:cs typeface="Arial"/>
                <a:sym typeface="Arial"/>
              </a:rPr>
              <a:t>Flask</a:t>
            </a:r>
            <a:r>
              <a:rPr lang="en">
                <a:solidFill>
                  <a:srgbClr val="545454"/>
                </a:solidFill>
                <a:highlight>
                  <a:srgbClr val="FFFFFF"/>
                </a:highlight>
                <a:latin typeface="Arial"/>
                <a:ea typeface="Arial"/>
                <a:cs typeface="Arial"/>
                <a:sym typeface="Arial"/>
              </a:rPr>
              <a:t> is a lightweight WSGI web application framework. It is designed to make getting started quick and easy, with the ability to scale up to complex applications. It began as a simple wrapper around Werkzeug and Jinja and has become one of the most popular </a:t>
            </a:r>
            <a:r>
              <a:rPr b="1" lang="en">
                <a:solidFill>
                  <a:srgbClr val="6A6A6A"/>
                </a:solidFill>
                <a:highlight>
                  <a:srgbClr val="FFFFFF"/>
                </a:highlight>
                <a:latin typeface="Arial"/>
                <a:ea typeface="Arial"/>
                <a:cs typeface="Arial"/>
                <a:sym typeface="Arial"/>
              </a:rPr>
              <a:t>Python</a:t>
            </a:r>
            <a:r>
              <a:rPr lang="en">
                <a:solidFill>
                  <a:srgbClr val="545454"/>
                </a:solidFill>
                <a:highlight>
                  <a:srgbClr val="FFFFFF"/>
                </a:highlight>
                <a:latin typeface="Arial"/>
                <a:ea typeface="Arial"/>
                <a:cs typeface="Arial"/>
                <a:sym typeface="Arial"/>
              </a:rPr>
              <a:t> web application frameworks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300"/>
              </a:spcBef>
              <a:spcAft>
                <a:spcPts val="1200"/>
              </a:spcAft>
              <a:buNone/>
            </a:pPr>
            <a:r>
              <a:rPr lang="en">
                <a:solidFill>
                  <a:srgbClr val="24292E"/>
                </a:solidFill>
                <a:highlight>
                  <a:srgbClr val="FFFFFF"/>
                </a:highlight>
                <a:latin typeface="Arial"/>
                <a:ea typeface="Arial"/>
                <a:cs typeface="Arial"/>
                <a:sym typeface="Arial"/>
              </a:rPr>
              <a:t>HTML/CSS/Javascript</a:t>
            </a:r>
            <a:endParaRPr/>
          </a:p>
        </p:txBody>
      </p:sp>
      <p:sp>
        <p:nvSpPr>
          <p:cNvPr id="94" name="Google Shape;94;p18"/>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Hypertext Markup Language is the standard markup language for documents designed to be displayed in a web browser</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222222"/>
                </a:solidFill>
                <a:highlight>
                  <a:srgbClr val="FFFFFF"/>
                </a:highlight>
                <a:latin typeface="Arial"/>
                <a:ea typeface="Arial"/>
                <a:cs typeface="Arial"/>
                <a:sym typeface="Arial"/>
              </a:rPr>
              <a:t>JavaScript, often abbreviated as JS, is a programming language that conforms to the ECMAScript specification. JavaScript is high-level, often just-in-time compiled, and multi-paradigm</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222222"/>
                </a:solidFill>
                <a:highlight>
                  <a:srgbClr val="FFFFFF"/>
                </a:highlight>
                <a:latin typeface="Arial"/>
                <a:ea typeface="Arial"/>
                <a:cs typeface="Arial"/>
                <a:sym typeface="Arial"/>
              </a:rPr>
              <a:t>Cascading Style Sheets is a style sheet language used for describing the presentation of a document written in a markup language like HTML</a:t>
            </a: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Snapeshot</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387900" y="1489825"/>
            <a:ext cx="8368200" cy="3328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