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57" r:id="rId2"/>
    <p:sldMasterId id="2147483769" r:id="rId3"/>
    <p:sldMasterId id="2147483781" r:id="rId4"/>
  </p:sldMasterIdLst>
  <p:sldIdLst>
    <p:sldId id="256" r:id="rId5"/>
    <p:sldId id="257" r:id="rId6"/>
    <p:sldId id="260"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48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941DC-C559-4F52-A9C8-A9CD8789E60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467BAE0-7D40-445A-83F4-E2312FBA6640}">
      <dgm:prSet/>
      <dgm:spPr/>
      <dgm:t>
        <a:bodyPr/>
        <a:lstStyle/>
        <a:p>
          <a:r>
            <a:rPr lang="en-US"/>
            <a:t>LOAD THE DATASET</a:t>
          </a:r>
        </a:p>
      </dgm:t>
    </dgm:pt>
    <dgm:pt modelId="{457F0D6D-D1E1-40BB-8406-D0F529738CA5}" type="parTrans" cxnId="{96981A64-FC96-4086-B6FE-E31C668B9BF1}">
      <dgm:prSet/>
      <dgm:spPr/>
      <dgm:t>
        <a:bodyPr/>
        <a:lstStyle/>
        <a:p>
          <a:endParaRPr lang="en-US"/>
        </a:p>
      </dgm:t>
    </dgm:pt>
    <dgm:pt modelId="{D644A083-790B-4698-91C9-FA4EE42A529E}" type="sibTrans" cxnId="{96981A64-FC96-4086-B6FE-E31C668B9BF1}">
      <dgm:prSet/>
      <dgm:spPr/>
      <dgm:t>
        <a:bodyPr/>
        <a:lstStyle/>
        <a:p>
          <a:endParaRPr lang="en-US"/>
        </a:p>
      </dgm:t>
    </dgm:pt>
    <dgm:pt modelId="{C9096B17-02C7-48BB-A902-139C147904D8}">
      <dgm:prSet/>
      <dgm:spPr/>
      <dgm:t>
        <a:bodyPr/>
        <a:lstStyle/>
        <a:p>
          <a:r>
            <a:rPr lang="en-US"/>
            <a:t>EDA</a:t>
          </a:r>
        </a:p>
      </dgm:t>
    </dgm:pt>
    <dgm:pt modelId="{65671250-9E28-4C82-A6FD-84CF394D73B4}" type="parTrans" cxnId="{3114B146-CF55-4434-89B4-A9BEF3E2A027}">
      <dgm:prSet/>
      <dgm:spPr/>
      <dgm:t>
        <a:bodyPr/>
        <a:lstStyle/>
        <a:p>
          <a:endParaRPr lang="en-US"/>
        </a:p>
      </dgm:t>
    </dgm:pt>
    <dgm:pt modelId="{5EAF2164-D61A-4C04-B49B-D82E3654AC9A}" type="sibTrans" cxnId="{3114B146-CF55-4434-89B4-A9BEF3E2A027}">
      <dgm:prSet/>
      <dgm:spPr/>
      <dgm:t>
        <a:bodyPr/>
        <a:lstStyle/>
        <a:p>
          <a:endParaRPr lang="en-US"/>
        </a:p>
      </dgm:t>
    </dgm:pt>
    <dgm:pt modelId="{39982573-F896-4040-BD44-A46A71004219}">
      <dgm:prSet/>
      <dgm:spPr/>
      <dgm:t>
        <a:bodyPr/>
        <a:lstStyle/>
        <a:p>
          <a:r>
            <a:rPr lang="en-US" dirty="0"/>
            <a:t>DATA CLEANING</a:t>
          </a:r>
        </a:p>
      </dgm:t>
    </dgm:pt>
    <dgm:pt modelId="{D4000A18-13D9-4185-8EB2-ACD97D1BE6DD}" type="parTrans" cxnId="{7BFF75E9-5BC8-4A79-82B4-86071C7BA3C9}">
      <dgm:prSet/>
      <dgm:spPr/>
      <dgm:t>
        <a:bodyPr/>
        <a:lstStyle/>
        <a:p>
          <a:endParaRPr lang="en-US"/>
        </a:p>
      </dgm:t>
    </dgm:pt>
    <dgm:pt modelId="{7556D9FD-4788-4D77-868E-67AAB11C2A63}" type="sibTrans" cxnId="{7BFF75E9-5BC8-4A79-82B4-86071C7BA3C9}">
      <dgm:prSet/>
      <dgm:spPr/>
      <dgm:t>
        <a:bodyPr/>
        <a:lstStyle/>
        <a:p>
          <a:endParaRPr lang="en-US"/>
        </a:p>
      </dgm:t>
    </dgm:pt>
    <dgm:pt modelId="{5209FDB1-AECC-46DF-866A-EE485BCD8FD1}" type="pres">
      <dgm:prSet presAssocID="{DE9941DC-C559-4F52-A9C8-A9CD8789E60E}" presName="linear" presStyleCnt="0">
        <dgm:presLayoutVars>
          <dgm:dir/>
          <dgm:animLvl val="lvl"/>
          <dgm:resizeHandles val="exact"/>
        </dgm:presLayoutVars>
      </dgm:prSet>
      <dgm:spPr/>
    </dgm:pt>
    <dgm:pt modelId="{8B38BF4A-B19C-4ABF-BD82-1A5AF6CD8A22}" type="pres">
      <dgm:prSet presAssocID="{9467BAE0-7D40-445A-83F4-E2312FBA6640}" presName="parentLin" presStyleCnt="0"/>
      <dgm:spPr/>
    </dgm:pt>
    <dgm:pt modelId="{91368593-DACE-478A-851E-76D91020CDAF}" type="pres">
      <dgm:prSet presAssocID="{9467BAE0-7D40-445A-83F4-E2312FBA6640}" presName="parentLeftMargin" presStyleLbl="node1" presStyleIdx="0" presStyleCnt="3"/>
      <dgm:spPr/>
    </dgm:pt>
    <dgm:pt modelId="{FA7A3FB8-A6D5-4CD3-B991-14803CF5E120}" type="pres">
      <dgm:prSet presAssocID="{9467BAE0-7D40-445A-83F4-E2312FBA6640}" presName="parentText" presStyleLbl="node1" presStyleIdx="0" presStyleCnt="3">
        <dgm:presLayoutVars>
          <dgm:chMax val="0"/>
          <dgm:bulletEnabled val="1"/>
        </dgm:presLayoutVars>
      </dgm:prSet>
      <dgm:spPr/>
    </dgm:pt>
    <dgm:pt modelId="{65D06B18-4EE2-4B45-8E4A-09C9057875D2}" type="pres">
      <dgm:prSet presAssocID="{9467BAE0-7D40-445A-83F4-E2312FBA6640}" presName="negativeSpace" presStyleCnt="0"/>
      <dgm:spPr/>
    </dgm:pt>
    <dgm:pt modelId="{FC00D8B4-B69E-497F-8C71-E428BF60B340}" type="pres">
      <dgm:prSet presAssocID="{9467BAE0-7D40-445A-83F4-E2312FBA6640}" presName="childText" presStyleLbl="conFgAcc1" presStyleIdx="0" presStyleCnt="3">
        <dgm:presLayoutVars>
          <dgm:bulletEnabled val="1"/>
        </dgm:presLayoutVars>
      </dgm:prSet>
      <dgm:spPr/>
    </dgm:pt>
    <dgm:pt modelId="{7EEBC7A6-3A4C-413B-866A-24286AC88AC2}" type="pres">
      <dgm:prSet presAssocID="{D644A083-790B-4698-91C9-FA4EE42A529E}" presName="spaceBetweenRectangles" presStyleCnt="0"/>
      <dgm:spPr/>
    </dgm:pt>
    <dgm:pt modelId="{A59973D2-ADD7-4CF2-872E-C6C6EDB59B7A}" type="pres">
      <dgm:prSet presAssocID="{C9096B17-02C7-48BB-A902-139C147904D8}" presName="parentLin" presStyleCnt="0"/>
      <dgm:spPr/>
    </dgm:pt>
    <dgm:pt modelId="{2B77B8A3-2896-47F0-A62F-B7F77182E9B7}" type="pres">
      <dgm:prSet presAssocID="{C9096B17-02C7-48BB-A902-139C147904D8}" presName="parentLeftMargin" presStyleLbl="node1" presStyleIdx="0" presStyleCnt="3"/>
      <dgm:spPr/>
    </dgm:pt>
    <dgm:pt modelId="{2CB89CA3-C714-4070-A70C-88CE0B53ED57}" type="pres">
      <dgm:prSet presAssocID="{C9096B17-02C7-48BB-A902-139C147904D8}" presName="parentText" presStyleLbl="node1" presStyleIdx="1" presStyleCnt="3">
        <dgm:presLayoutVars>
          <dgm:chMax val="0"/>
          <dgm:bulletEnabled val="1"/>
        </dgm:presLayoutVars>
      </dgm:prSet>
      <dgm:spPr/>
    </dgm:pt>
    <dgm:pt modelId="{FBD91D8D-CB2B-46A6-802D-3D57A9CE8828}" type="pres">
      <dgm:prSet presAssocID="{C9096B17-02C7-48BB-A902-139C147904D8}" presName="negativeSpace" presStyleCnt="0"/>
      <dgm:spPr/>
    </dgm:pt>
    <dgm:pt modelId="{F546E66C-5580-4F8B-86B8-5552D89BB83C}" type="pres">
      <dgm:prSet presAssocID="{C9096B17-02C7-48BB-A902-139C147904D8}" presName="childText" presStyleLbl="conFgAcc1" presStyleIdx="1" presStyleCnt="3">
        <dgm:presLayoutVars>
          <dgm:bulletEnabled val="1"/>
        </dgm:presLayoutVars>
      </dgm:prSet>
      <dgm:spPr/>
    </dgm:pt>
    <dgm:pt modelId="{E3AC1E6A-4CA6-4CF9-8996-1C55FB7DB54E}" type="pres">
      <dgm:prSet presAssocID="{5EAF2164-D61A-4C04-B49B-D82E3654AC9A}" presName="spaceBetweenRectangles" presStyleCnt="0"/>
      <dgm:spPr/>
    </dgm:pt>
    <dgm:pt modelId="{ABCFD9FF-23C1-4A02-B24E-A042B78D21D2}" type="pres">
      <dgm:prSet presAssocID="{39982573-F896-4040-BD44-A46A71004219}" presName="parentLin" presStyleCnt="0"/>
      <dgm:spPr/>
    </dgm:pt>
    <dgm:pt modelId="{E362F9BD-AD93-4C64-97EF-756318D8F39F}" type="pres">
      <dgm:prSet presAssocID="{39982573-F896-4040-BD44-A46A71004219}" presName="parentLeftMargin" presStyleLbl="node1" presStyleIdx="1" presStyleCnt="3"/>
      <dgm:spPr/>
    </dgm:pt>
    <dgm:pt modelId="{E3230C8A-EB7B-4DCF-8A4D-7E592C232BD3}" type="pres">
      <dgm:prSet presAssocID="{39982573-F896-4040-BD44-A46A71004219}" presName="parentText" presStyleLbl="node1" presStyleIdx="2" presStyleCnt="3">
        <dgm:presLayoutVars>
          <dgm:chMax val="0"/>
          <dgm:bulletEnabled val="1"/>
        </dgm:presLayoutVars>
      </dgm:prSet>
      <dgm:spPr/>
    </dgm:pt>
    <dgm:pt modelId="{B5B1D45B-2B8A-4A69-9E26-8A535F918498}" type="pres">
      <dgm:prSet presAssocID="{39982573-F896-4040-BD44-A46A71004219}" presName="negativeSpace" presStyleCnt="0"/>
      <dgm:spPr/>
    </dgm:pt>
    <dgm:pt modelId="{F3617304-4C6C-45B5-B2AE-0F27F91DA4B0}" type="pres">
      <dgm:prSet presAssocID="{39982573-F896-4040-BD44-A46A71004219}" presName="childText" presStyleLbl="conFgAcc1" presStyleIdx="2" presStyleCnt="3">
        <dgm:presLayoutVars>
          <dgm:bulletEnabled val="1"/>
        </dgm:presLayoutVars>
      </dgm:prSet>
      <dgm:spPr/>
    </dgm:pt>
  </dgm:ptLst>
  <dgm:cxnLst>
    <dgm:cxn modelId="{5CC2B514-88B7-41C0-B9DA-C45B4ECC7BD8}" type="presOf" srcId="{9467BAE0-7D40-445A-83F4-E2312FBA6640}" destId="{FA7A3FB8-A6D5-4CD3-B991-14803CF5E120}" srcOrd="1" destOrd="0" presId="urn:microsoft.com/office/officeart/2005/8/layout/list1"/>
    <dgm:cxn modelId="{1B06B92E-B484-4A48-8FA2-0786746B4E96}" type="presOf" srcId="{DE9941DC-C559-4F52-A9C8-A9CD8789E60E}" destId="{5209FDB1-AECC-46DF-866A-EE485BCD8FD1}" srcOrd="0" destOrd="0" presId="urn:microsoft.com/office/officeart/2005/8/layout/list1"/>
    <dgm:cxn modelId="{D222103B-EF10-44AE-B2CD-F98DE773F7C7}" type="presOf" srcId="{C9096B17-02C7-48BB-A902-139C147904D8}" destId="{2B77B8A3-2896-47F0-A62F-B7F77182E9B7}" srcOrd="0" destOrd="0" presId="urn:microsoft.com/office/officeart/2005/8/layout/list1"/>
    <dgm:cxn modelId="{96981A64-FC96-4086-B6FE-E31C668B9BF1}" srcId="{DE9941DC-C559-4F52-A9C8-A9CD8789E60E}" destId="{9467BAE0-7D40-445A-83F4-E2312FBA6640}" srcOrd="0" destOrd="0" parTransId="{457F0D6D-D1E1-40BB-8406-D0F529738CA5}" sibTransId="{D644A083-790B-4698-91C9-FA4EE42A529E}"/>
    <dgm:cxn modelId="{3114B146-CF55-4434-89B4-A9BEF3E2A027}" srcId="{DE9941DC-C559-4F52-A9C8-A9CD8789E60E}" destId="{C9096B17-02C7-48BB-A902-139C147904D8}" srcOrd="1" destOrd="0" parTransId="{65671250-9E28-4C82-A6FD-84CF394D73B4}" sibTransId="{5EAF2164-D61A-4C04-B49B-D82E3654AC9A}"/>
    <dgm:cxn modelId="{7981C0CC-B451-44E9-B179-6147F53727CB}" type="presOf" srcId="{9467BAE0-7D40-445A-83F4-E2312FBA6640}" destId="{91368593-DACE-478A-851E-76D91020CDAF}" srcOrd="0" destOrd="0" presId="urn:microsoft.com/office/officeart/2005/8/layout/list1"/>
    <dgm:cxn modelId="{7BFF75E9-5BC8-4A79-82B4-86071C7BA3C9}" srcId="{DE9941DC-C559-4F52-A9C8-A9CD8789E60E}" destId="{39982573-F896-4040-BD44-A46A71004219}" srcOrd="2" destOrd="0" parTransId="{D4000A18-13D9-4185-8EB2-ACD97D1BE6DD}" sibTransId="{7556D9FD-4788-4D77-868E-67AAB11C2A63}"/>
    <dgm:cxn modelId="{D9567BF0-C2AA-4942-B496-2A4442278243}" type="presOf" srcId="{39982573-F896-4040-BD44-A46A71004219}" destId="{E362F9BD-AD93-4C64-97EF-756318D8F39F}" srcOrd="0" destOrd="0" presId="urn:microsoft.com/office/officeart/2005/8/layout/list1"/>
    <dgm:cxn modelId="{738BD9F4-7B23-4EB6-9FD3-81A7431FF3E8}" type="presOf" srcId="{C9096B17-02C7-48BB-A902-139C147904D8}" destId="{2CB89CA3-C714-4070-A70C-88CE0B53ED57}" srcOrd="1" destOrd="0" presId="urn:microsoft.com/office/officeart/2005/8/layout/list1"/>
    <dgm:cxn modelId="{7348D7F8-57EA-44DE-AD89-517D2BCC584D}" type="presOf" srcId="{39982573-F896-4040-BD44-A46A71004219}" destId="{E3230C8A-EB7B-4DCF-8A4D-7E592C232BD3}" srcOrd="1" destOrd="0" presId="urn:microsoft.com/office/officeart/2005/8/layout/list1"/>
    <dgm:cxn modelId="{D2D06CA7-5BBE-412A-BF62-0A468BEC30D5}" type="presParOf" srcId="{5209FDB1-AECC-46DF-866A-EE485BCD8FD1}" destId="{8B38BF4A-B19C-4ABF-BD82-1A5AF6CD8A22}" srcOrd="0" destOrd="0" presId="urn:microsoft.com/office/officeart/2005/8/layout/list1"/>
    <dgm:cxn modelId="{DAE55D99-F4DA-4DC8-B2CA-5806DEBB0883}" type="presParOf" srcId="{8B38BF4A-B19C-4ABF-BD82-1A5AF6CD8A22}" destId="{91368593-DACE-478A-851E-76D91020CDAF}" srcOrd="0" destOrd="0" presId="urn:microsoft.com/office/officeart/2005/8/layout/list1"/>
    <dgm:cxn modelId="{E2154F70-C650-431A-8821-F2ECA0A01583}" type="presParOf" srcId="{8B38BF4A-B19C-4ABF-BD82-1A5AF6CD8A22}" destId="{FA7A3FB8-A6D5-4CD3-B991-14803CF5E120}" srcOrd="1" destOrd="0" presId="urn:microsoft.com/office/officeart/2005/8/layout/list1"/>
    <dgm:cxn modelId="{4CCDF8E9-E141-4661-AB0B-9DC04FDCE9A0}" type="presParOf" srcId="{5209FDB1-AECC-46DF-866A-EE485BCD8FD1}" destId="{65D06B18-4EE2-4B45-8E4A-09C9057875D2}" srcOrd="1" destOrd="0" presId="urn:microsoft.com/office/officeart/2005/8/layout/list1"/>
    <dgm:cxn modelId="{B26004A6-00D9-4831-AE7C-2C0AF06EBBF4}" type="presParOf" srcId="{5209FDB1-AECC-46DF-866A-EE485BCD8FD1}" destId="{FC00D8B4-B69E-497F-8C71-E428BF60B340}" srcOrd="2" destOrd="0" presId="urn:microsoft.com/office/officeart/2005/8/layout/list1"/>
    <dgm:cxn modelId="{0ADC696F-BA3E-47EB-8AE1-8A42563E06F0}" type="presParOf" srcId="{5209FDB1-AECC-46DF-866A-EE485BCD8FD1}" destId="{7EEBC7A6-3A4C-413B-866A-24286AC88AC2}" srcOrd="3" destOrd="0" presId="urn:microsoft.com/office/officeart/2005/8/layout/list1"/>
    <dgm:cxn modelId="{560E31AB-4271-424C-89C5-AAD8C0F7AB14}" type="presParOf" srcId="{5209FDB1-AECC-46DF-866A-EE485BCD8FD1}" destId="{A59973D2-ADD7-4CF2-872E-C6C6EDB59B7A}" srcOrd="4" destOrd="0" presId="urn:microsoft.com/office/officeart/2005/8/layout/list1"/>
    <dgm:cxn modelId="{87256701-F464-4FF6-99A6-3A012B049A43}" type="presParOf" srcId="{A59973D2-ADD7-4CF2-872E-C6C6EDB59B7A}" destId="{2B77B8A3-2896-47F0-A62F-B7F77182E9B7}" srcOrd="0" destOrd="0" presId="urn:microsoft.com/office/officeart/2005/8/layout/list1"/>
    <dgm:cxn modelId="{BABC0BE2-B794-4826-892A-5C54ABD62393}" type="presParOf" srcId="{A59973D2-ADD7-4CF2-872E-C6C6EDB59B7A}" destId="{2CB89CA3-C714-4070-A70C-88CE0B53ED57}" srcOrd="1" destOrd="0" presId="urn:microsoft.com/office/officeart/2005/8/layout/list1"/>
    <dgm:cxn modelId="{9CDE8F88-CAAA-47F5-8FD0-17B5CBCF5F79}" type="presParOf" srcId="{5209FDB1-AECC-46DF-866A-EE485BCD8FD1}" destId="{FBD91D8D-CB2B-46A6-802D-3D57A9CE8828}" srcOrd="5" destOrd="0" presId="urn:microsoft.com/office/officeart/2005/8/layout/list1"/>
    <dgm:cxn modelId="{055E664B-893A-461D-9D07-6E8FCB73CF3B}" type="presParOf" srcId="{5209FDB1-AECC-46DF-866A-EE485BCD8FD1}" destId="{F546E66C-5580-4F8B-86B8-5552D89BB83C}" srcOrd="6" destOrd="0" presId="urn:microsoft.com/office/officeart/2005/8/layout/list1"/>
    <dgm:cxn modelId="{0E04E1E5-A364-487E-B711-380B0D297148}" type="presParOf" srcId="{5209FDB1-AECC-46DF-866A-EE485BCD8FD1}" destId="{E3AC1E6A-4CA6-4CF9-8996-1C55FB7DB54E}" srcOrd="7" destOrd="0" presId="urn:microsoft.com/office/officeart/2005/8/layout/list1"/>
    <dgm:cxn modelId="{4B5B6061-CEF4-4B66-9358-FCB39F217966}" type="presParOf" srcId="{5209FDB1-AECC-46DF-866A-EE485BCD8FD1}" destId="{ABCFD9FF-23C1-4A02-B24E-A042B78D21D2}" srcOrd="8" destOrd="0" presId="urn:microsoft.com/office/officeart/2005/8/layout/list1"/>
    <dgm:cxn modelId="{04366B2D-C0C3-4BF9-BB61-93BF29011001}" type="presParOf" srcId="{ABCFD9FF-23C1-4A02-B24E-A042B78D21D2}" destId="{E362F9BD-AD93-4C64-97EF-756318D8F39F}" srcOrd="0" destOrd="0" presId="urn:microsoft.com/office/officeart/2005/8/layout/list1"/>
    <dgm:cxn modelId="{D8201A75-6357-4B74-9D65-D33F0F8E7B0E}" type="presParOf" srcId="{ABCFD9FF-23C1-4A02-B24E-A042B78D21D2}" destId="{E3230C8A-EB7B-4DCF-8A4D-7E592C232BD3}" srcOrd="1" destOrd="0" presId="urn:microsoft.com/office/officeart/2005/8/layout/list1"/>
    <dgm:cxn modelId="{F30CF8B3-C7FE-4F0E-B24F-889375D7ADD2}" type="presParOf" srcId="{5209FDB1-AECC-46DF-866A-EE485BCD8FD1}" destId="{B5B1D45B-2B8A-4A69-9E26-8A535F918498}" srcOrd="9" destOrd="0" presId="urn:microsoft.com/office/officeart/2005/8/layout/list1"/>
    <dgm:cxn modelId="{9043F2CF-9C82-431E-9A86-4AC5FB4A19A0}" type="presParOf" srcId="{5209FDB1-AECC-46DF-866A-EE485BCD8FD1}" destId="{F3617304-4C6C-45B5-B2AE-0F27F91DA4B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9941DC-C559-4F52-A9C8-A9CD8789E6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467BAE0-7D40-445A-83F4-E2312FBA6640}">
      <dgm:prSet/>
      <dgm:spPr/>
      <dgm:t>
        <a:bodyPr/>
        <a:lstStyle/>
        <a:p>
          <a:r>
            <a:rPr lang="en-US" dirty="0"/>
            <a:t>LOAD THE DATASET</a:t>
          </a:r>
        </a:p>
      </dgm:t>
    </dgm:pt>
    <dgm:pt modelId="{457F0D6D-D1E1-40BB-8406-D0F529738CA5}" type="parTrans" cxnId="{96981A64-FC96-4086-B6FE-E31C668B9BF1}">
      <dgm:prSet/>
      <dgm:spPr/>
      <dgm:t>
        <a:bodyPr/>
        <a:lstStyle/>
        <a:p>
          <a:endParaRPr lang="en-US"/>
        </a:p>
      </dgm:t>
    </dgm:pt>
    <dgm:pt modelId="{D644A083-790B-4698-91C9-FA4EE42A529E}" type="sibTrans" cxnId="{96981A64-FC96-4086-B6FE-E31C668B9BF1}">
      <dgm:prSet/>
      <dgm:spPr/>
      <dgm:t>
        <a:bodyPr/>
        <a:lstStyle/>
        <a:p>
          <a:endParaRPr lang="en-US"/>
        </a:p>
      </dgm:t>
    </dgm:pt>
    <dgm:pt modelId="{39982573-F896-4040-BD44-A46A71004219}">
      <dgm:prSet/>
      <dgm:spPr/>
      <dgm:t>
        <a:bodyPr/>
        <a:lstStyle/>
        <a:p>
          <a:r>
            <a:rPr lang="en-US" dirty="0"/>
            <a:t>DATA VISUALIZATION</a:t>
          </a:r>
        </a:p>
      </dgm:t>
    </dgm:pt>
    <dgm:pt modelId="{D4000A18-13D9-4185-8EB2-ACD97D1BE6DD}" type="parTrans" cxnId="{7BFF75E9-5BC8-4A79-82B4-86071C7BA3C9}">
      <dgm:prSet/>
      <dgm:spPr/>
      <dgm:t>
        <a:bodyPr/>
        <a:lstStyle/>
        <a:p>
          <a:endParaRPr lang="en-US"/>
        </a:p>
      </dgm:t>
    </dgm:pt>
    <dgm:pt modelId="{7556D9FD-4788-4D77-868E-67AAB11C2A63}" type="sibTrans" cxnId="{7BFF75E9-5BC8-4A79-82B4-86071C7BA3C9}">
      <dgm:prSet/>
      <dgm:spPr/>
      <dgm:t>
        <a:bodyPr/>
        <a:lstStyle/>
        <a:p>
          <a:endParaRPr lang="en-US"/>
        </a:p>
      </dgm:t>
    </dgm:pt>
    <dgm:pt modelId="{5209FDB1-AECC-46DF-866A-EE485BCD8FD1}" type="pres">
      <dgm:prSet presAssocID="{DE9941DC-C559-4F52-A9C8-A9CD8789E60E}" presName="linear" presStyleCnt="0">
        <dgm:presLayoutVars>
          <dgm:dir/>
          <dgm:animLvl val="lvl"/>
          <dgm:resizeHandles val="exact"/>
        </dgm:presLayoutVars>
      </dgm:prSet>
      <dgm:spPr/>
    </dgm:pt>
    <dgm:pt modelId="{8B38BF4A-B19C-4ABF-BD82-1A5AF6CD8A22}" type="pres">
      <dgm:prSet presAssocID="{9467BAE0-7D40-445A-83F4-E2312FBA6640}" presName="parentLin" presStyleCnt="0"/>
      <dgm:spPr/>
    </dgm:pt>
    <dgm:pt modelId="{91368593-DACE-478A-851E-76D91020CDAF}" type="pres">
      <dgm:prSet presAssocID="{9467BAE0-7D40-445A-83F4-E2312FBA6640}" presName="parentLeftMargin" presStyleLbl="node1" presStyleIdx="0" presStyleCnt="2"/>
      <dgm:spPr/>
    </dgm:pt>
    <dgm:pt modelId="{FA7A3FB8-A6D5-4CD3-B991-14803CF5E120}" type="pres">
      <dgm:prSet presAssocID="{9467BAE0-7D40-445A-83F4-E2312FBA6640}" presName="parentText" presStyleLbl="node1" presStyleIdx="0" presStyleCnt="2">
        <dgm:presLayoutVars>
          <dgm:chMax val="0"/>
          <dgm:bulletEnabled val="1"/>
        </dgm:presLayoutVars>
      </dgm:prSet>
      <dgm:spPr/>
    </dgm:pt>
    <dgm:pt modelId="{65D06B18-4EE2-4B45-8E4A-09C9057875D2}" type="pres">
      <dgm:prSet presAssocID="{9467BAE0-7D40-445A-83F4-E2312FBA6640}" presName="negativeSpace" presStyleCnt="0"/>
      <dgm:spPr/>
    </dgm:pt>
    <dgm:pt modelId="{FC00D8B4-B69E-497F-8C71-E428BF60B340}" type="pres">
      <dgm:prSet presAssocID="{9467BAE0-7D40-445A-83F4-E2312FBA6640}" presName="childText" presStyleLbl="conFgAcc1" presStyleIdx="0" presStyleCnt="2">
        <dgm:presLayoutVars>
          <dgm:bulletEnabled val="1"/>
        </dgm:presLayoutVars>
      </dgm:prSet>
      <dgm:spPr/>
    </dgm:pt>
    <dgm:pt modelId="{7EEBC7A6-3A4C-413B-866A-24286AC88AC2}" type="pres">
      <dgm:prSet presAssocID="{D644A083-790B-4698-91C9-FA4EE42A529E}" presName="spaceBetweenRectangles" presStyleCnt="0"/>
      <dgm:spPr/>
    </dgm:pt>
    <dgm:pt modelId="{ABCFD9FF-23C1-4A02-B24E-A042B78D21D2}" type="pres">
      <dgm:prSet presAssocID="{39982573-F896-4040-BD44-A46A71004219}" presName="parentLin" presStyleCnt="0"/>
      <dgm:spPr/>
    </dgm:pt>
    <dgm:pt modelId="{E362F9BD-AD93-4C64-97EF-756318D8F39F}" type="pres">
      <dgm:prSet presAssocID="{39982573-F896-4040-BD44-A46A71004219}" presName="parentLeftMargin" presStyleLbl="node1" presStyleIdx="0" presStyleCnt="2"/>
      <dgm:spPr/>
    </dgm:pt>
    <dgm:pt modelId="{E3230C8A-EB7B-4DCF-8A4D-7E592C232BD3}" type="pres">
      <dgm:prSet presAssocID="{39982573-F896-4040-BD44-A46A71004219}" presName="parentText" presStyleLbl="node1" presStyleIdx="1" presStyleCnt="2">
        <dgm:presLayoutVars>
          <dgm:chMax val="0"/>
          <dgm:bulletEnabled val="1"/>
        </dgm:presLayoutVars>
      </dgm:prSet>
      <dgm:spPr/>
    </dgm:pt>
    <dgm:pt modelId="{B5B1D45B-2B8A-4A69-9E26-8A535F918498}" type="pres">
      <dgm:prSet presAssocID="{39982573-F896-4040-BD44-A46A71004219}" presName="negativeSpace" presStyleCnt="0"/>
      <dgm:spPr/>
    </dgm:pt>
    <dgm:pt modelId="{F3617304-4C6C-45B5-B2AE-0F27F91DA4B0}" type="pres">
      <dgm:prSet presAssocID="{39982573-F896-4040-BD44-A46A71004219}" presName="childText" presStyleLbl="conFgAcc1" presStyleIdx="1" presStyleCnt="2">
        <dgm:presLayoutVars>
          <dgm:bulletEnabled val="1"/>
        </dgm:presLayoutVars>
      </dgm:prSet>
      <dgm:spPr/>
    </dgm:pt>
  </dgm:ptLst>
  <dgm:cxnLst>
    <dgm:cxn modelId="{5CC2B514-88B7-41C0-B9DA-C45B4ECC7BD8}" type="presOf" srcId="{9467BAE0-7D40-445A-83F4-E2312FBA6640}" destId="{FA7A3FB8-A6D5-4CD3-B991-14803CF5E120}" srcOrd="1" destOrd="0" presId="urn:microsoft.com/office/officeart/2005/8/layout/list1"/>
    <dgm:cxn modelId="{1B06B92E-B484-4A48-8FA2-0786746B4E96}" type="presOf" srcId="{DE9941DC-C559-4F52-A9C8-A9CD8789E60E}" destId="{5209FDB1-AECC-46DF-866A-EE485BCD8FD1}" srcOrd="0" destOrd="0" presId="urn:microsoft.com/office/officeart/2005/8/layout/list1"/>
    <dgm:cxn modelId="{96981A64-FC96-4086-B6FE-E31C668B9BF1}" srcId="{DE9941DC-C559-4F52-A9C8-A9CD8789E60E}" destId="{9467BAE0-7D40-445A-83F4-E2312FBA6640}" srcOrd="0" destOrd="0" parTransId="{457F0D6D-D1E1-40BB-8406-D0F529738CA5}" sibTransId="{D644A083-790B-4698-91C9-FA4EE42A529E}"/>
    <dgm:cxn modelId="{7981C0CC-B451-44E9-B179-6147F53727CB}" type="presOf" srcId="{9467BAE0-7D40-445A-83F4-E2312FBA6640}" destId="{91368593-DACE-478A-851E-76D91020CDAF}" srcOrd="0" destOrd="0" presId="urn:microsoft.com/office/officeart/2005/8/layout/list1"/>
    <dgm:cxn modelId="{7BFF75E9-5BC8-4A79-82B4-86071C7BA3C9}" srcId="{DE9941DC-C559-4F52-A9C8-A9CD8789E60E}" destId="{39982573-F896-4040-BD44-A46A71004219}" srcOrd="1" destOrd="0" parTransId="{D4000A18-13D9-4185-8EB2-ACD97D1BE6DD}" sibTransId="{7556D9FD-4788-4D77-868E-67AAB11C2A63}"/>
    <dgm:cxn modelId="{D9567BF0-C2AA-4942-B496-2A4442278243}" type="presOf" srcId="{39982573-F896-4040-BD44-A46A71004219}" destId="{E362F9BD-AD93-4C64-97EF-756318D8F39F}" srcOrd="0" destOrd="0" presId="urn:microsoft.com/office/officeart/2005/8/layout/list1"/>
    <dgm:cxn modelId="{7348D7F8-57EA-44DE-AD89-517D2BCC584D}" type="presOf" srcId="{39982573-F896-4040-BD44-A46A71004219}" destId="{E3230C8A-EB7B-4DCF-8A4D-7E592C232BD3}" srcOrd="1" destOrd="0" presId="urn:microsoft.com/office/officeart/2005/8/layout/list1"/>
    <dgm:cxn modelId="{D2D06CA7-5BBE-412A-BF62-0A468BEC30D5}" type="presParOf" srcId="{5209FDB1-AECC-46DF-866A-EE485BCD8FD1}" destId="{8B38BF4A-B19C-4ABF-BD82-1A5AF6CD8A22}" srcOrd="0" destOrd="0" presId="urn:microsoft.com/office/officeart/2005/8/layout/list1"/>
    <dgm:cxn modelId="{DAE55D99-F4DA-4DC8-B2CA-5806DEBB0883}" type="presParOf" srcId="{8B38BF4A-B19C-4ABF-BD82-1A5AF6CD8A22}" destId="{91368593-DACE-478A-851E-76D91020CDAF}" srcOrd="0" destOrd="0" presId="urn:microsoft.com/office/officeart/2005/8/layout/list1"/>
    <dgm:cxn modelId="{E2154F70-C650-431A-8821-F2ECA0A01583}" type="presParOf" srcId="{8B38BF4A-B19C-4ABF-BD82-1A5AF6CD8A22}" destId="{FA7A3FB8-A6D5-4CD3-B991-14803CF5E120}" srcOrd="1" destOrd="0" presId="urn:microsoft.com/office/officeart/2005/8/layout/list1"/>
    <dgm:cxn modelId="{4CCDF8E9-E141-4661-AB0B-9DC04FDCE9A0}" type="presParOf" srcId="{5209FDB1-AECC-46DF-866A-EE485BCD8FD1}" destId="{65D06B18-4EE2-4B45-8E4A-09C9057875D2}" srcOrd="1" destOrd="0" presId="urn:microsoft.com/office/officeart/2005/8/layout/list1"/>
    <dgm:cxn modelId="{B26004A6-00D9-4831-AE7C-2C0AF06EBBF4}" type="presParOf" srcId="{5209FDB1-AECC-46DF-866A-EE485BCD8FD1}" destId="{FC00D8B4-B69E-497F-8C71-E428BF60B340}" srcOrd="2" destOrd="0" presId="urn:microsoft.com/office/officeart/2005/8/layout/list1"/>
    <dgm:cxn modelId="{0ADC696F-BA3E-47EB-8AE1-8A42563E06F0}" type="presParOf" srcId="{5209FDB1-AECC-46DF-866A-EE485BCD8FD1}" destId="{7EEBC7A6-3A4C-413B-866A-24286AC88AC2}" srcOrd="3" destOrd="0" presId="urn:microsoft.com/office/officeart/2005/8/layout/list1"/>
    <dgm:cxn modelId="{4B5B6061-CEF4-4B66-9358-FCB39F217966}" type="presParOf" srcId="{5209FDB1-AECC-46DF-866A-EE485BCD8FD1}" destId="{ABCFD9FF-23C1-4A02-B24E-A042B78D21D2}" srcOrd="4" destOrd="0" presId="urn:microsoft.com/office/officeart/2005/8/layout/list1"/>
    <dgm:cxn modelId="{04366B2D-C0C3-4BF9-BB61-93BF29011001}" type="presParOf" srcId="{ABCFD9FF-23C1-4A02-B24E-A042B78D21D2}" destId="{E362F9BD-AD93-4C64-97EF-756318D8F39F}" srcOrd="0" destOrd="0" presId="urn:microsoft.com/office/officeart/2005/8/layout/list1"/>
    <dgm:cxn modelId="{D8201A75-6357-4B74-9D65-D33F0F8E7B0E}" type="presParOf" srcId="{ABCFD9FF-23C1-4A02-B24E-A042B78D21D2}" destId="{E3230C8A-EB7B-4DCF-8A4D-7E592C232BD3}" srcOrd="1" destOrd="0" presId="urn:microsoft.com/office/officeart/2005/8/layout/list1"/>
    <dgm:cxn modelId="{F30CF8B3-C7FE-4F0E-B24F-889375D7ADD2}" type="presParOf" srcId="{5209FDB1-AECC-46DF-866A-EE485BCD8FD1}" destId="{B5B1D45B-2B8A-4A69-9E26-8A535F918498}" srcOrd="5" destOrd="0" presId="urn:microsoft.com/office/officeart/2005/8/layout/list1"/>
    <dgm:cxn modelId="{9043F2CF-9C82-431E-9A86-4AC5FB4A19A0}" type="presParOf" srcId="{5209FDB1-AECC-46DF-866A-EE485BCD8FD1}" destId="{F3617304-4C6C-45B5-B2AE-0F27F91DA4B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0D8B4-B69E-497F-8C71-E428BF60B340}">
      <dsp:nvSpPr>
        <dsp:cNvPr id="0" name=""/>
        <dsp:cNvSpPr/>
      </dsp:nvSpPr>
      <dsp:spPr>
        <a:xfrm>
          <a:off x="0" y="272061"/>
          <a:ext cx="2595713"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A3FB8-A6D5-4CD3-B991-14803CF5E120}">
      <dsp:nvSpPr>
        <dsp:cNvPr id="0" name=""/>
        <dsp:cNvSpPr/>
      </dsp:nvSpPr>
      <dsp:spPr>
        <a:xfrm>
          <a:off x="129785" y="35901"/>
          <a:ext cx="1816999"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78" tIns="0" rIns="68678" bIns="0" numCol="1" spcCol="1270" anchor="ctr" anchorCtr="0">
          <a:noAutofit/>
        </a:bodyPr>
        <a:lstStyle/>
        <a:p>
          <a:pPr marL="0" lvl="0" indent="0" algn="l" defTabSz="711200">
            <a:lnSpc>
              <a:spcPct val="90000"/>
            </a:lnSpc>
            <a:spcBef>
              <a:spcPct val="0"/>
            </a:spcBef>
            <a:spcAft>
              <a:spcPct val="35000"/>
            </a:spcAft>
            <a:buNone/>
          </a:pPr>
          <a:r>
            <a:rPr lang="en-US" sz="1600" kern="1200"/>
            <a:t>LOAD THE DATASET</a:t>
          </a:r>
        </a:p>
      </dsp:txBody>
      <dsp:txXfrm>
        <a:off x="152842" y="58958"/>
        <a:ext cx="1770885" cy="426206"/>
      </dsp:txXfrm>
    </dsp:sp>
    <dsp:sp modelId="{F546E66C-5580-4F8B-86B8-5552D89BB83C}">
      <dsp:nvSpPr>
        <dsp:cNvPr id="0" name=""/>
        <dsp:cNvSpPr/>
      </dsp:nvSpPr>
      <dsp:spPr>
        <a:xfrm>
          <a:off x="0" y="997821"/>
          <a:ext cx="2595713"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89CA3-C714-4070-A70C-88CE0B53ED57}">
      <dsp:nvSpPr>
        <dsp:cNvPr id="0" name=""/>
        <dsp:cNvSpPr/>
      </dsp:nvSpPr>
      <dsp:spPr>
        <a:xfrm>
          <a:off x="129785" y="761661"/>
          <a:ext cx="1816999"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78" tIns="0" rIns="68678" bIns="0" numCol="1" spcCol="1270" anchor="ctr" anchorCtr="0">
          <a:noAutofit/>
        </a:bodyPr>
        <a:lstStyle/>
        <a:p>
          <a:pPr marL="0" lvl="0" indent="0" algn="l" defTabSz="711200">
            <a:lnSpc>
              <a:spcPct val="90000"/>
            </a:lnSpc>
            <a:spcBef>
              <a:spcPct val="0"/>
            </a:spcBef>
            <a:spcAft>
              <a:spcPct val="35000"/>
            </a:spcAft>
            <a:buNone/>
          </a:pPr>
          <a:r>
            <a:rPr lang="en-US" sz="1600" kern="1200"/>
            <a:t>EDA</a:t>
          </a:r>
        </a:p>
      </dsp:txBody>
      <dsp:txXfrm>
        <a:off x="152842" y="784718"/>
        <a:ext cx="1770885" cy="426206"/>
      </dsp:txXfrm>
    </dsp:sp>
    <dsp:sp modelId="{F3617304-4C6C-45B5-B2AE-0F27F91DA4B0}">
      <dsp:nvSpPr>
        <dsp:cNvPr id="0" name=""/>
        <dsp:cNvSpPr/>
      </dsp:nvSpPr>
      <dsp:spPr>
        <a:xfrm>
          <a:off x="0" y="1723581"/>
          <a:ext cx="2595713"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30C8A-EB7B-4DCF-8A4D-7E592C232BD3}">
      <dsp:nvSpPr>
        <dsp:cNvPr id="0" name=""/>
        <dsp:cNvSpPr/>
      </dsp:nvSpPr>
      <dsp:spPr>
        <a:xfrm>
          <a:off x="129785" y="1487421"/>
          <a:ext cx="1816999"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78" tIns="0" rIns="68678" bIns="0" numCol="1" spcCol="1270" anchor="ctr"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152842" y="1510478"/>
        <a:ext cx="177088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0D8B4-B69E-497F-8C71-E428BF60B340}">
      <dsp:nvSpPr>
        <dsp:cNvPr id="0" name=""/>
        <dsp:cNvSpPr/>
      </dsp:nvSpPr>
      <dsp:spPr>
        <a:xfrm>
          <a:off x="0" y="523340"/>
          <a:ext cx="2595713"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A3FB8-A6D5-4CD3-B991-14803CF5E120}">
      <dsp:nvSpPr>
        <dsp:cNvPr id="0" name=""/>
        <dsp:cNvSpPr/>
      </dsp:nvSpPr>
      <dsp:spPr>
        <a:xfrm>
          <a:off x="129785" y="228140"/>
          <a:ext cx="1816999"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78" tIns="0" rIns="68678" bIns="0" numCol="1" spcCol="1270" anchor="ctr" anchorCtr="0">
          <a:noAutofit/>
        </a:bodyPr>
        <a:lstStyle/>
        <a:p>
          <a:pPr marL="0" lvl="0" indent="0" algn="l" defTabSz="889000">
            <a:lnSpc>
              <a:spcPct val="90000"/>
            </a:lnSpc>
            <a:spcBef>
              <a:spcPct val="0"/>
            </a:spcBef>
            <a:spcAft>
              <a:spcPct val="35000"/>
            </a:spcAft>
            <a:buNone/>
          </a:pPr>
          <a:r>
            <a:rPr lang="en-US" sz="2000" kern="1200" dirty="0"/>
            <a:t>LOAD THE DATASET</a:t>
          </a:r>
        </a:p>
      </dsp:txBody>
      <dsp:txXfrm>
        <a:off x="158606" y="256961"/>
        <a:ext cx="1759357" cy="532758"/>
      </dsp:txXfrm>
    </dsp:sp>
    <dsp:sp modelId="{F3617304-4C6C-45B5-B2AE-0F27F91DA4B0}">
      <dsp:nvSpPr>
        <dsp:cNvPr id="0" name=""/>
        <dsp:cNvSpPr/>
      </dsp:nvSpPr>
      <dsp:spPr>
        <a:xfrm>
          <a:off x="0" y="1430541"/>
          <a:ext cx="2595713"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30C8A-EB7B-4DCF-8A4D-7E592C232BD3}">
      <dsp:nvSpPr>
        <dsp:cNvPr id="0" name=""/>
        <dsp:cNvSpPr/>
      </dsp:nvSpPr>
      <dsp:spPr>
        <a:xfrm>
          <a:off x="129785" y="1135341"/>
          <a:ext cx="1816999"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678" tIns="0" rIns="68678" bIns="0" numCol="1" spcCol="1270" anchor="ctr" anchorCtr="0">
          <a:noAutofit/>
        </a:bodyPr>
        <a:lstStyle/>
        <a:p>
          <a:pPr marL="0" lvl="0" indent="0" algn="l" defTabSz="889000">
            <a:lnSpc>
              <a:spcPct val="90000"/>
            </a:lnSpc>
            <a:spcBef>
              <a:spcPct val="0"/>
            </a:spcBef>
            <a:spcAft>
              <a:spcPct val="35000"/>
            </a:spcAft>
            <a:buNone/>
          </a:pPr>
          <a:r>
            <a:rPr lang="en-US" sz="2000" kern="1200" dirty="0"/>
            <a:t>DATA VISUALIZATION</a:t>
          </a:r>
        </a:p>
      </dsp:txBody>
      <dsp:txXfrm>
        <a:off x="158606" y="1164162"/>
        <a:ext cx="175935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7643-E8FF-F6B1-993E-38A00EFF4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23F579-CEC9-5C61-C9EA-1B772B2176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D952BC-1399-2089-8073-D3573EB2301F}"/>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a:extLst>
              <a:ext uri="{FF2B5EF4-FFF2-40B4-BE49-F238E27FC236}">
                <a16:creationId xmlns:a16="http://schemas.microsoft.com/office/drawing/2014/main" id="{96DDB6A6-8620-06F1-2D58-7631DC1D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861B6-3F48-B284-47CB-FC065FF19B2C}"/>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04757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FD69-E724-57A1-3F33-8FEBE3AAE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EC18F-FCBA-4F2C-80C3-61C02372A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D8E6E-978D-0766-F159-5A02034D6063}"/>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a:extLst>
              <a:ext uri="{FF2B5EF4-FFF2-40B4-BE49-F238E27FC236}">
                <a16:creationId xmlns:a16="http://schemas.microsoft.com/office/drawing/2014/main" id="{B12BC80A-7900-8019-F896-55745CA2F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5A83E-9008-301E-F0FA-9769DF2824E0}"/>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1050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98330-8080-F759-D47B-D60696B9176A}"/>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C6D33-0B86-4950-237F-79A9A4B1E0D7}"/>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457FA-E6DB-ECD4-81F3-2D9458F1E8E4}"/>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a:extLst>
              <a:ext uri="{FF2B5EF4-FFF2-40B4-BE49-F238E27FC236}">
                <a16:creationId xmlns:a16="http://schemas.microsoft.com/office/drawing/2014/main" id="{B8AB6410-D59B-918D-A9B2-0438A837D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F654D-BD00-04AA-3452-E9E786EE099E}"/>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16026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909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69409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00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08489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91612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152676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5434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4523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5D93-487F-B985-3F21-252633BF0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4729-710A-2F92-EA4B-72E7C5A9E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1BE89-FC27-FA12-F26C-AE49CD5F8943}"/>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a:extLst>
              <a:ext uri="{FF2B5EF4-FFF2-40B4-BE49-F238E27FC236}">
                <a16:creationId xmlns:a16="http://schemas.microsoft.com/office/drawing/2014/main" id="{5C7C1FC0-DF9D-8BCB-2A19-2FF3799D7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29CB-82B3-828E-E074-61FA963F4BEC}"/>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189014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5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59756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304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29532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4790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57799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40058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C8322F6-1C60-46CF-968C-BC20E470F443}" type="datetimeFigureOut">
              <a:rPr lang="en-US" smtClean="0"/>
              <a:t>6/29/2024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81877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61660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C8322F6-1C60-46CF-968C-BC20E470F443}" type="datetimeFigureOut">
              <a:rPr lang="en-US" smtClean="0"/>
              <a:t>6/29/2024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99715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A64C-EB81-8451-E3B2-302F4F1EA43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54D143-9007-ED86-E3E7-B807A51098EA}"/>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569DC-6EEC-EC3B-7529-1754F49E3FBE}"/>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a:extLst>
              <a:ext uri="{FF2B5EF4-FFF2-40B4-BE49-F238E27FC236}">
                <a16:creationId xmlns:a16="http://schemas.microsoft.com/office/drawing/2014/main" id="{995B943B-09D0-71D5-DA13-BEE798279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37915-9F1A-98F0-B049-C2EA7DD93EC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52775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869749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21575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484422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77286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04539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288416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729488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1977365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573333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2564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3A3D-D99D-AFE5-A21B-8C515CF60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19611-005A-3F52-AAD4-75F3D78061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5E39F4-5C3D-10B3-A12A-2FFBAAD44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0D8E2C-3589-0787-F40E-8F67F5688EEF}"/>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a:extLst>
              <a:ext uri="{FF2B5EF4-FFF2-40B4-BE49-F238E27FC236}">
                <a16:creationId xmlns:a16="http://schemas.microsoft.com/office/drawing/2014/main" id="{8BCAFDF3-1CF0-07C1-EF45-AADC9FC9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847F0-5EE7-6633-2C5D-EAF68469CF74}"/>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351786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8353809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131796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95177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1843687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6382542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22356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4910595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322F6-1C60-46CF-968C-BC20E470F443}"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18824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8322F6-1C60-46CF-968C-BC20E470F443}"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0741135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3197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E237-7E30-886D-98AD-F34C9C6F68A7}"/>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26BCD-CBDB-A850-0A0A-177537BAF544}"/>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69AE4A-F72E-D014-10FA-6D8C03EF88C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9777A-6A82-4157-DA4E-7CA9D82B6DD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B4CE6-21F7-D327-96D8-F734262CB5F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CEF509-7B93-CAD8-AA42-049F58702BCD}"/>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8" name="Footer Placeholder 7">
            <a:extLst>
              <a:ext uri="{FF2B5EF4-FFF2-40B4-BE49-F238E27FC236}">
                <a16:creationId xmlns:a16="http://schemas.microsoft.com/office/drawing/2014/main" id="{AFFB1620-4EAA-0FFD-907B-E840E0675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CF2039-7634-ABA1-04FB-570428E9CB2F}"/>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0019344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398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1C13-1536-7C9A-5428-E9B5C7C0CD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38EFD-BC42-9D3F-F29E-065D1B9F77A5}"/>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4" name="Footer Placeholder 3">
            <a:extLst>
              <a:ext uri="{FF2B5EF4-FFF2-40B4-BE49-F238E27FC236}">
                <a16:creationId xmlns:a16="http://schemas.microsoft.com/office/drawing/2014/main" id="{9A6183DC-6E80-C0B3-1C95-F4CD0D7D29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008FB-2C5E-DF37-3A66-8DD8E0BDF22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17303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B0671-342E-9C37-D1BB-A6A141277A5F}"/>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3" name="Footer Placeholder 2">
            <a:extLst>
              <a:ext uri="{FF2B5EF4-FFF2-40B4-BE49-F238E27FC236}">
                <a16:creationId xmlns:a16="http://schemas.microsoft.com/office/drawing/2014/main" id="{16E55D33-7850-E3F6-C032-31D93464B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20DF0-5644-EE5E-AC2D-BB767F27DA02}"/>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322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1702-E09E-89D2-3A18-08BD9B0B8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35F98-F609-E3D6-722B-C710E7DCDE80}"/>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CD5616-D806-7E2F-0B3B-76C31E3F8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B4886-06E6-6D5F-6EB9-35C4A2750645}"/>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a:extLst>
              <a:ext uri="{FF2B5EF4-FFF2-40B4-BE49-F238E27FC236}">
                <a16:creationId xmlns:a16="http://schemas.microsoft.com/office/drawing/2014/main" id="{946EA84D-0EB3-E950-C4AD-75F61C1E3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366E6-88DC-FFD1-0BCF-50018B31012D}"/>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22654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26DD-AF2A-A1E7-E7CC-8E889BAC1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EB664-23C2-DDB2-1E8F-67A81362E48A}"/>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564E2-4F9F-91E9-8D67-1FCBE0829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A7983-C796-3A01-3CC8-FD9D733C51B5}"/>
              </a:ext>
            </a:extLst>
          </p:cNvPr>
          <p:cNvSpPr>
            <a:spLocks noGrp="1"/>
          </p:cNvSpPr>
          <p:nvPr>
            <p:ph type="dt" sz="half" idx="10"/>
          </p:nvPr>
        </p:nvSpPr>
        <p:spPr/>
        <p:txBody>
          <a:bodyPr/>
          <a:lstStyle/>
          <a:p>
            <a:fld id="{1C8322F6-1C60-46CF-968C-BC20E470F443}" type="datetimeFigureOut">
              <a:rPr lang="en-US" smtClean="0"/>
              <a:t>6/29/2024</a:t>
            </a:fld>
            <a:endParaRPr lang="en-US"/>
          </a:p>
        </p:txBody>
      </p:sp>
      <p:sp>
        <p:nvSpPr>
          <p:cNvPr id="6" name="Footer Placeholder 5">
            <a:extLst>
              <a:ext uri="{FF2B5EF4-FFF2-40B4-BE49-F238E27FC236}">
                <a16:creationId xmlns:a16="http://schemas.microsoft.com/office/drawing/2014/main" id="{2E17938E-EFE3-9AB3-8698-6526B1007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5E53D-93C8-6420-B7C3-BF563BF87D18}"/>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52609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36CE66-A1CF-156D-A4B0-700EE9A6193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88BA26-249A-1F1F-0D1D-2DBE37A80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4D126-CA24-CB78-4E27-C8247A461FD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322F6-1C60-46CF-968C-BC20E470F443}" type="datetimeFigureOut">
              <a:rPr lang="en-US" smtClean="0"/>
              <a:t>6/29/2024</a:t>
            </a:fld>
            <a:endParaRPr lang="en-US"/>
          </a:p>
        </p:txBody>
      </p:sp>
      <p:sp>
        <p:nvSpPr>
          <p:cNvPr id="5" name="Footer Placeholder 4">
            <a:extLst>
              <a:ext uri="{FF2B5EF4-FFF2-40B4-BE49-F238E27FC236}">
                <a16:creationId xmlns:a16="http://schemas.microsoft.com/office/drawing/2014/main" id="{D01213EA-3A94-71B9-F7D0-CFC66097469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F1B80D-D198-7828-17DA-467E00EBDBD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406021069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8322F6-1C60-46CF-968C-BC20E470F443}" type="datetimeFigureOut">
              <a:rPr lang="en-US" smtClean="0"/>
              <a:t>6/29/2024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EB83C2-341F-4C28-A243-1C56DDDA54D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36335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C8322F6-1C60-46CF-968C-BC20E470F443}" type="datetimeFigureOut">
              <a:rPr lang="en-US" smtClean="0"/>
              <a:t>6/29/2024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185428313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8322F6-1C60-46CF-968C-BC20E470F443}" type="datetimeFigureOut">
              <a:rPr lang="en-US" smtClean="0"/>
              <a:t>6/29/2024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4028147646"/>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10.jpe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C1006F3C-722E-075E-FEF1-C87F28FE3513}"/>
              </a:ext>
            </a:extLst>
          </p:cNvPr>
          <p:cNvPicPr>
            <a:picLocks noChangeAspect="1"/>
          </p:cNvPicPr>
          <p:nvPr/>
        </p:nvPicPr>
        <p:blipFill rotWithShape="1">
          <a:blip r:embed="rId2">
            <a:alphaModFix amt="60000"/>
          </a:blip>
          <a:srcRect t="11465" b="8178"/>
          <a:stretch/>
        </p:blipFill>
        <p:spPr>
          <a:xfrm>
            <a:off x="21" y="11"/>
            <a:ext cx="12191979" cy="6857989"/>
          </a:xfrm>
          <a:prstGeom prst="rect">
            <a:avLst/>
          </a:prstGeom>
        </p:spPr>
      </p:pic>
      <p:sp>
        <p:nvSpPr>
          <p:cNvPr id="2" name="Title 1">
            <a:extLst>
              <a:ext uri="{FF2B5EF4-FFF2-40B4-BE49-F238E27FC236}">
                <a16:creationId xmlns:a16="http://schemas.microsoft.com/office/drawing/2014/main" id="{01992461-7849-EFED-711C-6D2142FEAE2E}"/>
              </a:ext>
            </a:extLst>
          </p:cNvPr>
          <p:cNvSpPr>
            <a:spLocks noGrp="1"/>
          </p:cNvSpPr>
          <p:nvPr>
            <p:ph type="ctrTitle"/>
          </p:nvPr>
        </p:nvSpPr>
        <p:spPr>
          <a:xfrm>
            <a:off x="2233636" y="74622"/>
            <a:ext cx="8590793" cy="648928"/>
          </a:xfrm>
        </p:spPr>
        <p:txBody>
          <a:bodyPr anchor="b">
            <a:normAutofit fontScale="90000"/>
          </a:bodyPr>
          <a:lstStyle/>
          <a:p>
            <a:r>
              <a:rPr lang="en-US" b="1" dirty="0"/>
              <a:t>HR_EMPLOYEE_ATTRITION</a:t>
            </a:r>
          </a:p>
        </p:txBody>
      </p:sp>
      <p:sp>
        <p:nvSpPr>
          <p:cNvPr id="3" name="Subtitle 2">
            <a:extLst>
              <a:ext uri="{FF2B5EF4-FFF2-40B4-BE49-F238E27FC236}">
                <a16:creationId xmlns:a16="http://schemas.microsoft.com/office/drawing/2014/main" id="{2DD171EA-5339-53E9-A269-6BABDCCA1E04}"/>
              </a:ext>
            </a:extLst>
          </p:cNvPr>
          <p:cNvSpPr>
            <a:spLocks noGrp="1"/>
          </p:cNvSpPr>
          <p:nvPr>
            <p:ph type="subTitle" idx="1"/>
          </p:nvPr>
        </p:nvSpPr>
        <p:spPr>
          <a:xfrm>
            <a:off x="9261101" y="917845"/>
            <a:ext cx="2359397" cy="5020747"/>
          </a:xfrm>
        </p:spPr>
        <p:txBody>
          <a:bodyPr anchor="t">
            <a:normAutofit/>
          </a:bodyPr>
          <a:lstStyle/>
          <a:p>
            <a:r>
              <a:rPr lang="en-US" sz="1200" dirty="0">
                <a:solidFill>
                  <a:srgbClr val="FFFFFF"/>
                </a:solidFill>
              </a:rPr>
              <a:t>Project For analyze the status of the employee</a:t>
            </a:r>
          </a:p>
        </p:txBody>
      </p:sp>
      <p:pic>
        <p:nvPicPr>
          <p:cNvPr id="8" name="Picture 7" descr="A blue and black logo&#10;&#10;Description automatically generated">
            <a:extLst>
              <a:ext uri="{FF2B5EF4-FFF2-40B4-BE49-F238E27FC236}">
                <a16:creationId xmlns:a16="http://schemas.microsoft.com/office/drawing/2014/main" id="{15812FC3-3D5F-0FFD-53E2-F90A35E2B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873"/>
            <a:ext cx="952500" cy="648928"/>
          </a:xfrm>
          <a:prstGeom prst="rect">
            <a:avLst/>
          </a:prstGeom>
        </p:spPr>
      </p:pic>
      <p:sp>
        <p:nvSpPr>
          <p:cNvPr id="10" name="TextBox 9">
            <a:extLst>
              <a:ext uri="{FF2B5EF4-FFF2-40B4-BE49-F238E27FC236}">
                <a16:creationId xmlns:a16="http://schemas.microsoft.com/office/drawing/2014/main" id="{7FE6B133-A57F-F7F7-4F29-E2213E8BFD43}"/>
              </a:ext>
            </a:extLst>
          </p:cNvPr>
          <p:cNvSpPr txBox="1"/>
          <p:nvPr/>
        </p:nvSpPr>
        <p:spPr>
          <a:xfrm>
            <a:off x="948028" y="69131"/>
            <a:ext cx="1376516" cy="646331"/>
          </a:xfrm>
          <a:prstGeom prst="rect">
            <a:avLst/>
          </a:prstGeom>
          <a:noFill/>
        </p:spPr>
        <p:txBody>
          <a:bodyPr wrap="square" rtlCol="0">
            <a:spAutoFit/>
          </a:bodyPr>
          <a:lstStyle/>
          <a:p>
            <a:r>
              <a:rPr lang="en-US" b="1" dirty="0"/>
              <a:t>Meri Skill Training</a:t>
            </a:r>
          </a:p>
        </p:txBody>
      </p:sp>
      <p:pic>
        <p:nvPicPr>
          <p:cNvPr id="21" name="Picture 20" descr="A person wearing a white shirt with a marshmallow head on it&#10;&#10;Description automatically generated">
            <a:extLst>
              <a:ext uri="{FF2B5EF4-FFF2-40B4-BE49-F238E27FC236}">
                <a16:creationId xmlns:a16="http://schemas.microsoft.com/office/drawing/2014/main" id="{CB85E32E-CE5C-C0D5-C9D4-7726CEB0A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6" y="5502838"/>
            <a:ext cx="716986" cy="648928"/>
          </a:xfrm>
          <a:prstGeom prst="rect">
            <a:avLst/>
          </a:prstGeom>
        </p:spPr>
      </p:pic>
      <p:sp>
        <p:nvSpPr>
          <p:cNvPr id="22" name="TextBox 21">
            <a:extLst>
              <a:ext uri="{FF2B5EF4-FFF2-40B4-BE49-F238E27FC236}">
                <a16:creationId xmlns:a16="http://schemas.microsoft.com/office/drawing/2014/main" id="{F3BAE422-52A9-124A-B2EF-DB23C89C447D}"/>
              </a:ext>
            </a:extLst>
          </p:cNvPr>
          <p:cNvSpPr txBox="1"/>
          <p:nvPr/>
        </p:nvSpPr>
        <p:spPr>
          <a:xfrm>
            <a:off x="716986" y="5515724"/>
            <a:ext cx="3368333" cy="646331"/>
          </a:xfrm>
          <a:prstGeom prst="rect">
            <a:avLst/>
          </a:prstGeom>
          <a:noFill/>
        </p:spPr>
        <p:txBody>
          <a:bodyPr wrap="square" rtlCol="0">
            <a:spAutoFit/>
          </a:bodyPr>
          <a:lstStyle/>
          <a:p>
            <a:r>
              <a:rPr lang="en-US" dirty="0"/>
              <a:t>ENG: Khalid </a:t>
            </a:r>
            <a:r>
              <a:rPr lang="en-US" dirty="0" err="1"/>
              <a:t>Saif</a:t>
            </a:r>
            <a:endParaRPr lang="en-US" dirty="0"/>
          </a:p>
          <a:p>
            <a:r>
              <a:rPr lang="en-US" dirty="0"/>
              <a:t>EMAIL: khalidm7422@gmail.com</a:t>
            </a:r>
          </a:p>
        </p:txBody>
      </p:sp>
    </p:spTree>
    <p:extLst>
      <p:ext uri="{BB962C8B-B14F-4D97-AF65-F5344CB8AC3E}">
        <p14:creationId xmlns:p14="http://schemas.microsoft.com/office/powerpoint/2010/main" val="108926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72C3E-8A28-04DF-3295-C872FD714418}"/>
              </a:ext>
            </a:extLst>
          </p:cNvPr>
          <p:cNvSpPr>
            <a:spLocks noGrp="1"/>
          </p:cNvSpPr>
          <p:nvPr>
            <p:ph type="title"/>
          </p:nvPr>
        </p:nvSpPr>
        <p:spPr>
          <a:xfrm>
            <a:off x="8129872" y="643467"/>
            <a:ext cx="3473009" cy="5571066"/>
          </a:xfrm>
        </p:spPr>
        <p:txBody>
          <a:bodyPr vert="horz" lIns="91440" tIns="45720" rIns="91440" bIns="45720" rtlCol="0" anchor="ctr">
            <a:normAutofit/>
          </a:bodyPr>
          <a:lstStyle/>
          <a:p>
            <a:pPr algn="l"/>
            <a:r>
              <a:rPr lang="en-US" kern="1200" cap="all" spc="100" baseline="0" dirty="0">
                <a:solidFill>
                  <a:schemeClr val="tx1">
                    <a:lumMod val="95000"/>
                    <a:lumOff val="5000"/>
                  </a:schemeClr>
                </a:solidFill>
                <a:latin typeface="+mj-lt"/>
                <a:ea typeface="+mj-ea"/>
                <a:cs typeface="+mj-cs"/>
              </a:rPr>
              <a:t>TASK 2</a:t>
            </a:r>
          </a:p>
        </p:txBody>
      </p:sp>
      <p:cxnSp>
        <p:nvCxnSpPr>
          <p:cNvPr id="16" name="Straight Connector 1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B581828-8F54-4D57-FB05-57B7E3F4524B}"/>
              </a:ext>
            </a:extLst>
          </p:cNvPr>
          <p:cNvSpPr>
            <a:spLocks/>
          </p:cNvSpPr>
          <p:nvPr/>
        </p:nvSpPr>
        <p:spPr>
          <a:xfrm>
            <a:off x="5006818" y="4450633"/>
            <a:ext cx="6596063" cy="643803"/>
          </a:xfrm>
          <a:prstGeom prst="rect">
            <a:avLst/>
          </a:prstGeom>
        </p:spPr>
        <p:txBody>
          <a:bodyPr vert="horz" lIns="91440" tIns="45720" rIns="91440" bIns="45720" rtlCol="0" anchor="t">
            <a:normAutofit/>
          </a:bodyPr>
          <a:lstStyle/>
          <a:p>
            <a:pPr defTabSz="676656">
              <a:spcAft>
                <a:spcPts val="600"/>
              </a:spcAft>
            </a:pPr>
            <a:r>
              <a:rPr lang="en-US" sz="3200" kern="1200" cap="all" dirty="0">
                <a:solidFill>
                  <a:schemeClr val="accent2">
                    <a:lumMod val="60000"/>
                    <a:lumOff val="40000"/>
                  </a:schemeClr>
                </a:solidFill>
                <a:latin typeface="+mn-lt"/>
                <a:ea typeface="+mn-ea"/>
                <a:cs typeface="+mn-cs"/>
              </a:rPr>
              <a:t>POWER BI</a:t>
            </a:r>
            <a:endParaRPr lang="en-US" sz="4400" cap="all" dirty="0">
              <a:solidFill>
                <a:schemeClr val="accent2">
                  <a:lumMod val="60000"/>
                  <a:lumOff val="40000"/>
                </a:schemeClr>
              </a:solidFill>
            </a:endParaRPr>
          </a:p>
        </p:txBody>
      </p:sp>
      <p:sp>
        <p:nvSpPr>
          <p:cNvPr id="20" name="Rectangle: Rounded Corners 19">
            <a:extLst>
              <a:ext uri="{FF2B5EF4-FFF2-40B4-BE49-F238E27FC236}">
                <a16:creationId xmlns:a16="http://schemas.microsoft.com/office/drawing/2014/main" id="{10F7E943-7D45-160F-D45C-4C436A6C48B2}"/>
              </a:ext>
            </a:extLst>
          </p:cNvPr>
          <p:cNvSpPr/>
          <p:nvPr/>
        </p:nvSpPr>
        <p:spPr>
          <a:xfrm>
            <a:off x="891251" y="902824"/>
            <a:ext cx="2933489" cy="32293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C3C266BE-95BC-A1D5-5DDF-02B534E81405}"/>
              </a:ext>
            </a:extLst>
          </p:cNvPr>
          <p:cNvGraphicFramePr/>
          <p:nvPr>
            <p:extLst>
              <p:ext uri="{D42A27DB-BD31-4B8C-83A1-F6EECF244321}">
                <p14:modId xmlns:p14="http://schemas.microsoft.com/office/powerpoint/2010/main" val="170393744"/>
              </p:ext>
            </p:extLst>
          </p:nvPr>
        </p:nvGraphicFramePr>
        <p:xfrm>
          <a:off x="1052052" y="1740724"/>
          <a:ext cx="2595713" cy="2162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8851DEEE-5C9A-0C3C-BD0E-758E8FEE9184}"/>
              </a:ext>
            </a:extLst>
          </p:cNvPr>
          <p:cNvSpPr txBox="1"/>
          <p:nvPr/>
        </p:nvSpPr>
        <p:spPr>
          <a:xfrm>
            <a:off x="1318529" y="1148684"/>
            <a:ext cx="2062758" cy="369332"/>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dirty="0">
                <a:solidFill>
                  <a:schemeClr val="bg2">
                    <a:lumMod val="10000"/>
                  </a:schemeClr>
                </a:solidFill>
              </a:rPr>
              <a:t>VISUALIZATION</a:t>
            </a:r>
          </a:p>
        </p:txBody>
      </p:sp>
      <p:pic>
        <p:nvPicPr>
          <p:cNvPr id="3" name="Picture 2" descr="A black and yellow logo&#10;&#10;Description automatically generated">
            <a:extLst>
              <a:ext uri="{FF2B5EF4-FFF2-40B4-BE49-F238E27FC236}">
                <a16:creationId xmlns:a16="http://schemas.microsoft.com/office/drawing/2014/main" id="{08D527C6-603D-E517-313F-24E429F81E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5991" y="1963225"/>
            <a:ext cx="2600375" cy="2380175"/>
          </a:xfrm>
          <a:prstGeom prst="rect">
            <a:avLst/>
          </a:prstGeom>
        </p:spPr>
      </p:pic>
    </p:spTree>
    <p:extLst>
      <p:ext uri="{BB962C8B-B14F-4D97-AF65-F5344CB8AC3E}">
        <p14:creationId xmlns:p14="http://schemas.microsoft.com/office/powerpoint/2010/main" val="1764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8CF66-1D36-FAEB-4998-0DD1588A29BB}"/>
              </a:ext>
            </a:extLst>
          </p:cNvPr>
          <p:cNvPicPr>
            <a:picLocks noChangeAspect="1"/>
          </p:cNvPicPr>
          <p:nvPr/>
        </p:nvPicPr>
        <p:blipFill rotWithShape="1">
          <a:blip r:embed="rId3">
            <a:alphaModFix amt="35000"/>
            <a:grayscl/>
          </a:blip>
          <a:srcRect r="444"/>
          <a:stretch/>
        </p:blipFill>
        <p:spPr>
          <a:xfrm>
            <a:off x="20" y="10"/>
            <a:ext cx="12191980" cy="6857990"/>
          </a:xfrm>
          <a:prstGeom prst="rect">
            <a:avLst/>
          </a:prstGeom>
        </p:spPr>
      </p:pic>
      <p:sp>
        <p:nvSpPr>
          <p:cNvPr id="2" name="TextBox 1">
            <a:extLst>
              <a:ext uri="{FF2B5EF4-FFF2-40B4-BE49-F238E27FC236}">
                <a16:creationId xmlns:a16="http://schemas.microsoft.com/office/drawing/2014/main" id="{3A2887D6-ECEC-1C80-85CC-91EC11ACAE34}"/>
              </a:ext>
            </a:extLst>
          </p:cNvPr>
          <p:cNvSpPr txBox="1"/>
          <p:nvPr/>
        </p:nvSpPr>
        <p:spPr>
          <a:xfrm>
            <a:off x="1595269" y="1122363"/>
            <a:ext cx="9001462"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cap="all">
                <a:effectLst>
                  <a:outerShdw blurRad="50800" dist="63500" dir="2700000" algn="tl" rotWithShape="0">
                    <a:srgbClr val="000000">
                      <a:alpha val="48000"/>
                    </a:srgbClr>
                  </a:outerShdw>
                </a:effectLst>
                <a:latin typeface="+mj-lt"/>
                <a:ea typeface="+mj-ea"/>
                <a:cs typeface="+mj-cs"/>
              </a:rPr>
              <a:t>Story Telling</a:t>
            </a:r>
          </a:p>
        </p:txBody>
      </p:sp>
    </p:spTree>
    <p:extLst>
      <p:ext uri="{BB962C8B-B14F-4D97-AF65-F5344CB8AC3E}">
        <p14:creationId xmlns:p14="http://schemas.microsoft.com/office/powerpoint/2010/main" val="31410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BCDD12-7321-44A2-8D9C-F607476BB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A361CA-1532-4F12-B0BC-6B589B21A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BC85B9-7342-4648-BBA2-F1BC3F73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9E547A-DCAB-D5BD-7831-77F168D9EF36}"/>
              </a:ext>
            </a:extLst>
          </p:cNvPr>
          <p:cNvPicPr>
            <a:picLocks noChangeAspect="1"/>
          </p:cNvPicPr>
          <p:nvPr/>
        </p:nvPicPr>
        <p:blipFill>
          <a:blip r:embed="rId3"/>
          <a:stretch>
            <a:fillRect/>
          </a:stretch>
        </p:blipFill>
        <p:spPr>
          <a:xfrm>
            <a:off x="643466" y="643466"/>
            <a:ext cx="10905067" cy="5571066"/>
          </a:xfrm>
          <a:prstGeom prst="rect">
            <a:avLst/>
          </a:prstGeom>
        </p:spPr>
      </p:pic>
    </p:spTree>
    <p:extLst>
      <p:ext uri="{BB962C8B-B14F-4D97-AF65-F5344CB8AC3E}">
        <p14:creationId xmlns:p14="http://schemas.microsoft.com/office/powerpoint/2010/main" val="129444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CDD12-7321-44A2-8D9C-F607476BB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A361CA-1532-4F12-B0BC-6B589B21A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BC85B9-7342-4648-BBA2-F1BC3F73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AAA3E1-C08A-9BFD-DBC0-4BA6BD6BAB27}"/>
              </a:ext>
            </a:extLst>
          </p:cNvPr>
          <p:cNvPicPr>
            <a:picLocks noChangeAspect="1"/>
          </p:cNvPicPr>
          <p:nvPr/>
        </p:nvPicPr>
        <p:blipFill>
          <a:blip r:embed="rId3"/>
          <a:stretch>
            <a:fillRect/>
          </a:stretch>
        </p:blipFill>
        <p:spPr>
          <a:xfrm>
            <a:off x="643466" y="643466"/>
            <a:ext cx="10905067" cy="5571066"/>
          </a:xfrm>
          <a:prstGeom prst="rect">
            <a:avLst/>
          </a:prstGeom>
        </p:spPr>
      </p:pic>
    </p:spTree>
    <p:extLst>
      <p:ext uri="{BB962C8B-B14F-4D97-AF65-F5344CB8AC3E}">
        <p14:creationId xmlns:p14="http://schemas.microsoft.com/office/powerpoint/2010/main" val="275918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CDD12-7321-44A2-8D9C-F607476BB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A361CA-1532-4F12-B0BC-6B589B21A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BC85B9-7342-4648-BBA2-F1BC3F73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F508FE-06D0-9609-2260-104B54546F3A}"/>
              </a:ext>
            </a:extLst>
          </p:cNvPr>
          <p:cNvPicPr>
            <a:picLocks noChangeAspect="1"/>
          </p:cNvPicPr>
          <p:nvPr/>
        </p:nvPicPr>
        <p:blipFill>
          <a:blip r:embed="rId3"/>
          <a:stretch>
            <a:fillRect/>
          </a:stretch>
        </p:blipFill>
        <p:spPr>
          <a:xfrm>
            <a:off x="643466" y="643466"/>
            <a:ext cx="10905067" cy="5571066"/>
          </a:xfrm>
          <a:prstGeom prst="rect">
            <a:avLst/>
          </a:prstGeom>
        </p:spPr>
      </p:pic>
    </p:spTree>
    <p:extLst>
      <p:ext uri="{BB962C8B-B14F-4D97-AF65-F5344CB8AC3E}">
        <p14:creationId xmlns:p14="http://schemas.microsoft.com/office/powerpoint/2010/main" val="336141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CDD12-7321-44A2-8D9C-F607476BB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A361CA-1532-4F12-B0BC-6B589B21A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BC85B9-7342-4648-BBA2-F1BC3F73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9FDACF6-CC3F-7996-A7FC-8B1FB91F3AB2}"/>
              </a:ext>
            </a:extLst>
          </p:cNvPr>
          <p:cNvPicPr>
            <a:picLocks noChangeAspect="1"/>
          </p:cNvPicPr>
          <p:nvPr/>
        </p:nvPicPr>
        <p:blipFill>
          <a:blip r:embed="rId3"/>
          <a:stretch>
            <a:fillRect/>
          </a:stretch>
        </p:blipFill>
        <p:spPr>
          <a:xfrm>
            <a:off x="643466" y="643466"/>
            <a:ext cx="10905066" cy="5571066"/>
          </a:xfrm>
          <a:prstGeom prst="rect">
            <a:avLst/>
          </a:prstGeom>
        </p:spPr>
      </p:pic>
    </p:spTree>
    <p:extLst>
      <p:ext uri="{BB962C8B-B14F-4D97-AF65-F5344CB8AC3E}">
        <p14:creationId xmlns:p14="http://schemas.microsoft.com/office/powerpoint/2010/main" val="73274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CDD12-7321-44A2-8D9C-F607476BB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A361CA-1532-4F12-B0BC-6B589B21A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BC85B9-7342-4648-BBA2-F1BC3F73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08DCCB-1E37-1FEC-CE7E-BD344CF8C6CB}"/>
              </a:ext>
            </a:extLst>
          </p:cNvPr>
          <p:cNvPicPr>
            <a:picLocks noChangeAspect="1"/>
          </p:cNvPicPr>
          <p:nvPr/>
        </p:nvPicPr>
        <p:blipFill>
          <a:blip r:embed="rId3"/>
          <a:stretch>
            <a:fillRect/>
          </a:stretch>
        </p:blipFill>
        <p:spPr>
          <a:xfrm>
            <a:off x="643467" y="643466"/>
            <a:ext cx="10905066" cy="5571066"/>
          </a:xfrm>
          <a:prstGeom prst="rect">
            <a:avLst/>
          </a:prstGeom>
        </p:spPr>
      </p:pic>
    </p:spTree>
    <p:extLst>
      <p:ext uri="{BB962C8B-B14F-4D97-AF65-F5344CB8AC3E}">
        <p14:creationId xmlns:p14="http://schemas.microsoft.com/office/powerpoint/2010/main" val="178538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ACF193F-9DC8-2FAF-B3BA-05E0CFD07498}"/>
              </a:ext>
            </a:extLst>
          </p:cNvPr>
          <p:cNvSpPr>
            <a:spLocks noGrp="1"/>
          </p:cNvSpPr>
          <p:nvPr>
            <p:ph type="title"/>
          </p:nvPr>
        </p:nvSpPr>
        <p:spPr>
          <a:xfrm>
            <a:off x="838200" y="365125"/>
            <a:ext cx="5393361" cy="1325563"/>
          </a:xfrm>
        </p:spPr>
        <p:txBody>
          <a:bodyPr>
            <a:normAutofit/>
          </a:bodyPr>
          <a:lstStyle/>
          <a:p>
            <a:r>
              <a:rPr lang="en-US" b="1"/>
              <a:t>OVERVIEW</a:t>
            </a:r>
          </a:p>
        </p:txBody>
      </p:sp>
      <p:sp>
        <p:nvSpPr>
          <p:cNvPr id="31" name="Freeform: Shape 3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62E6AF-31C8-3CED-4A19-15FE34249B8D}"/>
              </a:ext>
            </a:extLst>
          </p:cNvPr>
          <p:cNvSpPr>
            <a:spLocks noGrp="1"/>
          </p:cNvSpPr>
          <p:nvPr>
            <p:ph idx="1"/>
          </p:nvPr>
        </p:nvSpPr>
        <p:spPr>
          <a:xfrm>
            <a:off x="838200" y="1825625"/>
            <a:ext cx="5393361" cy="4351338"/>
          </a:xfrm>
        </p:spPr>
        <p:txBody>
          <a:bodyPr>
            <a:normAutofit/>
          </a:bodyPr>
          <a:lstStyle/>
          <a:p>
            <a:r>
              <a:rPr lang="en-US" sz="2600" b="1"/>
              <a:t>COM Inc. is a big-sized technology company with 1470 employees. Over the past year, the company has experienced an unexpectedly high turnover rate, particularly among its software developers and technical support staff. The HR department has been tasked with analyzing this attrition to uncover the underlying causes and develop strategies to mitigate it.</a:t>
            </a:r>
          </a:p>
        </p:txBody>
      </p:sp>
      <p:sp>
        <p:nvSpPr>
          <p:cNvPr id="33" name="Oval 3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Graph on document with pen">
            <a:extLst>
              <a:ext uri="{FF2B5EF4-FFF2-40B4-BE49-F238E27FC236}">
                <a16:creationId xmlns:a16="http://schemas.microsoft.com/office/drawing/2014/main" id="{C88FDECF-7C75-F1D5-BC5B-EADFBEF89811}"/>
              </a:ext>
            </a:extLst>
          </p:cNvPr>
          <p:cNvPicPr>
            <a:picLocks noChangeAspect="1"/>
          </p:cNvPicPr>
          <p:nvPr/>
        </p:nvPicPr>
        <p:blipFill rotWithShape="1">
          <a:blip r:embed="rId2"/>
          <a:srcRect l="5884" r="-1" b="-1"/>
          <a:stretch/>
        </p:blipFill>
        <p:spPr>
          <a:xfrm>
            <a:off x="7887184" y="1766193"/>
            <a:ext cx="3781051" cy="268163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5" name="Freeform: Shape 3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628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F193F-9DC8-2FAF-B3BA-05E0CFD07498}"/>
              </a:ext>
            </a:extLst>
          </p:cNvPr>
          <p:cNvSpPr>
            <a:spLocks noGrp="1"/>
          </p:cNvSpPr>
          <p:nvPr>
            <p:ph type="title"/>
          </p:nvPr>
        </p:nvSpPr>
        <p:spPr>
          <a:xfrm>
            <a:off x="572493" y="238539"/>
            <a:ext cx="11018520" cy="1434415"/>
          </a:xfrm>
        </p:spPr>
        <p:txBody>
          <a:bodyPr anchor="b">
            <a:normAutofit/>
          </a:bodyPr>
          <a:lstStyle/>
          <a:p>
            <a:pPr marL="342900" indent="-342900">
              <a:buFont typeface="Wingdings" panose="05000000000000000000" pitchFamily="2" charset="2"/>
              <a:buChar char="Ø"/>
            </a:pPr>
            <a:r>
              <a:rPr lang="en-US" sz="2800" b="1" dirty="0"/>
              <a:t>HR collects data on the following variables for each employee of the company in the last year</a:t>
            </a:r>
            <a:r>
              <a:rPr lang="en-US" sz="2800" dirty="0"/>
              <a:t>:</a:t>
            </a:r>
            <a:endParaRPr lang="en-US" sz="2800" b="1" dirty="0"/>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62E6AF-31C8-3CED-4A19-15FE34249B8D}"/>
              </a:ext>
            </a:extLst>
          </p:cNvPr>
          <p:cNvSpPr>
            <a:spLocks noGrp="1"/>
          </p:cNvSpPr>
          <p:nvPr>
            <p:ph idx="1"/>
          </p:nvPr>
        </p:nvSpPr>
        <p:spPr>
          <a:xfrm>
            <a:off x="572493" y="2071316"/>
            <a:ext cx="6713552" cy="4119172"/>
          </a:xfrm>
        </p:spPr>
        <p:txBody>
          <a:bodyPr numCol="3" anchor="t">
            <a:normAutofit/>
          </a:bodyPr>
          <a:lstStyle/>
          <a:p>
            <a:pPr>
              <a:buFont typeface="+mj-lt"/>
              <a:buAutoNum type="arabicPeriod"/>
            </a:pPr>
            <a:r>
              <a:rPr lang="en-US" sz="1400" b="1" dirty="0"/>
              <a:t> Employee ID</a:t>
            </a:r>
          </a:p>
          <a:p>
            <a:pPr>
              <a:buFont typeface="+mj-lt"/>
              <a:buAutoNum type="arabicPeriod"/>
            </a:pPr>
            <a:r>
              <a:rPr lang="en-US" sz="1400" b="1" dirty="0"/>
              <a:t>Gender</a:t>
            </a:r>
          </a:p>
          <a:p>
            <a:pPr>
              <a:buFont typeface="+mj-lt"/>
              <a:buAutoNum type="arabicPeriod"/>
            </a:pPr>
            <a:r>
              <a:rPr lang="en-US" sz="1400" b="1" dirty="0"/>
              <a:t>Education Field</a:t>
            </a:r>
          </a:p>
          <a:p>
            <a:pPr>
              <a:buFont typeface="+mj-lt"/>
              <a:buAutoNum type="arabicPeriod"/>
            </a:pPr>
            <a:r>
              <a:rPr lang="en-US" sz="1400" b="1" dirty="0"/>
              <a:t>Age</a:t>
            </a:r>
          </a:p>
          <a:p>
            <a:pPr>
              <a:buFont typeface="+mj-lt"/>
              <a:buAutoNum type="arabicPeriod"/>
            </a:pPr>
            <a:r>
              <a:rPr lang="en-US" sz="1400" b="1" dirty="0"/>
              <a:t>Marital Status</a:t>
            </a:r>
          </a:p>
          <a:p>
            <a:pPr>
              <a:buFont typeface="+mj-lt"/>
              <a:buAutoNum type="arabicPeriod"/>
            </a:pPr>
            <a:r>
              <a:rPr lang="en-US" sz="1400" b="1" dirty="0"/>
              <a:t>Department</a:t>
            </a:r>
          </a:p>
          <a:p>
            <a:pPr>
              <a:buFont typeface="+mj-lt"/>
              <a:buAutoNum type="arabicPeriod"/>
            </a:pPr>
            <a:r>
              <a:rPr lang="en-US" sz="1400" b="1" dirty="0"/>
              <a:t>Job Role</a:t>
            </a:r>
          </a:p>
          <a:p>
            <a:pPr>
              <a:buFont typeface="+mj-lt"/>
              <a:buAutoNum type="arabicPeriod"/>
            </a:pPr>
            <a:r>
              <a:rPr lang="en-US" sz="1400" b="1" dirty="0"/>
              <a:t>Attrition</a:t>
            </a:r>
          </a:p>
          <a:p>
            <a:pPr>
              <a:buFont typeface="+mj-lt"/>
              <a:buAutoNum type="arabicPeriod"/>
            </a:pPr>
            <a:r>
              <a:rPr lang="en-US" sz="1400" b="1" dirty="0"/>
              <a:t>Business Travel</a:t>
            </a:r>
          </a:p>
          <a:p>
            <a:pPr>
              <a:buFont typeface="+mj-lt"/>
              <a:buAutoNum type="arabicPeriod"/>
            </a:pPr>
            <a:r>
              <a:rPr lang="en-US" sz="1400" b="1" dirty="0"/>
              <a:t>Daily Rate</a:t>
            </a:r>
          </a:p>
          <a:p>
            <a:pPr>
              <a:buFont typeface="+mj-lt"/>
              <a:buAutoNum type="arabicPeriod"/>
            </a:pPr>
            <a:r>
              <a:rPr lang="en-US" sz="1400" b="1" dirty="0"/>
              <a:t>Distance From Home</a:t>
            </a:r>
          </a:p>
          <a:p>
            <a:pPr>
              <a:buFont typeface="+mj-lt"/>
              <a:buAutoNum type="arabicPeriod"/>
            </a:pPr>
            <a:r>
              <a:rPr lang="en-US" sz="1400" b="1" dirty="0"/>
              <a:t>Education</a:t>
            </a:r>
          </a:p>
          <a:p>
            <a:pPr>
              <a:buFont typeface="+mj-lt"/>
              <a:buAutoNum type="arabicPeriod"/>
            </a:pPr>
            <a:r>
              <a:rPr lang="en-US" sz="1400" b="1" dirty="0"/>
              <a:t>Environment Satisfaction</a:t>
            </a:r>
          </a:p>
          <a:p>
            <a:pPr>
              <a:buFont typeface="+mj-lt"/>
              <a:buAutoNum type="arabicPeriod"/>
            </a:pPr>
            <a:r>
              <a:rPr lang="en-US" sz="1400" b="1" dirty="0"/>
              <a:t>Hourly Rate</a:t>
            </a:r>
          </a:p>
          <a:p>
            <a:pPr>
              <a:buFont typeface="+mj-lt"/>
              <a:buAutoNum type="arabicPeriod"/>
            </a:pPr>
            <a:r>
              <a:rPr lang="en-US" sz="1400" b="1" dirty="0"/>
              <a:t>Job Involvement</a:t>
            </a:r>
          </a:p>
          <a:p>
            <a:pPr>
              <a:buFont typeface="+mj-lt"/>
              <a:buAutoNum type="arabicPeriod"/>
            </a:pPr>
            <a:r>
              <a:rPr lang="en-US" sz="1400" b="1" dirty="0"/>
              <a:t>Job Level</a:t>
            </a:r>
          </a:p>
          <a:p>
            <a:pPr>
              <a:buFont typeface="+mj-lt"/>
              <a:buAutoNum type="arabicPeriod"/>
            </a:pPr>
            <a:r>
              <a:rPr lang="en-US" sz="1400" b="1" dirty="0"/>
              <a:t>Job Satisfaction</a:t>
            </a:r>
          </a:p>
          <a:p>
            <a:pPr>
              <a:buFont typeface="+mj-lt"/>
              <a:buAutoNum type="arabicPeriod"/>
            </a:pPr>
            <a:r>
              <a:rPr lang="en-US" sz="1400" b="1" dirty="0"/>
              <a:t>Monthly Income</a:t>
            </a:r>
          </a:p>
          <a:p>
            <a:pPr>
              <a:buFont typeface="+mj-lt"/>
              <a:buAutoNum type="arabicPeriod"/>
            </a:pPr>
            <a:r>
              <a:rPr lang="en-US" sz="1400" b="1" dirty="0"/>
              <a:t>Monthly Rate</a:t>
            </a:r>
          </a:p>
          <a:p>
            <a:pPr>
              <a:buFont typeface="+mj-lt"/>
              <a:buAutoNum type="arabicPeriod"/>
            </a:pPr>
            <a:r>
              <a:rPr lang="en-US" sz="1400" b="1" dirty="0"/>
              <a:t>Num Companies Worked</a:t>
            </a:r>
          </a:p>
          <a:p>
            <a:pPr>
              <a:buFont typeface="+mj-lt"/>
              <a:buAutoNum type="arabicPeriod"/>
            </a:pPr>
            <a:r>
              <a:rPr lang="en-US" sz="1400" b="1" dirty="0"/>
              <a:t>Over Time</a:t>
            </a:r>
          </a:p>
          <a:p>
            <a:pPr>
              <a:buFont typeface="+mj-lt"/>
              <a:buAutoNum type="arabicPeriod"/>
            </a:pPr>
            <a:r>
              <a:rPr lang="en-US" sz="1400" b="1" dirty="0"/>
              <a:t>Percent Salary Hike</a:t>
            </a:r>
          </a:p>
          <a:p>
            <a:pPr>
              <a:buFont typeface="+mj-lt"/>
              <a:buAutoNum type="arabicPeriod"/>
            </a:pPr>
            <a:r>
              <a:rPr lang="en-US" sz="1400" b="1" dirty="0"/>
              <a:t>Performance Rating</a:t>
            </a:r>
          </a:p>
          <a:p>
            <a:pPr>
              <a:buFont typeface="+mj-lt"/>
              <a:buAutoNum type="arabicPeriod"/>
            </a:pPr>
            <a:r>
              <a:rPr lang="en-US" sz="1400" b="1" dirty="0"/>
              <a:t>Relationship Satisfaction</a:t>
            </a:r>
          </a:p>
          <a:p>
            <a:pPr>
              <a:buFont typeface="+mj-lt"/>
              <a:buAutoNum type="arabicPeriod"/>
            </a:pPr>
            <a:r>
              <a:rPr lang="en-US" sz="1400" b="1" dirty="0"/>
              <a:t>Stock Option Level</a:t>
            </a:r>
          </a:p>
          <a:p>
            <a:pPr>
              <a:buFont typeface="+mj-lt"/>
              <a:buAutoNum type="arabicPeriod"/>
            </a:pPr>
            <a:r>
              <a:rPr lang="en-US" sz="1400" b="1" dirty="0"/>
              <a:t>Total Working Years</a:t>
            </a:r>
          </a:p>
          <a:p>
            <a:pPr>
              <a:buFont typeface="+mj-lt"/>
              <a:buAutoNum type="arabicPeriod"/>
            </a:pPr>
            <a:r>
              <a:rPr lang="en-US" sz="1400" b="1" dirty="0"/>
              <a:t>Training Times Last Year</a:t>
            </a:r>
          </a:p>
          <a:p>
            <a:pPr>
              <a:buFont typeface="+mj-lt"/>
              <a:buAutoNum type="arabicPeriod"/>
            </a:pPr>
            <a:r>
              <a:rPr lang="en-US" sz="1400" b="1" dirty="0"/>
              <a:t>Work Life Balance</a:t>
            </a:r>
          </a:p>
          <a:p>
            <a:pPr>
              <a:buFont typeface="+mj-lt"/>
              <a:buAutoNum type="arabicPeriod"/>
            </a:pPr>
            <a:r>
              <a:rPr lang="en-US" sz="1400" b="1" dirty="0"/>
              <a:t>Years At Company</a:t>
            </a:r>
          </a:p>
          <a:p>
            <a:pPr>
              <a:buFont typeface="+mj-lt"/>
              <a:buAutoNum type="arabicPeriod"/>
            </a:pPr>
            <a:r>
              <a:rPr lang="en-US" sz="1400" b="1" dirty="0"/>
              <a:t>Years In Current Role</a:t>
            </a:r>
          </a:p>
          <a:p>
            <a:pPr>
              <a:buFont typeface="+mj-lt"/>
              <a:buAutoNum type="arabicPeriod"/>
            </a:pPr>
            <a:r>
              <a:rPr lang="en-US" sz="1400" b="1" dirty="0"/>
              <a:t>Years Since Last Promotion</a:t>
            </a:r>
          </a:p>
          <a:p>
            <a:pPr>
              <a:buFont typeface="+mj-lt"/>
              <a:buAutoNum type="arabicPeriod"/>
            </a:pPr>
            <a:r>
              <a:rPr lang="en-US" sz="1400" b="1" dirty="0"/>
              <a:t>Years With </a:t>
            </a:r>
            <a:r>
              <a:rPr lang="en-US" sz="1400" b="1" dirty="0" err="1"/>
              <a:t>Curr</a:t>
            </a:r>
            <a:r>
              <a:rPr lang="en-US" sz="1400" b="1" dirty="0"/>
              <a:t> Manager</a:t>
            </a:r>
          </a:p>
          <a:p>
            <a:pPr>
              <a:buFont typeface="+mj-lt"/>
              <a:buAutoNum type="arabicPeriod"/>
            </a:pPr>
            <a:endParaRPr lang="en-US" sz="1400" b="1" dirty="0"/>
          </a:p>
          <a:p>
            <a:pPr marL="0" indent="0">
              <a:buNone/>
            </a:pPr>
            <a:endParaRPr lang="en-US" sz="1400" b="1" dirty="0"/>
          </a:p>
        </p:txBody>
      </p:sp>
      <p:pic>
        <p:nvPicPr>
          <p:cNvPr id="14" name="Picture 4" descr="Graph on document with pen">
            <a:extLst>
              <a:ext uri="{FF2B5EF4-FFF2-40B4-BE49-F238E27FC236}">
                <a16:creationId xmlns:a16="http://schemas.microsoft.com/office/drawing/2014/main" id="{C88FDECF-7C75-F1D5-BC5B-EADFBEF89811}"/>
              </a:ext>
            </a:extLst>
          </p:cNvPr>
          <p:cNvPicPr>
            <a:picLocks noChangeAspect="1"/>
          </p:cNvPicPr>
          <p:nvPr/>
        </p:nvPicPr>
        <p:blipFill rotWithShape="1">
          <a:blip r:embed="rId2"/>
          <a:srcRect l="24668" r="11116" b="2"/>
          <a:stretch/>
        </p:blipFill>
        <p:spPr>
          <a:xfrm>
            <a:off x="7675658" y="2093976"/>
            <a:ext cx="3941064" cy="4096512"/>
          </a:xfrm>
          <a:prstGeom prst="rect">
            <a:avLst/>
          </a:prstGeom>
        </p:spPr>
      </p:pic>
      <p:sp>
        <p:nvSpPr>
          <p:cNvPr id="4" name="TextBox 3">
            <a:extLst>
              <a:ext uri="{FF2B5EF4-FFF2-40B4-BE49-F238E27FC236}">
                <a16:creationId xmlns:a16="http://schemas.microsoft.com/office/drawing/2014/main" id="{8105CA8F-1C43-6AC0-FBC3-A4C314F66848}"/>
              </a:ext>
            </a:extLst>
          </p:cNvPr>
          <p:cNvSpPr txBox="1"/>
          <p:nvPr/>
        </p:nvSpPr>
        <p:spPr>
          <a:xfrm>
            <a:off x="3785420" y="229949"/>
            <a:ext cx="3608439" cy="584775"/>
          </a:xfrm>
          <a:prstGeom prst="rect">
            <a:avLst/>
          </a:prstGeom>
          <a:noFill/>
        </p:spPr>
        <p:txBody>
          <a:bodyPr wrap="square" rtlCol="0">
            <a:spAutoFit/>
          </a:bodyPr>
          <a:lstStyle/>
          <a:p>
            <a:pPr algn="ctr">
              <a:spcAft>
                <a:spcPts val="600"/>
              </a:spcAft>
            </a:pPr>
            <a:r>
              <a:rPr lang="en-US" sz="3200" b="1" dirty="0"/>
              <a:t>Data Collection</a:t>
            </a:r>
            <a:endParaRPr lang="en-US" sz="3200" dirty="0"/>
          </a:p>
        </p:txBody>
      </p:sp>
    </p:spTree>
    <p:extLst>
      <p:ext uri="{BB962C8B-B14F-4D97-AF65-F5344CB8AC3E}">
        <p14:creationId xmlns:p14="http://schemas.microsoft.com/office/powerpoint/2010/main" val="257714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een and white file folder with a white paper&#10;&#10;Description automatically generated">
            <a:extLst>
              <a:ext uri="{FF2B5EF4-FFF2-40B4-BE49-F238E27FC236}">
                <a16:creationId xmlns:a16="http://schemas.microsoft.com/office/drawing/2014/main" id="{2C37C438-35FE-5670-A267-CEA0632DC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2" y="2694039"/>
            <a:ext cx="1642327" cy="1101214"/>
          </a:xfrm>
          <a:prstGeom prst="rect">
            <a:avLst/>
          </a:prstGeom>
        </p:spPr>
      </p:pic>
      <p:pic>
        <p:nvPicPr>
          <p:cNvPr id="9" name="Picture 8" descr="A logo with orange and grey circles&#10;&#10;Description automatically generated">
            <a:extLst>
              <a:ext uri="{FF2B5EF4-FFF2-40B4-BE49-F238E27FC236}">
                <a16:creationId xmlns:a16="http://schemas.microsoft.com/office/drawing/2014/main" id="{E18D7BD7-6510-FAC4-D376-9B5F8EA9B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459" y="1881652"/>
            <a:ext cx="2330090" cy="2798503"/>
          </a:xfrm>
          <a:prstGeom prst="rect">
            <a:avLst/>
          </a:prstGeom>
        </p:spPr>
      </p:pic>
      <p:pic>
        <p:nvPicPr>
          <p:cNvPr id="11" name="Picture 10" descr="A black and white logo&#10;&#10;Description automatically generated">
            <a:extLst>
              <a:ext uri="{FF2B5EF4-FFF2-40B4-BE49-F238E27FC236}">
                <a16:creationId xmlns:a16="http://schemas.microsoft.com/office/drawing/2014/main" id="{405E3F5A-4F41-F051-8F55-372DD7BC0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516" y="2258505"/>
            <a:ext cx="1865376" cy="1865376"/>
          </a:xfrm>
          <a:prstGeom prst="rect">
            <a:avLst/>
          </a:prstGeom>
        </p:spPr>
      </p:pic>
      <p:pic>
        <p:nvPicPr>
          <p:cNvPr id="13" name="Picture 12" descr="A black and yellow logo&#10;&#10;Description automatically generated">
            <a:extLst>
              <a:ext uri="{FF2B5EF4-FFF2-40B4-BE49-F238E27FC236}">
                <a16:creationId xmlns:a16="http://schemas.microsoft.com/office/drawing/2014/main" id="{4AC70E3B-A7F7-4893-4BC8-9B9CDAFA8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4069" y="2113167"/>
            <a:ext cx="2034195" cy="2380175"/>
          </a:xfrm>
          <a:prstGeom prst="rect">
            <a:avLst/>
          </a:prstGeom>
        </p:spPr>
      </p:pic>
      <p:cxnSp>
        <p:nvCxnSpPr>
          <p:cNvPr id="18" name="Straight Arrow Connector 17">
            <a:extLst>
              <a:ext uri="{FF2B5EF4-FFF2-40B4-BE49-F238E27FC236}">
                <a16:creationId xmlns:a16="http://schemas.microsoft.com/office/drawing/2014/main" id="{032E5FAC-393F-69F2-ADA4-70E805AF1F91}"/>
              </a:ext>
            </a:extLst>
          </p:cNvPr>
          <p:cNvCxnSpPr>
            <a:stCxn id="7" idx="3"/>
          </p:cNvCxnSpPr>
          <p:nvPr/>
        </p:nvCxnSpPr>
        <p:spPr>
          <a:xfrm>
            <a:off x="1868469" y="3244646"/>
            <a:ext cx="914400" cy="0"/>
          </a:xfrm>
          <a:prstGeom prst="straightConnector1">
            <a:avLst/>
          </a:prstGeom>
          <a:ln w="50800">
            <a:tailEnd type="triangle"/>
          </a:ln>
        </p:spPr>
        <p:style>
          <a:lnRef idx="3">
            <a:schemeClr val="accent5"/>
          </a:lnRef>
          <a:fillRef idx="0">
            <a:schemeClr val="accent5"/>
          </a:fillRef>
          <a:effectRef idx="2">
            <a:schemeClr val="accent5"/>
          </a:effectRef>
          <a:fontRef idx="minor">
            <a:schemeClr val="tx1"/>
          </a:fontRef>
        </p:style>
      </p:cxnSp>
      <p:sp>
        <p:nvSpPr>
          <p:cNvPr id="19" name="TextBox 18">
            <a:extLst>
              <a:ext uri="{FF2B5EF4-FFF2-40B4-BE49-F238E27FC236}">
                <a16:creationId xmlns:a16="http://schemas.microsoft.com/office/drawing/2014/main" id="{FE9CB61A-5765-51B6-289A-7C12F06FD433}"/>
              </a:ext>
            </a:extLst>
          </p:cNvPr>
          <p:cNvSpPr txBox="1"/>
          <p:nvPr/>
        </p:nvSpPr>
        <p:spPr>
          <a:xfrm>
            <a:off x="210896" y="3846560"/>
            <a:ext cx="1642327" cy="369332"/>
          </a:xfrm>
          <a:prstGeom prst="rect">
            <a:avLst/>
          </a:prstGeom>
          <a:noFill/>
        </p:spPr>
        <p:txBody>
          <a:bodyPr wrap="square" rtlCol="0">
            <a:spAutoFit/>
          </a:bodyPr>
          <a:lstStyle/>
          <a:p>
            <a:pPr algn="ctr"/>
            <a:r>
              <a:rPr lang="en-US" dirty="0"/>
              <a:t>DATA SOURCE</a:t>
            </a:r>
          </a:p>
        </p:txBody>
      </p:sp>
      <p:sp>
        <p:nvSpPr>
          <p:cNvPr id="20" name="TextBox 19">
            <a:extLst>
              <a:ext uri="{FF2B5EF4-FFF2-40B4-BE49-F238E27FC236}">
                <a16:creationId xmlns:a16="http://schemas.microsoft.com/office/drawing/2014/main" id="{BADCF686-9FE0-872E-F7C9-CE5F985AD522}"/>
              </a:ext>
            </a:extLst>
          </p:cNvPr>
          <p:cNvSpPr txBox="1"/>
          <p:nvPr/>
        </p:nvSpPr>
        <p:spPr>
          <a:xfrm>
            <a:off x="1986116" y="2821861"/>
            <a:ext cx="717755" cy="369332"/>
          </a:xfrm>
          <a:prstGeom prst="rect">
            <a:avLst/>
          </a:prstGeom>
          <a:noFill/>
        </p:spPr>
        <p:txBody>
          <a:bodyPr wrap="square" rtlCol="0">
            <a:spAutoFit/>
          </a:bodyPr>
          <a:lstStyle/>
          <a:p>
            <a:r>
              <a:rPr lang="en-US" dirty="0">
                <a:solidFill>
                  <a:schemeClr val="accent5">
                    <a:lumMod val="75000"/>
                  </a:schemeClr>
                </a:solidFill>
              </a:rPr>
              <a:t>Load</a:t>
            </a:r>
          </a:p>
        </p:txBody>
      </p:sp>
      <p:cxnSp>
        <p:nvCxnSpPr>
          <p:cNvPr id="21" name="Straight Arrow Connector 20">
            <a:extLst>
              <a:ext uri="{FF2B5EF4-FFF2-40B4-BE49-F238E27FC236}">
                <a16:creationId xmlns:a16="http://schemas.microsoft.com/office/drawing/2014/main" id="{18D57937-E019-AE7F-D425-E50F451F3BB0}"/>
              </a:ext>
            </a:extLst>
          </p:cNvPr>
          <p:cNvCxnSpPr>
            <a:cxnSpLocks/>
          </p:cNvCxnSpPr>
          <p:nvPr/>
        </p:nvCxnSpPr>
        <p:spPr>
          <a:xfrm>
            <a:off x="5384538" y="3191193"/>
            <a:ext cx="1327131" cy="0"/>
          </a:xfrm>
          <a:prstGeom prst="straightConnector1">
            <a:avLst/>
          </a:prstGeom>
          <a:ln w="50800">
            <a:tailEnd type="triangle"/>
          </a:ln>
        </p:spPr>
        <p:style>
          <a:lnRef idx="3">
            <a:schemeClr val="accent5"/>
          </a:lnRef>
          <a:fillRef idx="0">
            <a:schemeClr val="accent5"/>
          </a:fillRef>
          <a:effectRef idx="2">
            <a:schemeClr val="accent5"/>
          </a:effectRef>
          <a:fontRef idx="minor">
            <a:schemeClr val="tx1"/>
          </a:fontRef>
        </p:style>
      </p:cxnSp>
      <p:sp>
        <p:nvSpPr>
          <p:cNvPr id="22" name="TextBox 21">
            <a:extLst>
              <a:ext uri="{FF2B5EF4-FFF2-40B4-BE49-F238E27FC236}">
                <a16:creationId xmlns:a16="http://schemas.microsoft.com/office/drawing/2014/main" id="{B6370441-5D35-5C26-9829-3DE3DFEE6B0F}"/>
              </a:ext>
            </a:extLst>
          </p:cNvPr>
          <p:cNvSpPr txBox="1"/>
          <p:nvPr/>
        </p:nvSpPr>
        <p:spPr>
          <a:xfrm>
            <a:off x="6575297" y="3666807"/>
            <a:ext cx="1598529" cy="369332"/>
          </a:xfrm>
          <a:prstGeom prst="rect">
            <a:avLst/>
          </a:prstGeom>
          <a:noFill/>
        </p:spPr>
        <p:txBody>
          <a:bodyPr wrap="square" rtlCol="0">
            <a:spAutoFit/>
          </a:bodyPr>
          <a:lstStyle/>
          <a:p>
            <a:r>
              <a:rPr lang="en-US" dirty="0">
                <a:solidFill>
                  <a:schemeClr val="accent5">
                    <a:lumMod val="75000"/>
                  </a:schemeClr>
                </a:solidFill>
              </a:rPr>
              <a:t>Transformation</a:t>
            </a:r>
          </a:p>
        </p:txBody>
      </p:sp>
      <p:sp>
        <p:nvSpPr>
          <p:cNvPr id="24" name="TextBox 23">
            <a:extLst>
              <a:ext uri="{FF2B5EF4-FFF2-40B4-BE49-F238E27FC236}">
                <a16:creationId xmlns:a16="http://schemas.microsoft.com/office/drawing/2014/main" id="{E9F7F33C-5119-E631-7E92-E3633BCF8178}"/>
              </a:ext>
            </a:extLst>
          </p:cNvPr>
          <p:cNvSpPr txBox="1"/>
          <p:nvPr/>
        </p:nvSpPr>
        <p:spPr>
          <a:xfrm>
            <a:off x="5282117" y="3175739"/>
            <a:ext cx="1189316" cy="646331"/>
          </a:xfrm>
          <a:prstGeom prst="rect">
            <a:avLst/>
          </a:prstGeom>
          <a:noFill/>
        </p:spPr>
        <p:txBody>
          <a:bodyPr wrap="square" rtlCol="0">
            <a:spAutoFit/>
          </a:bodyPr>
          <a:lstStyle/>
          <a:p>
            <a:r>
              <a:rPr lang="en-US" dirty="0">
                <a:solidFill>
                  <a:schemeClr val="accent5">
                    <a:lumMod val="75000"/>
                  </a:schemeClr>
                </a:solidFill>
              </a:rPr>
              <a:t>DATA CLEANING</a:t>
            </a:r>
          </a:p>
        </p:txBody>
      </p:sp>
      <p:cxnSp>
        <p:nvCxnSpPr>
          <p:cNvPr id="25" name="Straight Arrow Connector 24">
            <a:extLst>
              <a:ext uri="{FF2B5EF4-FFF2-40B4-BE49-F238E27FC236}">
                <a16:creationId xmlns:a16="http://schemas.microsoft.com/office/drawing/2014/main" id="{E16E483E-A342-DB56-6E2B-6C5EF4466646}"/>
              </a:ext>
            </a:extLst>
          </p:cNvPr>
          <p:cNvCxnSpPr>
            <a:cxnSpLocks/>
          </p:cNvCxnSpPr>
          <p:nvPr/>
        </p:nvCxnSpPr>
        <p:spPr>
          <a:xfrm>
            <a:off x="7778692" y="3191193"/>
            <a:ext cx="1758598" cy="0"/>
          </a:xfrm>
          <a:prstGeom prst="straightConnector1">
            <a:avLst/>
          </a:prstGeom>
          <a:ln w="50800">
            <a:tailEnd type="triangle"/>
          </a:ln>
        </p:spPr>
        <p:style>
          <a:lnRef idx="3">
            <a:schemeClr val="accent5"/>
          </a:lnRef>
          <a:fillRef idx="0">
            <a:schemeClr val="accent5"/>
          </a:fillRef>
          <a:effectRef idx="2">
            <a:schemeClr val="accent5"/>
          </a:effectRef>
          <a:fontRef idx="minor">
            <a:schemeClr val="tx1"/>
          </a:fontRef>
        </p:style>
      </p:cxnSp>
      <p:sp>
        <p:nvSpPr>
          <p:cNvPr id="27" name="TextBox 26">
            <a:extLst>
              <a:ext uri="{FF2B5EF4-FFF2-40B4-BE49-F238E27FC236}">
                <a16:creationId xmlns:a16="http://schemas.microsoft.com/office/drawing/2014/main" id="{D036FD7D-69AC-E753-E6F4-6A3BDAF3B2E7}"/>
              </a:ext>
            </a:extLst>
          </p:cNvPr>
          <p:cNvSpPr txBox="1"/>
          <p:nvPr/>
        </p:nvSpPr>
        <p:spPr>
          <a:xfrm>
            <a:off x="7699475" y="2544862"/>
            <a:ext cx="1598529" cy="646331"/>
          </a:xfrm>
          <a:prstGeom prst="rect">
            <a:avLst/>
          </a:prstGeom>
          <a:noFill/>
        </p:spPr>
        <p:txBody>
          <a:bodyPr wrap="square" rtlCol="0">
            <a:spAutoFit/>
          </a:bodyPr>
          <a:lstStyle/>
          <a:p>
            <a:r>
              <a:rPr lang="en-US" dirty="0">
                <a:solidFill>
                  <a:schemeClr val="accent5">
                    <a:lumMod val="75000"/>
                  </a:schemeClr>
                </a:solidFill>
              </a:rPr>
              <a:t>Data Visualization</a:t>
            </a:r>
          </a:p>
        </p:txBody>
      </p:sp>
      <p:sp>
        <p:nvSpPr>
          <p:cNvPr id="28" name="TextBox 27">
            <a:extLst>
              <a:ext uri="{FF2B5EF4-FFF2-40B4-BE49-F238E27FC236}">
                <a16:creationId xmlns:a16="http://schemas.microsoft.com/office/drawing/2014/main" id="{A45D9152-D5F2-E93D-C001-9709D21D1805}"/>
              </a:ext>
            </a:extLst>
          </p:cNvPr>
          <p:cNvSpPr txBox="1"/>
          <p:nvPr/>
        </p:nvSpPr>
        <p:spPr>
          <a:xfrm>
            <a:off x="3165489" y="4729316"/>
            <a:ext cx="1642327" cy="646331"/>
          </a:xfrm>
          <a:prstGeom prst="rect">
            <a:avLst/>
          </a:prstGeom>
          <a:noFill/>
        </p:spPr>
        <p:txBody>
          <a:bodyPr wrap="square" rtlCol="0">
            <a:spAutoFit/>
          </a:bodyPr>
          <a:lstStyle/>
          <a:p>
            <a:pPr algn="ctr"/>
            <a:r>
              <a:rPr lang="en-US" dirty="0"/>
              <a:t>JUPYTER NOTEBOOK</a:t>
            </a:r>
          </a:p>
        </p:txBody>
      </p:sp>
      <p:sp>
        <p:nvSpPr>
          <p:cNvPr id="29" name="TextBox 28">
            <a:extLst>
              <a:ext uri="{FF2B5EF4-FFF2-40B4-BE49-F238E27FC236}">
                <a16:creationId xmlns:a16="http://schemas.microsoft.com/office/drawing/2014/main" id="{7E9C0FCD-1713-2E42-5551-D495F0AC644F}"/>
              </a:ext>
            </a:extLst>
          </p:cNvPr>
          <p:cNvSpPr txBox="1"/>
          <p:nvPr/>
        </p:nvSpPr>
        <p:spPr>
          <a:xfrm>
            <a:off x="9644069" y="4680155"/>
            <a:ext cx="1642327" cy="461665"/>
          </a:xfrm>
          <a:prstGeom prst="rect">
            <a:avLst/>
          </a:prstGeom>
          <a:noFill/>
        </p:spPr>
        <p:txBody>
          <a:bodyPr wrap="square" rtlCol="0">
            <a:spAutoFit/>
          </a:bodyPr>
          <a:lstStyle/>
          <a:p>
            <a:pPr algn="ctr"/>
            <a:r>
              <a:rPr lang="en-US" sz="2400" dirty="0"/>
              <a:t>POWER BI</a:t>
            </a:r>
          </a:p>
        </p:txBody>
      </p:sp>
      <p:sp>
        <p:nvSpPr>
          <p:cNvPr id="30" name="TextBox 29">
            <a:extLst>
              <a:ext uri="{FF2B5EF4-FFF2-40B4-BE49-F238E27FC236}">
                <a16:creationId xmlns:a16="http://schemas.microsoft.com/office/drawing/2014/main" id="{7B3EC597-2FF7-6A7F-2D09-0A11A595F622}"/>
              </a:ext>
            </a:extLst>
          </p:cNvPr>
          <p:cNvSpPr txBox="1"/>
          <p:nvPr/>
        </p:nvSpPr>
        <p:spPr>
          <a:xfrm>
            <a:off x="5296735" y="2734119"/>
            <a:ext cx="1598529" cy="369332"/>
          </a:xfrm>
          <a:prstGeom prst="rect">
            <a:avLst/>
          </a:prstGeom>
          <a:noFill/>
        </p:spPr>
        <p:txBody>
          <a:bodyPr wrap="square" rtlCol="0">
            <a:spAutoFit/>
          </a:bodyPr>
          <a:lstStyle/>
          <a:p>
            <a:r>
              <a:rPr lang="en-US" dirty="0">
                <a:solidFill>
                  <a:schemeClr val="accent5">
                    <a:lumMod val="75000"/>
                  </a:schemeClr>
                </a:solidFill>
              </a:rPr>
              <a:t>EDA</a:t>
            </a:r>
          </a:p>
        </p:txBody>
      </p:sp>
    </p:spTree>
    <p:extLst>
      <p:ext uri="{BB962C8B-B14F-4D97-AF65-F5344CB8AC3E}">
        <p14:creationId xmlns:p14="http://schemas.microsoft.com/office/powerpoint/2010/main" val="271175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72C3E-8A28-04DF-3295-C872FD714418}"/>
              </a:ext>
            </a:extLst>
          </p:cNvPr>
          <p:cNvSpPr>
            <a:spLocks noGrp="1"/>
          </p:cNvSpPr>
          <p:nvPr>
            <p:ph type="title"/>
          </p:nvPr>
        </p:nvSpPr>
        <p:spPr>
          <a:xfrm>
            <a:off x="8129872" y="643467"/>
            <a:ext cx="3473009" cy="5571066"/>
          </a:xfrm>
        </p:spPr>
        <p:txBody>
          <a:bodyPr vert="horz" lIns="91440" tIns="45720" rIns="91440" bIns="45720" rtlCol="0" anchor="ctr">
            <a:normAutofit/>
          </a:bodyPr>
          <a:lstStyle/>
          <a:p>
            <a:pPr algn="l"/>
            <a:r>
              <a:rPr lang="en-US" kern="1200" cap="all" spc="100" baseline="0" dirty="0">
                <a:solidFill>
                  <a:schemeClr val="tx1">
                    <a:lumMod val="95000"/>
                    <a:lumOff val="5000"/>
                  </a:schemeClr>
                </a:solidFill>
                <a:latin typeface="+mj-lt"/>
                <a:ea typeface="+mj-ea"/>
                <a:cs typeface="+mj-cs"/>
              </a:rPr>
              <a:t>TASK 1</a:t>
            </a:r>
          </a:p>
        </p:txBody>
      </p:sp>
      <p:pic>
        <p:nvPicPr>
          <p:cNvPr id="9" name="Picture 8" descr="A logo with orange circles and black text&#10;&#10;Description automatically generated">
            <a:extLst>
              <a:ext uri="{FF2B5EF4-FFF2-40B4-BE49-F238E27FC236}">
                <a16:creationId xmlns:a16="http://schemas.microsoft.com/office/drawing/2014/main" id="{D47060EF-DFD2-6A36-D4BE-9753B605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749" y="2132646"/>
            <a:ext cx="4382123" cy="2488376"/>
          </a:xfrm>
          <a:prstGeom prst="rect">
            <a:avLst/>
          </a:prstGeom>
        </p:spPr>
      </p:pic>
      <p:cxnSp>
        <p:nvCxnSpPr>
          <p:cNvPr id="16" name="Straight Connector 1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B581828-8F54-4D57-FB05-57B7E3F4524B}"/>
              </a:ext>
            </a:extLst>
          </p:cNvPr>
          <p:cNvSpPr>
            <a:spLocks/>
          </p:cNvSpPr>
          <p:nvPr/>
        </p:nvSpPr>
        <p:spPr>
          <a:xfrm>
            <a:off x="4555431" y="4473782"/>
            <a:ext cx="6596063" cy="643803"/>
          </a:xfrm>
          <a:prstGeom prst="rect">
            <a:avLst/>
          </a:prstGeom>
        </p:spPr>
        <p:txBody>
          <a:bodyPr vert="horz" lIns="91440" tIns="45720" rIns="91440" bIns="45720" rtlCol="0" anchor="t">
            <a:normAutofit/>
          </a:bodyPr>
          <a:lstStyle/>
          <a:p>
            <a:pPr defTabSz="676656">
              <a:spcAft>
                <a:spcPts val="600"/>
              </a:spcAft>
            </a:pPr>
            <a:r>
              <a:rPr lang="en-US" sz="2400" kern="1200" cap="all" dirty="0">
                <a:solidFill>
                  <a:schemeClr val="accent2">
                    <a:lumMod val="60000"/>
                    <a:lumOff val="40000"/>
                  </a:schemeClr>
                </a:solidFill>
                <a:latin typeface="+mn-lt"/>
                <a:ea typeface="+mn-ea"/>
                <a:cs typeface="+mn-cs"/>
              </a:rPr>
              <a:t>JUPYTER NOTEBOOK</a:t>
            </a:r>
            <a:endParaRPr lang="en-US" sz="3600" cap="all" dirty="0">
              <a:solidFill>
                <a:schemeClr val="accent2">
                  <a:lumMod val="60000"/>
                  <a:lumOff val="40000"/>
                </a:schemeClr>
              </a:solidFill>
            </a:endParaRPr>
          </a:p>
        </p:txBody>
      </p:sp>
      <p:sp>
        <p:nvSpPr>
          <p:cNvPr id="20" name="Rectangle: Rounded Corners 19">
            <a:extLst>
              <a:ext uri="{FF2B5EF4-FFF2-40B4-BE49-F238E27FC236}">
                <a16:creationId xmlns:a16="http://schemas.microsoft.com/office/drawing/2014/main" id="{10F7E943-7D45-160F-D45C-4C436A6C48B2}"/>
              </a:ext>
            </a:extLst>
          </p:cNvPr>
          <p:cNvSpPr/>
          <p:nvPr/>
        </p:nvSpPr>
        <p:spPr>
          <a:xfrm>
            <a:off x="891251" y="902824"/>
            <a:ext cx="2933489" cy="32293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C3C266BE-95BC-A1D5-5DDF-02B534E81405}"/>
              </a:ext>
            </a:extLst>
          </p:cNvPr>
          <p:cNvGraphicFramePr/>
          <p:nvPr>
            <p:extLst>
              <p:ext uri="{D42A27DB-BD31-4B8C-83A1-F6EECF244321}">
                <p14:modId xmlns:p14="http://schemas.microsoft.com/office/powerpoint/2010/main" val="2901849419"/>
              </p:ext>
            </p:extLst>
          </p:nvPr>
        </p:nvGraphicFramePr>
        <p:xfrm>
          <a:off x="1052052" y="1740724"/>
          <a:ext cx="2595713" cy="2162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8851DEEE-5C9A-0C3C-BD0E-758E8FEE9184}"/>
              </a:ext>
            </a:extLst>
          </p:cNvPr>
          <p:cNvSpPr txBox="1"/>
          <p:nvPr/>
        </p:nvSpPr>
        <p:spPr>
          <a:xfrm>
            <a:off x="1318529" y="1148684"/>
            <a:ext cx="2062758" cy="369332"/>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solidFill>
                  <a:schemeClr val="bg2">
                    <a:lumMod val="10000"/>
                  </a:schemeClr>
                </a:solidFill>
              </a:rPr>
              <a:t>TRANSFORMATION</a:t>
            </a:r>
          </a:p>
        </p:txBody>
      </p:sp>
    </p:spTree>
    <p:extLst>
      <p:ext uri="{BB962C8B-B14F-4D97-AF65-F5344CB8AC3E}">
        <p14:creationId xmlns:p14="http://schemas.microsoft.com/office/powerpoint/2010/main" val="4950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2C74113-453F-4432-8DB2-605029FF1A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A466AAA7-8D7F-4E42-B3CF-FAA0C3B81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6BAEB520-6E27-49D4-974F-B7F73039F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7">
              <a:extLst>
                <a:ext uri="{FF2B5EF4-FFF2-40B4-BE49-F238E27FC236}">
                  <a16:creationId xmlns:a16="http://schemas.microsoft.com/office/drawing/2014/main" id="{1215C1E6-7C49-4E2B-A190-8E03A1D99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8">
              <a:extLst>
                <a:ext uri="{FF2B5EF4-FFF2-40B4-BE49-F238E27FC236}">
                  <a16:creationId xmlns:a16="http://schemas.microsoft.com/office/drawing/2014/main" id="{D4AFC1BD-7AFA-4F58-B7C6-69896C1D6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9">
              <a:extLst>
                <a:ext uri="{FF2B5EF4-FFF2-40B4-BE49-F238E27FC236}">
                  <a16:creationId xmlns:a16="http://schemas.microsoft.com/office/drawing/2014/main" id="{19FC4CAF-8E84-4EA7-BC40-291C4065E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0">
              <a:extLst>
                <a:ext uri="{FF2B5EF4-FFF2-40B4-BE49-F238E27FC236}">
                  <a16:creationId xmlns:a16="http://schemas.microsoft.com/office/drawing/2014/main" id="{465E902E-FA4D-4522-902B-874CE56EA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1">
              <a:extLst>
                <a:ext uri="{FF2B5EF4-FFF2-40B4-BE49-F238E27FC236}">
                  <a16:creationId xmlns:a16="http://schemas.microsoft.com/office/drawing/2014/main" id="{EA22E271-6E18-46A1-BF4E-131F9ACE4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6588DEA0-277A-4D68-A78C-D0C1C588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3">
              <a:extLst>
                <a:ext uri="{FF2B5EF4-FFF2-40B4-BE49-F238E27FC236}">
                  <a16:creationId xmlns:a16="http://schemas.microsoft.com/office/drawing/2014/main" id="{685B3061-6618-4266-9537-3DC20490C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4">
              <a:extLst>
                <a:ext uri="{FF2B5EF4-FFF2-40B4-BE49-F238E27FC236}">
                  <a16:creationId xmlns:a16="http://schemas.microsoft.com/office/drawing/2014/main" id="{38058FAD-F0CB-4DB5-A213-9E114E5B9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5">
              <a:extLst>
                <a:ext uri="{FF2B5EF4-FFF2-40B4-BE49-F238E27FC236}">
                  <a16:creationId xmlns:a16="http://schemas.microsoft.com/office/drawing/2014/main" id="{6F6D76EB-756B-46F7-A9BE-E21A7E55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6">
              <a:extLst>
                <a:ext uri="{FF2B5EF4-FFF2-40B4-BE49-F238E27FC236}">
                  <a16:creationId xmlns:a16="http://schemas.microsoft.com/office/drawing/2014/main" id="{51B78C00-836D-45E8-B2DE-1E3D458ED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7">
              <a:extLst>
                <a:ext uri="{FF2B5EF4-FFF2-40B4-BE49-F238E27FC236}">
                  <a16:creationId xmlns:a16="http://schemas.microsoft.com/office/drawing/2014/main" id="{A85B00CB-3141-4556-8E6E-03EA8EE01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8">
              <a:extLst>
                <a:ext uri="{FF2B5EF4-FFF2-40B4-BE49-F238E27FC236}">
                  <a16:creationId xmlns:a16="http://schemas.microsoft.com/office/drawing/2014/main" id="{24F875AF-C3A7-4833-A569-E91A0248D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9">
              <a:extLst>
                <a:ext uri="{FF2B5EF4-FFF2-40B4-BE49-F238E27FC236}">
                  <a16:creationId xmlns:a16="http://schemas.microsoft.com/office/drawing/2014/main" id="{419E437E-6D4F-4783-BC3B-58643A18F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0">
              <a:extLst>
                <a:ext uri="{FF2B5EF4-FFF2-40B4-BE49-F238E27FC236}">
                  <a16:creationId xmlns:a16="http://schemas.microsoft.com/office/drawing/2014/main" id="{4C766AE6-817A-4F9C-B5A0-8D4DAE4A2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21">
              <a:extLst>
                <a:ext uri="{FF2B5EF4-FFF2-40B4-BE49-F238E27FC236}">
                  <a16:creationId xmlns:a16="http://schemas.microsoft.com/office/drawing/2014/main" id="{CA671B31-EE1A-4565-BC3B-8E134308E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5" name="Freeform 22">
              <a:extLst>
                <a:ext uri="{FF2B5EF4-FFF2-40B4-BE49-F238E27FC236}">
                  <a16:creationId xmlns:a16="http://schemas.microsoft.com/office/drawing/2014/main" id="{D04BA46A-4775-4463-9FE6-56AAE115B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3">
              <a:extLst>
                <a:ext uri="{FF2B5EF4-FFF2-40B4-BE49-F238E27FC236}">
                  <a16:creationId xmlns:a16="http://schemas.microsoft.com/office/drawing/2014/main" id="{83CD4D33-22C8-449F-A6BD-74FA6537B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4">
              <a:extLst>
                <a:ext uri="{FF2B5EF4-FFF2-40B4-BE49-F238E27FC236}">
                  <a16:creationId xmlns:a16="http://schemas.microsoft.com/office/drawing/2014/main" id="{D895287C-9201-4853-8B97-143AC0AFE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5">
              <a:extLst>
                <a:ext uri="{FF2B5EF4-FFF2-40B4-BE49-F238E27FC236}">
                  <a16:creationId xmlns:a16="http://schemas.microsoft.com/office/drawing/2014/main" id="{00917837-9817-4742-A648-0403EFBCC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a:extLst>
              <a:ext uri="{FF2B5EF4-FFF2-40B4-BE49-F238E27FC236}">
                <a16:creationId xmlns:a16="http://schemas.microsoft.com/office/drawing/2014/main" id="{FB969373-C44C-4AF2-B48D-DF9BD6EA3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 name="Rectangle 40">
              <a:extLst>
                <a:ext uri="{FF2B5EF4-FFF2-40B4-BE49-F238E27FC236}">
                  <a16:creationId xmlns:a16="http://schemas.microsoft.com/office/drawing/2014/main" id="{4B4D5C6A-9823-4F56-9ECB-A294AE62B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a:extLst>
                <a:ext uri="{FF2B5EF4-FFF2-40B4-BE49-F238E27FC236}">
                  <a16:creationId xmlns:a16="http://schemas.microsoft.com/office/drawing/2014/main" id="{DD301B3E-3575-4E8F-884E-B8D3AB85D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D0BE2943-7B8B-483F-9155-3C8FA13EA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45" name="Rectangle 4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69B7ADA-24BC-1F1E-E0A2-AFF0E835FF10}"/>
              </a:ext>
            </a:extLst>
          </p:cNvPr>
          <p:cNvSpPr>
            <a:spLocks noGrp="1"/>
          </p:cNvSpPr>
          <p:nvPr>
            <p:ph type="title"/>
          </p:nvPr>
        </p:nvSpPr>
        <p:spPr>
          <a:xfrm>
            <a:off x="888630" y="4563895"/>
            <a:ext cx="5109005" cy="1777829"/>
          </a:xfrm>
        </p:spPr>
        <p:txBody>
          <a:bodyPr vert="horz" lIns="228600" tIns="228600" rIns="228600" bIns="228600" rtlCol="0" anchor="ctr">
            <a:normAutofit/>
          </a:bodyPr>
          <a:lstStyle/>
          <a:p>
            <a:pPr marL="685800" indent="-685800" algn="r"/>
            <a:r>
              <a:rPr lang="en-US" sz="3700">
                <a:solidFill>
                  <a:schemeClr val="tx1"/>
                </a:solidFill>
              </a:rPr>
              <a:t>LOAD THE DATA SET INTO JUPYTER NOTEBOOK</a:t>
            </a:r>
          </a:p>
        </p:txBody>
      </p:sp>
      <p:pic>
        <p:nvPicPr>
          <p:cNvPr id="10" name="Content Placeholder 9">
            <a:extLst>
              <a:ext uri="{FF2B5EF4-FFF2-40B4-BE49-F238E27FC236}">
                <a16:creationId xmlns:a16="http://schemas.microsoft.com/office/drawing/2014/main" id="{550E7A33-B2C8-C1A9-219F-909AA0E150EC}"/>
              </a:ext>
            </a:extLst>
          </p:cNvPr>
          <p:cNvPicPr>
            <a:picLocks noChangeAspect="1"/>
          </p:cNvPicPr>
          <p:nvPr/>
        </p:nvPicPr>
        <p:blipFill rotWithShape="1">
          <a:blip r:embed="rId2"/>
          <a:srcRect t="2961"/>
          <a:stretch/>
        </p:blipFill>
        <p:spPr>
          <a:xfrm>
            <a:off x="20" y="-284470"/>
            <a:ext cx="5997616" cy="5049510"/>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p:spPr>
      </p:pic>
      <p:pic>
        <p:nvPicPr>
          <p:cNvPr id="8" name="Content Placeholder 7">
            <a:extLst>
              <a:ext uri="{FF2B5EF4-FFF2-40B4-BE49-F238E27FC236}">
                <a16:creationId xmlns:a16="http://schemas.microsoft.com/office/drawing/2014/main" id="{D8AF5BB5-ABCD-0EC1-B1D0-B61503E81EF3}"/>
              </a:ext>
            </a:extLst>
          </p:cNvPr>
          <p:cNvPicPr>
            <a:picLocks noGrp="1" noChangeAspect="1"/>
          </p:cNvPicPr>
          <p:nvPr>
            <p:ph sz="quarter" idx="4"/>
          </p:nvPr>
        </p:nvPicPr>
        <p:blipFill rotWithShape="1">
          <a:blip r:embed="rId3"/>
          <a:srcRect r="21299" b="-1"/>
          <a:stretch/>
        </p:blipFill>
        <p:spPr>
          <a:xfrm>
            <a:off x="6176435" y="10"/>
            <a:ext cx="6015565" cy="4765030"/>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p:spPr>
      </p:pic>
    </p:spTree>
    <p:extLst>
      <p:ext uri="{BB962C8B-B14F-4D97-AF65-F5344CB8AC3E}">
        <p14:creationId xmlns:p14="http://schemas.microsoft.com/office/powerpoint/2010/main" val="2119655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D2C74113-453F-4432-8DB2-605029FF1A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9" name="Freeform 5">
              <a:extLst>
                <a:ext uri="{FF2B5EF4-FFF2-40B4-BE49-F238E27FC236}">
                  <a16:creationId xmlns:a16="http://schemas.microsoft.com/office/drawing/2014/main" id="{A466AAA7-8D7F-4E42-B3CF-FAA0C3B81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6">
              <a:extLst>
                <a:ext uri="{FF2B5EF4-FFF2-40B4-BE49-F238E27FC236}">
                  <a16:creationId xmlns:a16="http://schemas.microsoft.com/office/drawing/2014/main" id="{6BAEB520-6E27-49D4-974F-B7F73039F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7">
              <a:extLst>
                <a:ext uri="{FF2B5EF4-FFF2-40B4-BE49-F238E27FC236}">
                  <a16:creationId xmlns:a16="http://schemas.microsoft.com/office/drawing/2014/main" id="{1215C1E6-7C49-4E2B-A190-8E03A1D99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8">
              <a:extLst>
                <a:ext uri="{FF2B5EF4-FFF2-40B4-BE49-F238E27FC236}">
                  <a16:creationId xmlns:a16="http://schemas.microsoft.com/office/drawing/2014/main" id="{D4AFC1BD-7AFA-4F58-B7C6-69896C1D6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9">
              <a:extLst>
                <a:ext uri="{FF2B5EF4-FFF2-40B4-BE49-F238E27FC236}">
                  <a16:creationId xmlns:a16="http://schemas.microsoft.com/office/drawing/2014/main" id="{19FC4CAF-8E84-4EA7-BC40-291C4065E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4" name="Freeform 10">
              <a:extLst>
                <a:ext uri="{FF2B5EF4-FFF2-40B4-BE49-F238E27FC236}">
                  <a16:creationId xmlns:a16="http://schemas.microsoft.com/office/drawing/2014/main" id="{465E902E-FA4D-4522-902B-874CE56EA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5" name="Freeform 11">
              <a:extLst>
                <a:ext uri="{FF2B5EF4-FFF2-40B4-BE49-F238E27FC236}">
                  <a16:creationId xmlns:a16="http://schemas.microsoft.com/office/drawing/2014/main" id="{EA22E271-6E18-46A1-BF4E-131F9ACE4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2">
              <a:extLst>
                <a:ext uri="{FF2B5EF4-FFF2-40B4-BE49-F238E27FC236}">
                  <a16:creationId xmlns:a16="http://schemas.microsoft.com/office/drawing/2014/main" id="{6588DEA0-277A-4D68-A78C-D0C1C5881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3">
              <a:extLst>
                <a:ext uri="{FF2B5EF4-FFF2-40B4-BE49-F238E27FC236}">
                  <a16:creationId xmlns:a16="http://schemas.microsoft.com/office/drawing/2014/main" id="{685B3061-6618-4266-9537-3DC20490C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4">
              <a:extLst>
                <a:ext uri="{FF2B5EF4-FFF2-40B4-BE49-F238E27FC236}">
                  <a16:creationId xmlns:a16="http://schemas.microsoft.com/office/drawing/2014/main" id="{38058FAD-F0CB-4DB5-A213-9E114E5B9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15">
              <a:extLst>
                <a:ext uri="{FF2B5EF4-FFF2-40B4-BE49-F238E27FC236}">
                  <a16:creationId xmlns:a16="http://schemas.microsoft.com/office/drawing/2014/main" id="{6F6D76EB-756B-46F7-A9BE-E21A7E55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16">
              <a:extLst>
                <a:ext uri="{FF2B5EF4-FFF2-40B4-BE49-F238E27FC236}">
                  <a16:creationId xmlns:a16="http://schemas.microsoft.com/office/drawing/2014/main" id="{51B78C00-836D-45E8-B2DE-1E3D458ED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17">
              <a:extLst>
                <a:ext uri="{FF2B5EF4-FFF2-40B4-BE49-F238E27FC236}">
                  <a16:creationId xmlns:a16="http://schemas.microsoft.com/office/drawing/2014/main" id="{A85B00CB-3141-4556-8E6E-03EA8EE01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18">
              <a:extLst>
                <a:ext uri="{FF2B5EF4-FFF2-40B4-BE49-F238E27FC236}">
                  <a16:creationId xmlns:a16="http://schemas.microsoft.com/office/drawing/2014/main" id="{24F875AF-C3A7-4833-A569-E91A0248D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9">
              <a:extLst>
                <a:ext uri="{FF2B5EF4-FFF2-40B4-BE49-F238E27FC236}">
                  <a16:creationId xmlns:a16="http://schemas.microsoft.com/office/drawing/2014/main" id="{419E437E-6D4F-4783-BC3B-58643A18F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20">
              <a:extLst>
                <a:ext uri="{FF2B5EF4-FFF2-40B4-BE49-F238E27FC236}">
                  <a16:creationId xmlns:a16="http://schemas.microsoft.com/office/drawing/2014/main" id="{4C766AE6-817A-4F9C-B5A0-8D4DAE4A2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5" name="Freeform 21">
              <a:extLst>
                <a:ext uri="{FF2B5EF4-FFF2-40B4-BE49-F238E27FC236}">
                  <a16:creationId xmlns:a16="http://schemas.microsoft.com/office/drawing/2014/main" id="{CA671B31-EE1A-4565-BC3B-8E134308E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06" name="Freeform 22">
              <a:extLst>
                <a:ext uri="{FF2B5EF4-FFF2-40B4-BE49-F238E27FC236}">
                  <a16:creationId xmlns:a16="http://schemas.microsoft.com/office/drawing/2014/main" id="{D04BA46A-4775-4463-9FE6-56AAE115B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23">
              <a:extLst>
                <a:ext uri="{FF2B5EF4-FFF2-40B4-BE49-F238E27FC236}">
                  <a16:creationId xmlns:a16="http://schemas.microsoft.com/office/drawing/2014/main" id="{83CD4D33-22C8-449F-A6BD-74FA6537B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24">
              <a:extLst>
                <a:ext uri="{FF2B5EF4-FFF2-40B4-BE49-F238E27FC236}">
                  <a16:creationId xmlns:a16="http://schemas.microsoft.com/office/drawing/2014/main" id="{D895287C-9201-4853-8B97-143AC0AFE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9" name="Freeform 25">
              <a:extLst>
                <a:ext uri="{FF2B5EF4-FFF2-40B4-BE49-F238E27FC236}">
                  <a16:creationId xmlns:a16="http://schemas.microsoft.com/office/drawing/2014/main" id="{00917837-9817-4742-A648-0403EFBCC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216" name="Rectangle 215">
            <a:extLst>
              <a:ext uri="{FF2B5EF4-FFF2-40B4-BE49-F238E27FC236}">
                <a16:creationId xmlns:a16="http://schemas.microsoft.com/office/drawing/2014/main" id="{C00FDF34-941E-408B-A3AF-2F92BD56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60DDAB-2521-9287-4F2D-82AB60E55139}"/>
              </a:ext>
            </a:extLst>
          </p:cNvPr>
          <p:cNvPicPr>
            <a:picLocks noChangeAspect="1"/>
          </p:cNvPicPr>
          <p:nvPr/>
        </p:nvPicPr>
        <p:blipFill rotWithShape="1">
          <a:blip r:embed="rId2"/>
          <a:srcRect l="17537" r="16481" b="-2"/>
          <a:stretch/>
        </p:blipFill>
        <p:spPr>
          <a:xfrm>
            <a:off x="2" y="10"/>
            <a:ext cx="3749675" cy="6857990"/>
          </a:xfrm>
          <a:prstGeom prst="rect">
            <a:avLst/>
          </a:prstGeom>
          <a:ln>
            <a:noFill/>
          </a:ln>
        </p:spPr>
      </p:pic>
      <p:pic>
        <p:nvPicPr>
          <p:cNvPr id="6" name="Picture 5">
            <a:extLst>
              <a:ext uri="{FF2B5EF4-FFF2-40B4-BE49-F238E27FC236}">
                <a16:creationId xmlns:a16="http://schemas.microsoft.com/office/drawing/2014/main" id="{B3860A1E-4155-0B3C-C534-6C777FA6559E}"/>
              </a:ext>
            </a:extLst>
          </p:cNvPr>
          <p:cNvPicPr>
            <a:picLocks noChangeAspect="1"/>
          </p:cNvPicPr>
          <p:nvPr/>
        </p:nvPicPr>
        <p:blipFill rotWithShape="1">
          <a:blip r:embed="rId3"/>
          <a:srcRect t="2206" r="-4" b="766"/>
          <a:stretch/>
        </p:blipFill>
        <p:spPr>
          <a:xfrm>
            <a:off x="3756022" y="227"/>
            <a:ext cx="8435670" cy="6858000"/>
          </a:xfrm>
          <a:prstGeom prst="rect">
            <a:avLst/>
          </a:prstGeom>
          <a:ln>
            <a:noFill/>
          </a:ln>
        </p:spPr>
      </p:pic>
      <p:sp>
        <p:nvSpPr>
          <p:cNvPr id="218" name="Rectangle 217">
            <a:extLst>
              <a:ext uri="{FF2B5EF4-FFF2-40B4-BE49-F238E27FC236}">
                <a16:creationId xmlns:a16="http://schemas.microsoft.com/office/drawing/2014/main" id="{2B731A13-F5C0-4BEC-A248-755BC1578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40" y="0"/>
            <a:ext cx="4637860"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0" name="Group 219">
            <a:extLst>
              <a:ext uri="{FF2B5EF4-FFF2-40B4-BE49-F238E27FC236}">
                <a16:creationId xmlns:a16="http://schemas.microsoft.com/office/drawing/2014/main" id="{DD1A7DD6-33D9-4F69-A47B-82AA5CD961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1" name="Freeform 5">
              <a:extLst>
                <a:ext uri="{FF2B5EF4-FFF2-40B4-BE49-F238E27FC236}">
                  <a16:creationId xmlns:a16="http://schemas.microsoft.com/office/drawing/2014/main" id="{AC36A384-57A2-4B1D-BA59-869B1927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6">
              <a:extLst>
                <a:ext uri="{FF2B5EF4-FFF2-40B4-BE49-F238E27FC236}">
                  <a16:creationId xmlns:a16="http://schemas.microsoft.com/office/drawing/2014/main" id="{318C6EB8-80FF-4185-9E1F-CFE7410AF3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7">
              <a:extLst>
                <a:ext uri="{FF2B5EF4-FFF2-40B4-BE49-F238E27FC236}">
                  <a16:creationId xmlns:a16="http://schemas.microsoft.com/office/drawing/2014/main" id="{9F213969-B8F8-466F-9AE0-7635EA8AB7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8">
              <a:extLst>
                <a:ext uri="{FF2B5EF4-FFF2-40B4-BE49-F238E27FC236}">
                  <a16:creationId xmlns:a16="http://schemas.microsoft.com/office/drawing/2014/main" id="{123D05CF-85D0-4BE5-B810-31686C55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9">
              <a:extLst>
                <a:ext uri="{FF2B5EF4-FFF2-40B4-BE49-F238E27FC236}">
                  <a16:creationId xmlns:a16="http://schemas.microsoft.com/office/drawing/2014/main" id="{240FE9BB-EDF7-4FE5-8DC4-2C1D430F0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
              <a:extLst>
                <a:ext uri="{FF2B5EF4-FFF2-40B4-BE49-F238E27FC236}">
                  <a16:creationId xmlns:a16="http://schemas.microsoft.com/office/drawing/2014/main" id="{6776E9E2-DD50-405B-B92D-050A994465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11">
              <a:extLst>
                <a:ext uri="{FF2B5EF4-FFF2-40B4-BE49-F238E27FC236}">
                  <a16:creationId xmlns:a16="http://schemas.microsoft.com/office/drawing/2014/main" id="{9D5F28A1-C0A0-4603-86B3-2FC09F5468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12">
              <a:extLst>
                <a:ext uri="{FF2B5EF4-FFF2-40B4-BE49-F238E27FC236}">
                  <a16:creationId xmlns:a16="http://schemas.microsoft.com/office/drawing/2014/main" id="{AEC9B30B-0AF3-48F7-80B9-3B4B6098F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13">
              <a:extLst>
                <a:ext uri="{FF2B5EF4-FFF2-40B4-BE49-F238E27FC236}">
                  <a16:creationId xmlns:a16="http://schemas.microsoft.com/office/drawing/2014/main" id="{DB2C8AE0-0C95-46D3-8EE4-99EEE597A6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4">
              <a:extLst>
                <a:ext uri="{FF2B5EF4-FFF2-40B4-BE49-F238E27FC236}">
                  <a16:creationId xmlns:a16="http://schemas.microsoft.com/office/drawing/2014/main" id="{32C9DA31-2ACB-4DAA-A1CA-386296884A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5">
              <a:extLst>
                <a:ext uri="{FF2B5EF4-FFF2-40B4-BE49-F238E27FC236}">
                  <a16:creationId xmlns:a16="http://schemas.microsoft.com/office/drawing/2014/main" id="{01BDC4AF-03FE-4419-AD01-88AEF292E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6">
              <a:extLst>
                <a:ext uri="{FF2B5EF4-FFF2-40B4-BE49-F238E27FC236}">
                  <a16:creationId xmlns:a16="http://schemas.microsoft.com/office/drawing/2014/main" id="{527E51FC-F587-422D-8BE6-41063B1BB9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7">
              <a:extLst>
                <a:ext uri="{FF2B5EF4-FFF2-40B4-BE49-F238E27FC236}">
                  <a16:creationId xmlns:a16="http://schemas.microsoft.com/office/drawing/2014/main" id="{2AB4821A-AC6A-445D-B94E-4C472B3E6D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8">
              <a:extLst>
                <a:ext uri="{FF2B5EF4-FFF2-40B4-BE49-F238E27FC236}">
                  <a16:creationId xmlns:a16="http://schemas.microsoft.com/office/drawing/2014/main" id="{B861D288-7D0F-48AF-ABD7-663A763B8E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19">
              <a:extLst>
                <a:ext uri="{FF2B5EF4-FFF2-40B4-BE49-F238E27FC236}">
                  <a16:creationId xmlns:a16="http://schemas.microsoft.com/office/drawing/2014/main" id="{B688B6D4-74C5-46D6-850C-13FD5A236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0">
              <a:extLst>
                <a:ext uri="{FF2B5EF4-FFF2-40B4-BE49-F238E27FC236}">
                  <a16:creationId xmlns:a16="http://schemas.microsoft.com/office/drawing/2014/main" id="{DC6AADF9-FF05-4268-BAB6-32A05FD65E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21">
              <a:extLst>
                <a:ext uri="{FF2B5EF4-FFF2-40B4-BE49-F238E27FC236}">
                  <a16:creationId xmlns:a16="http://schemas.microsoft.com/office/drawing/2014/main" id="{993E82AC-2878-4BCE-8D65-10F19C5D51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2">
              <a:extLst>
                <a:ext uri="{FF2B5EF4-FFF2-40B4-BE49-F238E27FC236}">
                  <a16:creationId xmlns:a16="http://schemas.microsoft.com/office/drawing/2014/main" id="{8FBB4E18-7347-4FF1-BBB0-900A0D631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23">
              <a:extLst>
                <a:ext uri="{FF2B5EF4-FFF2-40B4-BE49-F238E27FC236}">
                  <a16:creationId xmlns:a16="http://schemas.microsoft.com/office/drawing/2014/main" id="{771696A1-A980-43CE-A80B-C18CD4B3E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24">
              <a:extLst>
                <a:ext uri="{FF2B5EF4-FFF2-40B4-BE49-F238E27FC236}">
                  <a16:creationId xmlns:a16="http://schemas.microsoft.com/office/drawing/2014/main" id="{764AA20C-24F2-4B21-A883-002B51CFA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25">
              <a:extLst>
                <a:ext uri="{FF2B5EF4-FFF2-40B4-BE49-F238E27FC236}">
                  <a16:creationId xmlns:a16="http://schemas.microsoft.com/office/drawing/2014/main" id="{6F2F6444-1898-4337-AEDE-5B6DE5ECE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3" name="Group 242" hidden="1">
            <a:extLst>
              <a:ext uri="{FF2B5EF4-FFF2-40B4-BE49-F238E27FC236}">
                <a16:creationId xmlns:a16="http://schemas.microsoft.com/office/drawing/2014/main" id="{5A2C4A0C-BCB6-4090-B773-8EF75CCAA0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3609" y="1699589"/>
            <a:ext cx="3671786" cy="3467610"/>
            <a:chOff x="700573" y="1816768"/>
            <a:chExt cx="3671786" cy="3467610"/>
          </a:xfrm>
        </p:grpSpPr>
        <p:sp>
          <p:nvSpPr>
            <p:cNvPr id="244" name="Rectangle 243">
              <a:extLst>
                <a:ext uri="{FF2B5EF4-FFF2-40B4-BE49-F238E27FC236}">
                  <a16:creationId xmlns:a16="http://schemas.microsoft.com/office/drawing/2014/main" id="{A7D12951-08B5-40CC-A462-74A742058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0573" y="1816768"/>
              <a:ext cx="3671785"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Isosceles Triangle 22">
              <a:extLst>
                <a:ext uri="{FF2B5EF4-FFF2-40B4-BE49-F238E27FC236}">
                  <a16:creationId xmlns:a16="http://schemas.microsoft.com/office/drawing/2014/main" id="{B1A2ACA8-3A1F-4B88-A46E-223421E94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1975"/>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hidden="1">
              <a:extLst>
                <a:ext uri="{FF2B5EF4-FFF2-40B4-BE49-F238E27FC236}">
                  <a16:creationId xmlns:a16="http://schemas.microsoft.com/office/drawing/2014/main" id="{2AD27701-475B-4D7A-88CB-E0FD7C79B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Content Placeholder 121">
            <a:extLst>
              <a:ext uri="{FF2B5EF4-FFF2-40B4-BE49-F238E27FC236}">
                <a16:creationId xmlns:a16="http://schemas.microsoft.com/office/drawing/2014/main" id="{84FECF2C-D5EA-8CCF-D0D8-AC08A4546294}"/>
              </a:ext>
            </a:extLst>
          </p:cNvPr>
          <p:cNvSpPr>
            <a:spLocks noGrp="1"/>
          </p:cNvSpPr>
          <p:nvPr>
            <p:ph sz="quarter" idx="4"/>
          </p:nvPr>
        </p:nvSpPr>
        <p:spPr>
          <a:xfrm>
            <a:off x="8367778" y="803186"/>
            <a:ext cx="3032542" cy="5248622"/>
          </a:xfrm>
        </p:spPr>
        <p:txBody>
          <a:bodyPr vert="horz" lIns="91440" tIns="45720" rIns="91440" bIns="45720" rtlCol="0" anchor="ctr">
            <a:normAutofit/>
          </a:bodyPr>
          <a:lstStyle/>
          <a:p>
            <a:r>
              <a:rPr lang="en-US" sz="2400" dirty="0">
                <a:solidFill>
                  <a:schemeClr val="accent2">
                    <a:lumMod val="60000"/>
                    <a:lumOff val="40000"/>
                  </a:schemeClr>
                </a:solidFill>
              </a:rPr>
              <a:t>EDA TECHNIQUE</a:t>
            </a:r>
          </a:p>
        </p:txBody>
      </p:sp>
    </p:spTree>
    <p:extLst>
      <p:ext uri="{BB962C8B-B14F-4D97-AF65-F5344CB8AC3E}">
        <p14:creationId xmlns:p14="http://schemas.microsoft.com/office/powerpoint/2010/main" val="97730482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8" name="Group 217">
            <a:extLst>
              <a:ext uri="{FF2B5EF4-FFF2-40B4-BE49-F238E27FC236}">
                <a16:creationId xmlns:a16="http://schemas.microsoft.com/office/drawing/2014/main" id="{9CB4DA44-742C-414B-BA05-633FAAFEBF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19" name="Freeform 5">
              <a:extLst>
                <a:ext uri="{FF2B5EF4-FFF2-40B4-BE49-F238E27FC236}">
                  <a16:creationId xmlns:a16="http://schemas.microsoft.com/office/drawing/2014/main" id="{646F5217-C700-42DF-A991-60041BF85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6">
              <a:extLst>
                <a:ext uri="{FF2B5EF4-FFF2-40B4-BE49-F238E27FC236}">
                  <a16:creationId xmlns:a16="http://schemas.microsoft.com/office/drawing/2014/main" id="{86B42890-A2EB-4CD5-B95E-28BB1B9DC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7">
              <a:extLst>
                <a:ext uri="{FF2B5EF4-FFF2-40B4-BE49-F238E27FC236}">
                  <a16:creationId xmlns:a16="http://schemas.microsoft.com/office/drawing/2014/main" id="{3C4C7C00-4C35-4304-971D-F6545F151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8">
              <a:extLst>
                <a:ext uri="{FF2B5EF4-FFF2-40B4-BE49-F238E27FC236}">
                  <a16:creationId xmlns:a16="http://schemas.microsoft.com/office/drawing/2014/main" id="{062703B6-D095-40E9-AED8-A3895537F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3" name="Freeform 9">
              <a:extLst>
                <a:ext uri="{FF2B5EF4-FFF2-40B4-BE49-F238E27FC236}">
                  <a16:creationId xmlns:a16="http://schemas.microsoft.com/office/drawing/2014/main" id="{055808A0-E0B8-4AC4-B721-4A61DF27E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4" name="Freeform 10">
              <a:extLst>
                <a:ext uri="{FF2B5EF4-FFF2-40B4-BE49-F238E27FC236}">
                  <a16:creationId xmlns:a16="http://schemas.microsoft.com/office/drawing/2014/main" id="{A5C20225-C8C2-466D-BDA5-9CBA8CFE4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5" name="Freeform 11">
              <a:extLst>
                <a:ext uri="{FF2B5EF4-FFF2-40B4-BE49-F238E27FC236}">
                  <a16:creationId xmlns:a16="http://schemas.microsoft.com/office/drawing/2014/main" id="{4FE00035-FBE7-4831-851B-4FEC2CDC9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12">
              <a:extLst>
                <a:ext uri="{FF2B5EF4-FFF2-40B4-BE49-F238E27FC236}">
                  <a16:creationId xmlns:a16="http://schemas.microsoft.com/office/drawing/2014/main" id="{F6E5955C-9D0F-4D45-941B-38C00DCB5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7" name="Freeform 13">
              <a:extLst>
                <a:ext uri="{FF2B5EF4-FFF2-40B4-BE49-F238E27FC236}">
                  <a16:creationId xmlns:a16="http://schemas.microsoft.com/office/drawing/2014/main" id="{28A4AF89-C648-4D4F-9728-5EE6996F8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8" name="Freeform 14">
              <a:extLst>
                <a:ext uri="{FF2B5EF4-FFF2-40B4-BE49-F238E27FC236}">
                  <a16:creationId xmlns:a16="http://schemas.microsoft.com/office/drawing/2014/main" id="{2AE30D5F-611C-4C24-B74D-EE52F199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9" name="Freeform 15">
              <a:extLst>
                <a:ext uri="{FF2B5EF4-FFF2-40B4-BE49-F238E27FC236}">
                  <a16:creationId xmlns:a16="http://schemas.microsoft.com/office/drawing/2014/main" id="{B1313FCA-52AA-4767-BA27-EC3674A3C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0" name="Freeform 16">
              <a:extLst>
                <a:ext uri="{FF2B5EF4-FFF2-40B4-BE49-F238E27FC236}">
                  <a16:creationId xmlns:a16="http://schemas.microsoft.com/office/drawing/2014/main" id="{07FB6C5A-EFC4-4A43-AB27-6244F7CA7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1" name="Freeform 17">
              <a:extLst>
                <a:ext uri="{FF2B5EF4-FFF2-40B4-BE49-F238E27FC236}">
                  <a16:creationId xmlns:a16="http://schemas.microsoft.com/office/drawing/2014/main" id="{3BF24447-F7CC-4598-8910-FAAC77867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2" name="Freeform 18">
              <a:extLst>
                <a:ext uri="{FF2B5EF4-FFF2-40B4-BE49-F238E27FC236}">
                  <a16:creationId xmlns:a16="http://schemas.microsoft.com/office/drawing/2014/main" id="{E8C0FE7B-3A46-4ED7-9C3D-C66FB4E63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3" name="Freeform 19">
              <a:extLst>
                <a:ext uri="{FF2B5EF4-FFF2-40B4-BE49-F238E27FC236}">
                  <a16:creationId xmlns:a16="http://schemas.microsoft.com/office/drawing/2014/main" id="{C93D827F-181D-4B32-A950-DC16B774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4" name="Freeform 20">
              <a:extLst>
                <a:ext uri="{FF2B5EF4-FFF2-40B4-BE49-F238E27FC236}">
                  <a16:creationId xmlns:a16="http://schemas.microsoft.com/office/drawing/2014/main" id="{2CF17858-D8BB-42DA-ADAF-C5B7DDB11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5" name="Freeform 21">
              <a:extLst>
                <a:ext uri="{FF2B5EF4-FFF2-40B4-BE49-F238E27FC236}">
                  <a16:creationId xmlns:a16="http://schemas.microsoft.com/office/drawing/2014/main" id="{0DBFA4E1-6EAC-4206-819E-36015448E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36" name="Freeform 22">
              <a:extLst>
                <a:ext uri="{FF2B5EF4-FFF2-40B4-BE49-F238E27FC236}">
                  <a16:creationId xmlns:a16="http://schemas.microsoft.com/office/drawing/2014/main" id="{F25D0174-B30E-42BC-BD55-A943BDD62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7" name="Freeform 23">
              <a:extLst>
                <a:ext uri="{FF2B5EF4-FFF2-40B4-BE49-F238E27FC236}">
                  <a16:creationId xmlns:a16="http://schemas.microsoft.com/office/drawing/2014/main" id="{1E31CAD0-C3BC-4821-87CC-78C2AE794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8" name="Freeform 24">
              <a:extLst>
                <a:ext uri="{FF2B5EF4-FFF2-40B4-BE49-F238E27FC236}">
                  <a16:creationId xmlns:a16="http://schemas.microsoft.com/office/drawing/2014/main" id="{5470702A-797A-4762-B2E7-330ECFCFE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9" name="Freeform 25">
              <a:extLst>
                <a:ext uri="{FF2B5EF4-FFF2-40B4-BE49-F238E27FC236}">
                  <a16:creationId xmlns:a16="http://schemas.microsoft.com/office/drawing/2014/main" id="{75857B84-7166-46C1-B6CC-5A981DEF9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9" name="Group 240">
            <a:extLst>
              <a:ext uri="{FF2B5EF4-FFF2-40B4-BE49-F238E27FC236}">
                <a16:creationId xmlns:a16="http://schemas.microsoft.com/office/drawing/2014/main" id="{6F4166B5-BEB6-4D93-91F2-61F18E18D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42" name="Rectangle 241">
              <a:extLst>
                <a:ext uri="{FF2B5EF4-FFF2-40B4-BE49-F238E27FC236}">
                  <a16:creationId xmlns:a16="http://schemas.microsoft.com/office/drawing/2014/main" id="{49645B81-B570-40D4-A717-18FD21349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Isosceles Triangle 22">
              <a:extLst>
                <a:ext uri="{FF2B5EF4-FFF2-40B4-BE49-F238E27FC236}">
                  <a16:creationId xmlns:a16="http://schemas.microsoft.com/office/drawing/2014/main" id="{D8C83445-9D36-40AB-9B6C-13B432A61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Rectangle 243">
              <a:extLst>
                <a:ext uri="{FF2B5EF4-FFF2-40B4-BE49-F238E27FC236}">
                  <a16:creationId xmlns:a16="http://schemas.microsoft.com/office/drawing/2014/main" id="{37281DC3-F955-435C-A291-E5CDF00A6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80" name="Rectangle 24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1" name="Group 24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4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69B7ADA-24BC-1F1E-E0A2-AFF0E835FF10}"/>
              </a:ext>
            </a:extLst>
          </p:cNvPr>
          <p:cNvSpPr>
            <a:spLocks noGrp="1"/>
          </p:cNvSpPr>
          <p:nvPr>
            <p:ph type="title"/>
          </p:nvPr>
        </p:nvSpPr>
        <p:spPr>
          <a:xfrm>
            <a:off x="888630" y="4760132"/>
            <a:ext cx="4980883" cy="1777829"/>
          </a:xfrm>
        </p:spPr>
        <p:txBody>
          <a:bodyPr vert="horz" lIns="228600" tIns="228600" rIns="228600" bIns="228600" rtlCol="0" anchor="ctr">
            <a:normAutofit/>
          </a:bodyPr>
          <a:lstStyle/>
          <a:p>
            <a:pPr marL="685800" indent="-685800" algn="r"/>
            <a:r>
              <a:rPr lang="en-US" sz="3700" dirty="0">
                <a:solidFill>
                  <a:schemeClr val="tx1"/>
                </a:solidFill>
              </a:rPr>
              <a:t>DATA CLEANING</a:t>
            </a:r>
          </a:p>
        </p:txBody>
      </p:sp>
      <p:sp>
        <p:nvSpPr>
          <p:cNvPr id="300" name="Freeform: Shape 26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6B65544-8A7F-DE8B-007F-C4C84C949DF1}"/>
              </a:ext>
            </a:extLst>
          </p:cNvPr>
          <p:cNvPicPr>
            <a:picLocks noChangeAspect="1"/>
          </p:cNvPicPr>
          <p:nvPr/>
        </p:nvPicPr>
        <p:blipFill rotWithShape="1">
          <a:blip r:embed="rId2"/>
          <a:srcRect t="2486" r="2" b="2"/>
          <a:stretch/>
        </p:blipFill>
        <p:spPr>
          <a:xfrm>
            <a:off x="211138" y="14287"/>
            <a:ext cx="4007627" cy="4000556"/>
          </a:xfrm>
          <a:prstGeom prst="rect">
            <a:avLst/>
          </a:prstGeom>
        </p:spPr>
      </p:pic>
      <p:pic>
        <p:nvPicPr>
          <p:cNvPr id="6" name="Picture 5">
            <a:extLst>
              <a:ext uri="{FF2B5EF4-FFF2-40B4-BE49-F238E27FC236}">
                <a16:creationId xmlns:a16="http://schemas.microsoft.com/office/drawing/2014/main" id="{4E3F6C81-E0B2-5FB5-432B-4B9D3FE4B1AD}"/>
              </a:ext>
            </a:extLst>
          </p:cNvPr>
          <p:cNvPicPr>
            <a:picLocks noChangeAspect="1"/>
          </p:cNvPicPr>
          <p:nvPr/>
        </p:nvPicPr>
        <p:blipFill rotWithShape="1">
          <a:blip r:embed="rId3"/>
          <a:srcRect l="14633" r="39412"/>
          <a:stretch/>
        </p:blipFill>
        <p:spPr>
          <a:xfrm>
            <a:off x="4491563" y="127322"/>
            <a:ext cx="7094538" cy="3890781"/>
          </a:xfrm>
          <a:prstGeom prst="rect">
            <a:avLst/>
          </a:prstGeom>
        </p:spPr>
      </p:pic>
    </p:spTree>
    <p:extLst>
      <p:ext uri="{BB962C8B-B14F-4D97-AF65-F5344CB8AC3E}">
        <p14:creationId xmlns:p14="http://schemas.microsoft.com/office/powerpoint/2010/main" val="35060347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2" name="Group 367">
            <a:extLst>
              <a:ext uri="{FF2B5EF4-FFF2-40B4-BE49-F238E27FC236}">
                <a16:creationId xmlns:a16="http://schemas.microsoft.com/office/drawing/2014/main" id="{405C197B-9DA4-4144-9ACF-C8A63E380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9" name="Freeform 5">
              <a:extLst>
                <a:ext uri="{FF2B5EF4-FFF2-40B4-BE49-F238E27FC236}">
                  <a16:creationId xmlns:a16="http://schemas.microsoft.com/office/drawing/2014/main" id="{12C85C5E-FBBF-4447-8558-B5C5E6DDF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0" name="Freeform 6">
              <a:extLst>
                <a:ext uri="{FF2B5EF4-FFF2-40B4-BE49-F238E27FC236}">
                  <a16:creationId xmlns:a16="http://schemas.microsoft.com/office/drawing/2014/main" id="{B8635E97-E4CC-4738-9DEB-AE63C8D7A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1" name="Freeform 7">
              <a:extLst>
                <a:ext uri="{FF2B5EF4-FFF2-40B4-BE49-F238E27FC236}">
                  <a16:creationId xmlns:a16="http://schemas.microsoft.com/office/drawing/2014/main" id="{0AAE46E8-D6BC-4A98-879A-0AFD8F6A4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2" name="Freeform 8">
              <a:extLst>
                <a:ext uri="{FF2B5EF4-FFF2-40B4-BE49-F238E27FC236}">
                  <a16:creationId xmlns:a16="http://schemas.microsoft.com/office/drawing/2014/main" id="{C10A72EB-A452-4293-B377-47BABE721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3" name="Freeform 9">
              <a:extLst>
                <a:ext uri="{FF2B5EF4-FFF2-40B4-BE49-F238E27FC236}">
                  <a16:creationId xmlns:a16="http://schemas.microsoft.com/office/drawing/2014/main" id="{A8101224-713E-4D28-B05A-CF0A56E59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4" name="Freeform 10">
              <a:extLst>
                <a:ext uri="{FF2B5EF4-FFF2-40B4-BE49-F238E27FC236}">
                  <a16:creationId xmlns:a16="http://schemas.microsoft.com/office/drawing/2014/main" id="{BEA3F6E4-F1B7-4D2F-9652-3618CC720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5" name="Freeform 11">
              <a:extLst>
                <a:ext uri="{FF2B5EF4-FFF2-40B4-BE49-F238E27FC236}">
                  <a16:creationId xmlns:a16="http://schemas.microsoft.com/office/drawing/2014/main" id="{8A6D6F82-752B-4ADD-A800-79D68A729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6" name="Freeform 12">
              <a:extLst>
                <a:ext uri="{FF2B5EF4-FFF2-40B4-BE49-F238E27FC236}">
                  <a16:creationId xmlns:a16="http://schemas.microsoft.com/office/drawing/2014/main" id="{5B004FB3-6426-4503-AE95-EB15676E0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7" name="Freeform 13">
              <a:extLst>
                <a:ext uri="{FF2B5EF4-FFF2-40B4-BE49-F238E27FC236}">
                  <a16:creationId xmlns:a16="http://schemas.microsoft.com/office/drawing/2014/main" id="{38553780-C865-46B3-BB91-D5DBB1102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8" name="Freeform 14">
              <a:extLst>
                <a:ext uri="{FF2B5EF4-FFF2-40B4-BE49-F238E27FC236}">
                  <a16:creationId xmlns:a16="http://schemas.microsoft.com/office/drawing/2014/main" id="{2B3050C8-3614-4E89-9F1C-C67BB9CE5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9" name="Freeform 15">
              <a:extLst>
                <a:ext uri="{FF2B5EF4-FFF2-40B4-BE49-F238E27FC236}">
                  <a16:creationId xmlns:a16="http://schemas.microsoft.com/office/drawing/2014/main" id="{72DBE2DE-87C7-4AB1-950E-DFCDC38F1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0" name="Freeform 16">
              <a:extLst>
                <a:ext uri="{FF2B5EF4-FFF2-40B4-BE49-F238E27FC236}">
                  <a16:creationId xmlns:a16="http://schemas.microsoft.com/office/drawing/2014/main" id="{9AF3BC82-2F28-4798-8985-293584EA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1" name="Freeform 17">
              <a:extLst>
                <a:ext uri="{FF2B5EF4-FFF2-40B4-BE49-F238E27FC236}">
                  <a16:creationId xmlns:a16="http://schemas.microsoft.com/office/drawing/2014/main" id="{6180167F-2314-4D1E-A0A9-2809001E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2" name="Freeform 18">
              <a:extLst>
                <a:ext uri="{FF2B5EF4-FFF2-40B4-BE49-F238E27FC236}">
                  <a16:creationId xmlns:a16="http://schemas.microsoft.com/office/drawing/2014/main" id="{EFCBDF3C-AF82-4CF2-BF18-DD187C59F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3" name="Freeform 19">
              <a:extLst>
                <a:ext uri="{FF2B5EF4-FFF2-40B4-BE49-F238E27FC236}">
                  <a16:creationId xmlns:a16="http://schemas.microsoft.com/office/drawing/2014/main" id="{57900165-1B44-4C5E-A251-41CB7195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4" name="Freeform 20">
              <a:extLst>
                <a:ext uri="{FF2B5EF4-FFF2-40B4-BE49-F238E27FC236}">
                  <a16:creationId xmlns:a16="http://schemas.microsoft.com/office/drawing/2014/main" id="{F2781377-E384-4B5A-9361-E72001D1A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5" name="Freeform 21">
              <a:extLst>
                <a:ext uri="{FF2B5EF4-FFF2-40B4-BE49-F238E27FC236}">
                  <a16:creationId xmlns:a16="http://schemas.microsoft.com/office/drawing/2014/main" id="{C4D3DDE9-56C8-40A9-8971-128939F6B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6" name="Freeform 22">
              <a:extLst>
                <a:ext uri="{FF2B5EF4-FFF2-40B4-BE49-F238E27FC236}">
                  <a16:creationId xmlns:a16="http://schemas.microsoft.com/office/drawing/2014/main" id="{F7481932-1601-4A58-843E-2FFF0FECF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7" name="Freeform 23">
              <a:extLst>
                <a:ext uri="{FF2B5EF4-FFF2-40B4-BE49-F238E27FC236}">
                  <a16:creationId xmlns:a16="http://schemas.microsoft.com/office/drawing/2014/main" id="{2060039F-5F83-44FD-9BA2-92F3D6281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3" name="Group 388">
            <a:extLst>
              <a:ext uri="{FF2B5EF4-FFF2-40B4-BE49-F238E27FC236}">
                <a16:creationId xmlns:a16="http://schemas.microsoft.com/office/drawing/2014/main" id="{80388DF2-4BFA-41B2-B9DA-DA4786489B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90" name="Rectangle 389">
              <a:extLst>
                <a:ext uri="{FF2B5EF4-FFF2-40B4-BE49-F238E27FC236}">
                  <a16:creationId xmlns:a16="http://schemas.microsoft.com/office/drawing/2014/main" id="{A2C5F070-03F5-4DB1-AEFB-CF61484DC6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1" name="Isosceles Triangle 390">
              <a:extLst>
                <a:ext uri="{FF2B5EF4-FFF2-40B4-BE49-F238E27FC236}">
                  <a16:creationId xmlns:a16="http://schemas.microsoft.com/office/drawing/2014/main" id="{4C8523F4-682F-4D2B-95A0-D6400EC36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2" name="Rectangle 391">
              <a:extLst>
                <a:ext uri="{FF2B5EF4-FFF2-40B4-BE49-F238E27FC236}">
                  <a16:creationId xmlns:a16="http://schemas.microsoft.com/office/drawing/2014/main" id="{4E08E735-8660-4B10-8380-EB1BB31FC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424" name="Rectangle 393">
            <a:extLst>
              <a:ext uri="{FF2B5EF4-FFF2-40B4-BE49-F238E27FC236}">
                <a16:creationId xmlns:a16="http://schemas.microsoft.com/office/drawing/2014/main" id="{ED32F2F9-D6EF-463D-BFFE-E1BC93577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5" name="Group 395">
            <a:extLst>
              <a:ext uri="{FF2B5EF4-FFF2-40B4-BE49-F238E27FC236}">
                <a16:creationId xmlns:a16="http://schemas.microsoft.com/office/drawing/2014/main" id="{A21D1246-125F-4B4F-A224-A498E49B95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6" name="Freeform 5">
              <a:extLst>
                <a:ext uri="{FF2B5EF4-FFF2-40B4-BE49-F238E27FC236}">
                  <a16:creationId xmlns:a16="http://schemas.microsoft.com/office/drawing/2014/main" id="{0B030097-FF81-4CF4-ABB6-2E383D51E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Freeform 6">
              <a:extLst>
                <a:ext uri="{FF2B5EF4-FFF2-40B4-BE49-F238E27FC236}">
                  <a16:creationId xmlns:a16="http://schemas.microsoft.com/office/drawing/2014/main" id="{46DD94CE-6559-4294-B7AE-066BEDDE2F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Freeform 7">
              <a:extLst>
                <a:ext uri="{FF2B5EF4-FFF2-40B4-BE49-F238E27FC236}">
                  <a16:creationId xmlns:a16="http://schemas.microsoft.com/office/drawing/2014/main" id="{B9098540-9AA2-41C0-A766-56FF41E801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Freeform 8">
              <a:extLst>
                <a:ext uri="{FF2B5EF4-FFF2-40B4-BE49-F238E27FC236}">
                  <a16:creationId xmlns:a16="http://schemas.microsoft.com/office/drawing/2014/main" id="{BB436216-85FD-4803-A41A-B71B4F14BC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Freeform 9">
              <a:extLst>
                <a:ext uri="{FF2B5EF4-FFF2-40B4-BE49-F238E27FC236}">
                  <a16:creationId xmlns:a16="http://schemas.microsoft.com/office/drawing/2014/main" id="{CBFFF80F-11B4-40C5-B303-D4C2B53A8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10">
              <a:extLst>
                <a:ext uri="{FF2B5EF4-FFF2-40B4-BE49-F238E27FC236}">
                  <a16:creationId xmlns:a16="http://schemas.microsoft.com/office/drawing/2014/main" id="{A6720355-1B08-4807-8083-8218E4126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11">
              <a:extLst>
                <a:ext uri="{FF2B5EF4-FFF2-40B4-BE49-F238E27FC236}">
                  <a16:creationId xmlns:a16="http://schemas.microsoft.com/office/drawing/2014/main" id="{696F37A0-2BDF-4F6E-BC8F-41618E382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12">
              <a:extLst>
                <a:ext uri="{FF2B5EF4-FFF2-40B4-BE49-F238E27FC236}">
                  <a16:creationId xmlns:a16="http://schemas.microsoft.com/office/drawing/2014/main" id="{24486DA8-8906-4E04-994B-E6517FB40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Freeform 13">
              <a:extLst>
                <a:ext uri="{FF2B5EF4-FFF2-40B4-BE49-F238E27FC236}">
                  <a16:creationId xmlns:a16="http://schemas.microsoft.com/office/drawing/2014/main" id="{F16152B3-E360-4F6A-8991-F47CF1C9FB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14">
              <a:extLst>
                <a:ext uri="{FF2B5EF4-FFF2-40B4-BE49-F238E27FC236}">
                  <a16:creationId xmlns:a16="http://schemas.microsoft.com/office/drawing/2014/main" id="{D5233826-CE0D-4A84-B16E-90D403044B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Freeform 15">
              <a:extLst>
                <a:ext uri="{FF2B5EF4-FFF2-40B4-BE49-F238E27FC236}">
                  <a16:creationId xmlns:a16="http://schemas.microsoft.com/office/drawing/2014/main" id="{1AC6AE15-2B25-4FA9-A3B9-C14E100849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Freeform 16">
              <a:extLst>
                <a:ext uri="{FF2B5EF4-FFF2-40B4-BE49-F238E27FC236}">
                  <a16:creationId xmlns:a16="http://schemas.microsoft.com/office/drawing/2014/main" id="{086D5706-8337-4169-AD33-D0FCAB47F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Freeform 17">
              <a:extLst>
                <a:ext uri="{FF2B5EF4-FFF2-40B4-BE49-F238E27FC236}">
                  <a16:creationId xmlns:a16="http://schemas.microsoft.com/office/drawing/2014/main" id="{A6465CE9-5645-49C2-BADE-FD30A60828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Freeform 18">
              <a:extLst>
                <a:ext uri="{FF2B5EF4-FFF2-40B4-BE49-F238E27FC236}">
                  <a16:creationId xmlns:a16="http://schemas.microsoft.com/office/drawing/2014/main" id="{79081335-9BEB-49C0-8A74-C3E38A593F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Freeform 19">
              <a:extLst>
                <a:ext uri="{FF2B5EF4-FFF2-40B4-BE49-F238E27FC236}">
                  <a16:creationId xmlns:a16="http://schemas.microsoft.com/office/drawing/2014/main" id="{D8BB1907-2284-4F11-8792-539B821E1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Freeform 20">
              <a:extLst>
                <a:ext uri="{FF2B5EF4-FFF2-40B4-BE49-F238E27FC236}">
                  <a16:creationId xmlns:a16="http://schemas.microsoft.com/office/drawing/2014/main" id="{60742A35-4217-4795-A5A0-FD0CF899AF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Freeform 21">
              <a:extLst>
                <a:ext uri="{FF2B5EF4-FFF2-40B4-BE49-F238E27FC236}">
                  <a16:creationId xmlns:a16="http://schemas.microsoft.com/office/drawing/2014/main" id="{520A7127-42FB-4B8F-808E-92E1FC41F7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Freeform 22">
              <a:extLst>
                <a:ext uri="{FF2B5EF4-FFF2-40B4-BE49-F238E27FC236}">
                  <a16:creationId xmlns:a16="http://schemas.microsoft.com/office/drawing/2014/main" id="{5D9FB186-8D5A-4A0F-B304-222C7AE390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Freeform 23">
              <a:extLst>
                <a:ext uri="{FF2B5EF4-FFF2-40B4-BE49-F238E27FC236}">
                  <a16:creationId xmlns:a16="http://schemas.microsoft.com/office/drawing/2014/main" id="{E79CFB59-49A6-4586-87FD-294D30AAD4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DBBAE56A-89F9-C4EB-9F8D-B64ACC9EF0C1}"/>
              </a:ext>
            </a:extLst>
          </p:cNvPr>
          <p:cNvPicPr>
            <a:picLocks noChangeAspect="1"/>
          </p:cNvPicPr>
          <p:nvPr/>
        </p:nvPicPr>
        <p:blipFill rotWithShape="1">
          <a:blip r:embed="rId2"/>
          <a:srcRect l="9907" r="88"/>
          <a:stretch/>
        </p:blipFill>
        <p:spPr>
          <a:xfrm>
            <a:off x="20" y="227"/>
            <a:ext cx="6095370" cy="6858000"/>
          </a:xfrm>
          <a:prstGeom prst="rect">
            <a:avLst/>
          </a:prstGeom>
          <a:ln>
            <a:noFill/>
          </a:ln>
        </p:spPr>
      </p:pic>
      <p:pic>
        <p:nvPicPr>
          <p:cNvPr id="8" name="Picture 7">
            <a:extLst>
              <a:ext uri="{FF2B5EF4-FFF2-40B4-BE49-F238E27FC236}">
                <a16:creationId xmlns:a16="http://schemas.microsoft.com/office/drawing/2014/main" id="{DB804492-681A-CB5C-1527-2DB29A98930B}"/>
              </a:ext>
            </a:extLst>
          </p:cNvPr>
          <p:cNvPicPr>
            <a:picLocks noChangeAspect="1"/>
          </p:cNvPicPr>
          <p:nvPr/>
        </p:nvPicPr>
        <p:blipFill rotWithShape="1">
          <a:blip r:embed="rId3"/>
          <a:srcRect l="1426" r="5506"/>
          <a:stretch/>
        </p:blipFill>
        <p:spPr>
          <a:xfrm>
            <a:off x="6096610" y="10"/>
            <a:ext cx="6095390" cy="6857990"/>
          </a:xfrm>
          <a:prstGeom prst="rect">
            <a:avLst/>
          </a:prstGeom>
          <a:ln>
            <a:noFill/>
          </a:ln>
        </p:spPr>
      </p:pic>
      <p:grpSp>
        <p:nvGrpSpPr>
          <p:cNvPr id="445" name="Group 416">
            <a:extLst>
              <a:ext uri="{FF2B5EF4-FFF2-40B4-BE49-F238E27FC236}">
                <a16:creationId xmlns:a16="http://schemas.microsoft.com/office/drawing/2014/main" id="{3CFCC4DA-26AF-46A6-9986-98457AC07B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446" name="Rectangle 417">
              <a:extLst>
                <a:ext uri="{FF2B5EF4-FFF2-40B4-BE49-F238E27FC236}">
                  <a16:creationId xmlns:a16="http://schemas.microsoft.com/office/drawing/2014/main" id="{8A8DF511-768B-4826-9F23-2535C1131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Isosceles Triangle 39">
              <a:extLst>
                <a:ext uri="{FF2B5EF4-FFF2-40B4-BE49-F238E27FC236}">
                  <a16:creationId xmlns:a16="http://schemas.microsoft.com/office/drawing/2014/main" id="{D8D07482-428B-40E5-920B-3A51F0062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19">
              <a:extLst>
                <a:ext uri="{FF2B5EF4-FFF2-40B4-BE49-F238E27FC236}">
                  <a16:creationId xmlns:a16="http://schemas.microsoft.com/office/drawing/2014/main" id="{32EE64AD-57AB-4EFF-B6EC-139D7530B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9B7ADA-24BC-1F1E-E0A2-AFF0E835FF10}"/>
              </a:ext>
            </a:extLst>
          </p:cNvPr>
          <p:cNvSpPr>
            <a:spLocks noGrp="1"/>
          </p:cNvSpPr>
          <p:nvPr>
            <p:ph type="title"/>
          </p:nvPr>
        </p:nvSpPr>
        <p:spPr>
          <a:xfrm>
            <a:off x="3970683" y="2074940"/>
            <a:ext cx="4164193" cy="2042725"/>
          </a:xfrm>
        </p:spPr>
        <p:txBody>
          <a:bodyPr vert="horz" lIns="228600" tIns="228600" rIns="228600" bIns="0" rtlCol="0" anchor="b">
            <a:normAutofit/>
          </a:bodyPr>
          <a:lstStyle/>
          <a:p>
            <a:pPr marL="685800" indent="-685800">
              <a:lnSpc>
                <a:spcPct val="80000"/>
              </a:lnSpc>
            </a:pPr>
            <a:r>
              <a:rPr lang="en-US" sz="4200" dirty="0"/>
              <a:t>DATA VISUALIZATION</a:t>
            </a:r>
          </a:p>
        </p:txBody>
      </p:sp>
    </p:spTree>
    <p:extLst>
      <p:ext uri="{BB962C8B-B14F-4D97-AF65-F5344CB8AC3E}">
        <p14:creationId xmlns:p14="http://schemas.microsoft.com/office/powerpoint/2010/main" val="381382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TM02900722[[fn=Ion Boardroom]]</Template>
  <TotalTime>440</TotalTime>
  <Words>231</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16</vt:i4>
      </vt:variant>
    </vt:vector>
  </HeadingPairs>
  <TitlesOfParts>
    <vt:vector size="29" baseType="lpstr">
      <vt:lpstr>Arial</vt:lpstr>
      <vt:lpstr>Bookman Old Style</vt:lpstr>
      <vt:lpstr>Calibri</vt:lpstr>
      <vt:lpstr>Calibri Light</vt:lpstr>
      <vt:lpstr>Rockwell</vt:lpstr>
      <vt:lpstr>Tw Cen MT</vt:lpstr>
      <vt:lpstr>Tw Cen MT Condensed</vt:lpstr>
      <vt:lpstr>Wingdings</vt:lpstr>
      <vt:lpstr>Wingdings 3</vt:lpstr>
      <vt:lpstr>Office Theme</vt:lpstr>
      <vt:lpstr>Integral</vt:lpstr>
      <vt:lpstr>Atlas</vt:lpstr>
      <vt:lpstr>Damask</vt:lpstr>
      <vt:lpstr>HR_EMPLOYEE_ATTRITION</vt:lpstr>
      <vt:lpstr>OVERVIEW</vt:lpstr>
      <vt:lpstr>HR collects data on the following variables for each employee of the company in the last year:</vt:lpstr>
      <vt:lpstr>PowerPoint Presentation</vt:lpstr>
      <vt:lpstr>TASK 1</vt:lpstr>
      <vt:lpstr>LOAD THE DATA SET INTO JUPYTER NOTEBOOK</vt:lpstr>
      <vt:lpstr>PowerPoint Presentation</vt:lpstr>
      <vt:lpstr>DATA CLEANING</vt:lpstr>
      <vt:lpstr>DATA VISUALIZATION</vt:lpstr>
      <vt:lpstr>TASK 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HR_EMPLOYEE_ATTRITION</dc:title>
  <dc:creator>khalid mo</dc:creator>
  <cp:lastModifiedBy>khalid mo</cp:lastModifiedBy>
  <cp:revision>14</cp:revision>
  <dcterms:created xsi:type="dcterms:W3CDTF">2024-06-29T12:11:46Z</dcterms:created>
  <dcterms:modified xsi:type="dcterms:W3CDTF">2024-06-29T21:19:03Z</dcterms:modified>
</cp:coreProperties>
</file>