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6" r:id="rId3"/>
    <p:sldId id="257" r:id="rId4"/>
    <p:sldId id="258" r:id="rId5"/>
    <p:sldId id="259" r:id="rId6"/>
    <p:sldId id="260" r:id="rId7"/>
    <p:sldId id="261"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78C2C-362F-47A4-8BA5-BF68AA4B2CF5}"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3CEE3D3-66CB-4358-AF4A-D6D838B3D96C}">
      <dgm:prSet/>
      <dgm:spPr/>
      <dgm:t>
        <a:bodyPr/>
        <a:lstStyle/>
        <a:p>
          <a:pPr>
            <a:lnSpc>
              <a:spcPct val="100000"/>
            </a:lnSpc>
            <a:defRPr b="1"/>
          </a:pPr>
          <a:r>
            <a:rPr lang="en-US" b="1"/>
            <a:t>Analysis:</a:t>
          </a:r>
          <a:endParaRPr lang="en-US"/>
        </a:p>
      </dgm:t>
    </dgm:pt>
    <dgm:pt modelId="{26624D87-1C8F-4474-BBB8-F19E3558770A}" type="parTrans" cxnId="{CFA0A83E-7719-42DF-80C4-CAF60388E2EA}">
      <dgm:prSet/>
      <dgm:spPr/>
      <dgm:t>
        <a:bodyPr/>
        <a:lstStyle/>
        <a:p>
          <a:endParaRPr lang="en-US"/>
        </a:p>
      </dgm:t>
    </dgm:pt>
    <dgm:pt modelId="{8758B711-FCD0-4577-AA6B-C11B4FB08FF5}" type="sibTrans" cxnId="{CFA0A83E-7719-42DF-80C4-CAF60388E2EA}">
      <dgm:prSet/>
      <dgm:spPr/>
      <dgm:t>
        <a:bodyPr/>
        <a:lstStyle/>
        <a:p>
          <a:endParaRPr lang="en-US"/>
        </a:p>
      </dgm:t>
    </dgm:pt>
    <dgm:pt modelId="{E69027CC-31D7-41AC-B79B-8019FDBC1EF3}">
      <dgm:prSet/>
      <dgm:spPr/>
      <dgm:t>
        <a:bodyPr/>
        <a:lstStyle/>
        <a:p>
          <a:pPr>
            <a:lnSpc>
              <a:spcPct val="100000"/>
            </a:lnSpc>
            <a:defRPr b="1"/>
          </a:pPr>
          <a:r>
            <a:rPr lang="en-US" b="1"/>
            <a:t>Descriptive Statistics:</a:t>
          </a:r>
          <a:endParaRPr lang="en-US"/>
        </a:p>
      </dgm:t>
    </dgm:pt>
    <dgm:pt modelId="{9ECC5957-D32B-41DB-AA6B-F6182255D09F}" type="parTrans" cxnId="{80A325DB-C5C9-46F0-9B2B-73D833B23DB2}">
      <dgm:prSet/>
      <dgm:spPr/>
      <dgm:t>
        <a:bodyPr/>
        <a:lstStyle/>
        <a:p>
          <a:endParaRPr lang="en-US"/>
        </a:p>
      </dgm:t>
    </dgm:pt>
    <dgm:pt modelId="{10EA52AE-3BFF-45DA-8896-A03A99F411E5}" type="sibTrans" cxnId="{80A325DB-C5C9-46F0-9B2B-73D833B23DB2}">
      <dgm:prSet/>
      <dgm:spPr/>
      <dgm:t>
        <a:bodyPr/>
        <a:lstStyle/>
        <a:p>
          <a:endParaRPr lang="en-US"/>
        </a:p>
      </dgm:t>
    </dgm:pt>
    <dgm:pt modelId="{36FBCF61-0F81-429E-8C28-0C13A5D91799}">
      <dgm:prSet/>
      <dgm:spPr/>
      <dgm:t>
        <a:bodyPr/>
        <a:lstStyle/>
        <a:p>
          <a:pPr>
            <a:lnSpc>
              <a:spcPct val="100000"/>
            </a:lnSpc>
            <a:buFont typeface="Courier New" panose="02070309020205020404" pitchFamily="49" charset="0"/>
            <a:buChar char="o"/>
          </a:pPr>
          <a:r>
            <a:rPr lang="en-US" dirty="0"/>
            <a:t>Calculate total sales revenue and sales QTY.</a:t>
          </a:r>
        </a:p>
      </dgm:t>
    </dgm:pt>
    <dgm:pt modelId="{C46A6F52-CF72-4E20-8F27-10A49714CC94}" type="parTrans" cxnId="{250DFBE9-9676-4279-9398-A7335026FBD8}">
      <dgm:prSet/>
      <dgm:spPr/>
      <dgm:t>
        <a:bodyPr/>
        <a:lstStyle/>
        <a:p>
          <a:endParaRPr lang="en-US"/>
        </a:p>
      </dgm:t>
    </dgm:pt>
    <dgm:pt modelId="{EEC34679-20E3-4F50-A064-EC4669DB1AEB}" type="sibTrans" cxnId="{250DFBE9-9676-4279-9398-A7335026FBD8}">
      <dgm:prSet/>
      <dgm:spPr/>
      <dgm:t>
        <a:bodyPr/>
        <a:lstStyle/>
        <a:p>
          <a:endParaRPr lang="en-US"/>
        </a:p>
      </dgm:t>
    </dgm:pt>
    <dgm:pt modelId="{1A2EF80D-FDA1-4CEA-B1C2-45311FD22A5D}">
      <dgm:prSet/>
      <dgm:spPr/>
      <dgm:t>
        <a:bodyPr/>
        <a:lstStyle/>
        <a:p>
          <a:pPr>
            <a:lnSpc>
              <a:spcPct val="100000"/>
            </a:lnSpc>
            <a:buFont typeface="Courier New" panose="02070309020205020404" pitchFamily="49" charset="0"/>
            <a:buChar char="o"/>
          </a:pPr>
          <a:r>
            <a:rPr lang="en-US" dirty="0"/>
            <a:t>Determine the distribution of sales across different regions.</a:t>
          </a:r>
        </a:p>
      </dgm:t>
    </dgm:pt>
    <dgm:pt modelId="{A38330EF-54DF-4341-88A7-4180088D6606}" type="parTrans" cxnId="{4AD8D03B-C8B6-4AF3-80A9-86E24B7CEE18}">
      <dgm:prSet/>
      <dgm:spPr/>
      <dgm:t>
        <a:bodyPr/>
        <a:lstStyle/>
        <a:p>
          <a:endParaRPr lang="en-US"/>
        </a:p>
      </dgm:t>
    </dgm:pt>
    <dgm:pt modelId="{2ABC2B7A-C9DF-460D-AF3B-64E3D2C98F52}" type="sibTrans" cxnId="{4AD8D03B-C8B6-4AF3-80A9-86E24B7CEE18}">
      <dgm:prSet/>
      <dgm:spPr/>
      <dgm:t>
        <a:bodyPr/>
        <a:lstStyle/>
        <a:p>
          <a:endParaRPr lang="en-US"/>
        </a:p>
      </dgm:t>
    </dgm:pt>
    <dgm:pt modelId="{20E8CDA3-84E1-453E-853E-37EAD9B6C26D}">
      <dgm:prSet/>
      <dgm:spPr/>
      <dgm:t>
        <a:bodyPr/>
        <a:lstStyle/>
        <a:p>
          <a:pPr>
            <a:lnSpc>
              <a:spcPct val="100000"/>
            </a:lnSpc>
            <a:buFont typeface="Courier New" panose="02070309020205020404" pitchFamily="49" charset="0"/>
            <a:buChar char="o"/>
          </a:pPr>
          <a:r>
            <a:rPr lang="en-US" dirty="0"/>
            <a:t>Identify the top-selling products.</a:t>
          </a:r>
        </a:p>
      </dgm:t>
    </dgm:pt>
    <dgm:pt modelId="{8B4977F2-1143-483B-96E8-7BFC7ECE9217}" type="parTrans" cxnId="{CFCD86C3-9A7F-4F15-A8D6-5A3260F5BE67}">
      <dgm:prSet/>
      <dgm:spPr/>
      <dgm:t>
        <a:bodyPr/>
        <a:lstStyle/>
        <a:p>
          <a:endParaRPr lang="en-US"/>
        </a:p>
      </dgm:t>
    </dgm:pt>
    <dgm:pt modelId="{B42DC7C1-0C2D-415F-BE18-8CB8C3DDAE6A}" type="sibTrans" cxnId="{CFCD86C3-9A7F-4F15-A8D6-5A3260F5BE67}">
      <dgm:prSet/>
      <dgm:spPr/>
      <dgm:t>
        <a:bodyPr/>
        <a:lstStyle/>
        <a:p>
          <a:endParaRPr lang="en-US"/>
        </a:p>
      </dgm:t>
    </dgm:pt>
    <dgm:pt modelId="{B2CBBD0F-504D-4B28-983E-351D4883DD36}">
      <dgm:prSet/>
      <dgm:spPr/>
      <dgm:t>
        <a:bodyPr/>
        <a:lstStyle/>
        <a:p>
          <a:pPr>
            <a:lnSpc>
              <a:spcPct val="100000"/>
            </a:lnSpc>
            <a:defRPr b="1"/>
          </a:pPr>
          <a:r>
            <a:rPr lang="en-US" b="1"/>
            <a:t>Trend Analysis:</a:t>
          </a:r>
          <a:endParaRPr lang="en-US"/>
        </a:p>
      </dgm:t>
    </dgm:pt>
    <dgm:pt modelId="{7BF3B61A-1727-43EF-AF41-4DA3C7ED54FB}" type="parTrans" cxnId="{C8B581C3-B33B-4122-A15F-81270ACC4F22}">
      <dgm:prSet/>
      <dgm:spPr/>
      <dgm:t>
        <a:bodyPr/>
        <a:lstStyle/>
        <a:p>
          <a:endParaRPr lang="en-US"/>
        </a:p>
      </dgm:t>
    </dgm:pt>
    <dgm:pt modelId="{B43839BE-F4B1-46CF-AB03-FB514FB90D94}" type="sibTrans" cxnId="{C8B581C3-B33B-4122-A15F-81270ACC4F22}">
      <dgm:prSet/>
      <dgm:spPr/>
      <dgm:t>
        <a:bodyPr/>
        <a:lstStyle/>
        <a:p>
          <a:endParaRPr lang="en-US"/>
        </a:p>
      </dgm:t>
    </dgm:pt>
    <dgm:pt modelId="{B3C5C765-8ECF-45F7-9784-0FB948A1CE46}">
      <dgm:prSet/>
      <dgm:spPr/>
      <dgm:t>
        <a:bodyPr/>
        <a:lstStyle/>
        <a:p>
          <a:pPr>
            <a:lnSpc>
              <a:spcPct val="100000"/>
            </a:lnSpc>
          </a:pPr>
          <a:r>
            <a:rPr lang="en-US" dirty="0"/>
            <a:t>Analyze sales trends over time (e.g., monthly or daily) to identify seasonal patterns.</a:t>
          </a:r>
        </a:p>
      </dgm:t>
    </dgm:pt>
    <dgm:pt modelId="{7FD7273B-6E18-4233-9E04-ACCAD0F389E6}" type="parTrans" cxnId="{21204FB1-5EF9-438F-8831-AB0581A0CA92}">
      <dgm:prSet/>
      <dgm:spPr/>
      <dgm:t>
        <a:bodyPr/>
        <a:lstStyle/>
        <a:p>
          <a:endParaRPr lang="en-US"/>
        </a:p>
      </dgm:t>
    </dgm:pt>
    <dgm:pt modelId="{F5886328-2A83-4D4C-913C-E4350D68DB5D}" type="sibTrans" cxnId="{21204FB1-5EF9-438F-8831-AB0581A0CA92}">
      <dgm:prSet/>
      <dgm:spPr/>
      <dgm:t>
        <a:bodyPr/>
        <a:lstStyle/>
        <a:p>
          <a:endParaRPr lang="en-US"/>
        </a:p>
      </dgm:t>
    </dgm:pt>
    <dgm:pt modelId="{680B43B2-A773-4E48-BD58-B99EADEA8103}">
      <dgm:prSet/>
      <dgm:spPr/>
      <dgm:t>
        <a:bodyPr/>
        <a:lstStyle/>
        <a:p>
          <a:pPr>
            <a:lnSpc>
              <a:spcPct val="100000"/>
            </a:lnSpc>
          </a:pPr>
          <a:r>
            <a:rPr lang="en-US" dirty="0"/>
            <a:t>Compare products sales performance with the historical data.</a:t>
          </a:r>
        </a:p>
      </dgm:t>
    </dgm:pt>
    <dgm:pt modelId="{8B34EEF1-6BA3-402D-9584-0FD7987488CC}" type="parTrans" cxnId="{634CE1DA-DCE8-4910-8E7B-68F2387F3B90}">
      <dgm:prSet/>
      <dgm:spPr/>
      <dgm:t>
        <a:bodyPr/>
        <a:lstStyle/>
        <a:p>
          <a:endParaRPr lang="en-US"/>
        </a:p>
      </dgm:t>
    </dgm:pt>
    <dgm:pt modelId="{4A4CE27B-DF42-40BC-80F2-A347B3FDF76C}" type="sibTrans" cxnId="{634CE1DA-DCE8-4910-8E7B-68F2387F3B90}">
      <dgm:prSet/>
      <dgm:spPr/>
      <dgm:t>
        <a:bodyPr/>
        <a:lstStyle/>
        <a:p>
          <a:endParaRPr lang="en-US"/>
        </a:p>
      </dgm:t>
    </dgm:pt>
    <dgm:pt modelId="{C8364C74-2D0A-4094-819F-D63747ED5ADE}">
      <dgm:prSet/>
      <dgm:spPr/>
      <dgm:t>
        <a:bodyPr/>
        <a:lstStyle/>
        <a:p>
          <a:pPr>
            <a:lnSpc>
              <a:spcPct val="100000"/>
            </a:lnSpc>
            <a:defRPr b="1"/>
          </a:pPr>
          <a:r>
            <a:rPr lang="en-US" b="1"/>
            <a:t>Regional Performance:</a:t>
          </a:r>
          <a:endParaRPr lang="en-US"/>
        </a:p>
      </dgm:t>
    </dgm:pt>
    <dgm:pt modelId="{30FA49FC-3225-413D-ADE7-67A54816B691}" type="parTrans" cxnId="{E18BEAA7-79C7-476E-AFBB-3094B2B8D87B}">
      <dgm:prSet/>
      <dgm:spPr/>
      <dgm:t>
        <a:bodyPr/>
        <a:lstStyle/>
        <a:p>
          <a:endParaRPr lang="en-US"/>
        </a:p>
      </dgm:t>
    </dgm:pt>
    <dgm:pt modelId="{E7DF0E80-C88F-4A3C-BBC7-12A7978028F2}" type="sibTrans" cxnId="{E18BEAA7-79C7-476E-AFBB-3094B2B8D87B}">
      <dgm:prSet/>
      <dgm:spPr/>
      <dgm:t>
        <a:bodyPr/>
        <a:lstStyle/>
        <a:p>
          <a:endParaRPr lang="en-US"/>
        </a:p>
      </dgm:t>
    </dgm:pt>
    <dgm:pt modelId="{F1CEA379-0CDD-465F-8691-6A6E46CAB5E3}">
      <dgm:prSet/>
      <dgm:spPr/>
      <dgm:t>
        <a:bodyPr/>
        <a:lstStyle/>
        <a:p>
          <a:pPr>
            <a:lnSpc>
              <a:spcPct val="100000"/>
            </a:lnSpc>
          </a:pPr>
          <a:r>
            <a:rPr lang="en-US"/>
            <a:t>Evaluate sales performance across different regions to identify high-performing and underperforming areas.</a:t>
          </a:r>
        </a:p>
      </dgm:t>
    </dgm:pt>
    <dgm:pt modelId="{B0141106-778E-4145-9822-103B814FEDC0}" type="parTrans" cxnId="{400002B4-97BB-46BA-98D8-151F4A349351}">
      <dgm:prSet/>
      <dgm:spPr/>
      <dgm:t>
        <a:bodyPr/>
        <a:lstStyle/>
        <a:p>
          <a:endParaRPr lang="en-US"/>
        </a:p>
      </dgm:t>
    </dgm:pt>
    <dgm:pt modelId="{90096D3B-F1D0-41E9-9445-654314244395}" type="sibTrans" cxnId="{400002B4-97BB-46BA-98D8-151F4A349351}">
      <dgm:prSet/>
      <dgm:spPr/>
      <dgm:t>
        <a:bodyPr/>
        <a:lstStyle/>
        <a:p>
          <a:endParaRPr lang="en-US"/>
        </a:p>
      </dgm:t>
    </dgm:pt>
    <dgm:pt modelId="{676ADC9F-FAC2-49C5-8B18-0EF7069A230D}">
      <dgm:prSet/>
      <dgm:spPr/>
      <dgm:t>
        <a:bodyPr/>
        <a:lstStyle/>
        <a:p>
          <a:pPr>
            <a:lnSpc>
              <a:spcPct val="100000"/>
            </a:lnSpc>
          </a:pPr>
          <a:r>
            <a:rPr lang="en-US" dirty="0"/>
            <a:t>Assess regional differences in product preferences.</a:t>
          </a:r>
        </a:p>
      </dgm:t>
    </dgm:pt>
    <dgm:pt modelId="{6543F5E0-0D59-4BF2-8965-7F56496CA587}" type="parTrans" cxnId="{D2F353F1-18C4-473B-82B2-6E60EA806F77}">
      <dgm:prSet/>
      <dgm:spPr/>
      <dgm:t>
        <a:bodyPr/>
        <a:lstStyle/>
        <a:p>
          <a:endParaRPr lang="en-US"/>
        </a:p>
      </dgm:t>
    </dgm:pt>
    <dgm:pt modelId="{3F0A3289-81AC-4062-8C37-5054E2A86C9A}" type="sibTrans" cxnId="{D2F353F1-18C4-473B-82B2-6E60EA806F77}">
      <dgm:prSet/>
      <dgm:spPr/>
      <dgm:t>
        <a:bodyPr/>
        <a:lstStyle/>
        <a:p>
          <a:endParaRPr lang="en-US"/>
        </a:p>
      </dgm:t>
    </dgm:pt>
    <dgm:pt modelId="{42654AD2-FDFF-4C3E-B459-8750ABC58EDA}" type="pres">
      <dgm:prSet presAssocID="{B7478C2C-362F-47A4-8BA5-BF68AA4B2CF5}" presName="root" presStyleCnt="0">
        <dgm:presLayoutVars>
          <dgm:dir/>
          <dgm:resizeHandles val="exact"/>
        </dgm:presLayoutVars>
      </dgm:prSet>
      <dgm:spPr/>
    </dgm:pt>
    <dgm:pt modelId="{6809DC04-B91D-480E-9D3A-077A5B5BEA40}" type="pres">
      <dgm:prSet presAssocID="{63CEE3D3-66CB-4358-AF4A-D6D838B3D96C}" presName="compNode" presStyleCnt="0"/>
      <dgm:spPr/>
    </dgm:pt>
    <dgm:pt modelId="{12B8FEB1-33E2-40A4-A8A2-4BF35A2EE326}" type="pres">
      <dgm:prSet presAssocID="{63CEE3D3-66CB-4358-AF4A-D6D838B3D96C}" presName="iconRect" presStyleLbl="node1" presStyleIdx="0" presStyleCnt="4" custLinFactNeighborX="27342" custLinFactNeighborY="520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AEC7E88E-2CCC-48DF-BF8F-035E5D77358B}" type="pres">
      <dgm:prSet presAssocID="{63CEE3D3-66CB-4358-AF4A-D6D838B3D96C}" presName="iconSpace" presStyleCnt="0"/>
      <dgm:spPr/>
    </dgm:pt>
    <dgm:pt modelId="{28E7D4D2-CB05-4E45-9A9F-7033869A0646}" type="pres">
      <dgm:prSet presAssocID="{63CEE3D3-66CB-4358-AF4A-D6D838B3D96C}" presName="parTx" presStyleLbl="revTx" presStyleIdx="0" presStyleCnt="8" custLinFactNeighborX="9572" custLinFactNeighborY="12152">
        <dgm:presLayoutVars>
          <dgm:chMax val="0"/>
          <dgm:chPref val="0"/>
        </dgm:presLayoutVars>
      </dgm:prSet>
      <dgm:spPr/>
    </dgm:pt>
    <dgm:pt modelId="{59C7C24B-B08F-4DBE-9BBD-5F818CF435A9}" type="pres">
      <dgm:prSet presAssocID="{63CEE3D3-66CB-4358-AF4A-D6D838B3D96C}" presName="txSpace" presStyleCnt="0"/>
      <dgm:spPr/>
    </dgm:pt>
    <dgm:pt modelId="{85121C6F-C616-45A1-AC5F-A095A6F649B5}" type="pres">
      <dgm:prSet presAssocID="{63CEE3D3-66CB-4358-AF4A-D6D838B3D96C}" presName="desTx" presStyleLbl="revTx" presStyleIdx="1" presStyleCnt="8">
        <dgm:presLayoutVars/>
      </dgm:prSet>
      <dgm:spPr/>
    </dgm:pt>
    <dgm:pt modelId="{50C882EE-F903-453C-9A13-D98F12E1470A}" type="pres">
      <dgm:prSet presAssocID="{8758B711-FCD0-4577-AA6B-C11B4FB08FF5}" presName="sibTrans" presStyleCnt="0"/>
      <dgm:spPr/>
    </dgm:pt>
    <dgm:pt modelId="{37975FA0-8168-4685-9CBD-4BC88EA054CC}" type="pres">
      <dgm:prSet presAssocID="{E69027CC-31D7-41AC-B79B-8019FDBC1EF3}" presName="compNode" presStyleCnt="0"/>
      <dgm:spPr/>
    </dgm:pt>
    <dgm:pt modelId="{8DF34968-1969-4F64-A436-2BB45D1E10C5}" type="pres">
      <dgm:prSet presAssocID="{E69027CC-31D7-41AC-B79B-8019FDBC1E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0AFB047-7244-4443-A207-950BA76E988C}" type="pres">
      <dgm:prSet presAssocID="{E69027CC-31D7-41AC-B79B-8019FDBC1EF3}" presName="iconSpace" presStyleCnt="0"/>
      <dgm:spPr/>
    </dgm:pt>
    <dgm:pt modelId="{BD637866-7F5B-42AE-8869-B6C443ACB201}" type="pres">
      <dgm:prSet presAssocID="{E69027CC-31D7-41AC-B79B-8019FDBC1EF3}" presName="parTx" presStyleLbl="revTx" presStyleIdx="2" presStyleCnt="8">
        <dgm:presLayoutVars>
          <dgm:chMax val="0"/>
          <dgm:chPref val="0"/>
        </dgm:presLayoutVars>
      </dgm:prSet>
      <dgm:spPr/>
    </dgm:pt>
    <dgm:pt modelId="{6B372F8A-E2CB-4C97-9A92-B7EFE2BC9C3D}" type="pres">
      <dgm:prSet presAssocID="{E69027CC-31D7-41AC-B79B-8019FDBC1EF3}" presName="txSpace" presStyleCnt="0"/>
      <dgm:spPr/>
    </dgm:pt>
    <dgm:pt modelId="{ADF2C870-0403-462B-91F9-9627039475F5}" type="pres">
      <dgm:prSet presAssocID="{E69027CC-31D7-41AC-B79B-8019FDBC1EF3}" presName="desTx" presStyleLbl="revTx" presStyleIdx="3" presStyleCnt="8">
        <dgm:presLayoutVars/>
      </dgm:prSet>
      <dgm:spPr/>
    </dgm:pt>
    <dgm:pt modelId="{42534522-C5D4-4F2A-9F7C-A7429CEEA441}" type="pres">
      <dgm:prSet presAssocID="{10EA52AE-3BFF-45DA-8896-A03A99F411E5}" presName="sibTrans" presStyleCnt="0"/>
      <dgm:spPr/>
    </dgm:pt>
    <dgm:pt modelId="{28BB0861-1507-40A8-A843-687584E4BD2B}" type="pres">
      <dgm:prSet presAssocID="{B2CBBD0F-504D-4B28-983E-351D4883DD36}" presName="compNode" presStyleCnt="0"/>
      <dgm:spPr/>
    </dgm:pt>
    <dgm:pt modelId="{D584B880-D7A2-4DAD-952B-B6A7A6999491}" type="pres">
      <dgm:prSet presAssocID="{B2CBBD0F-504D-4B28-983E-351D4883DD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17A9B58D-C13E-45D7-9FD4-F95792B41428}" type="pres">
      <dgm:prSet presAssocID="{B2CBBD0F-504D-4B28-983E-351D4883DD36}" presName="iconSpace" presStyleCnt="0"/>
      <dgm:spPr/>
    </dgm:pt>
    <dgm:pt modelId="{47060889-6DBF-42E3-8C18-943181743E5C}" type="pres">
      <dgm:prSet presAssocID="{B2CBBD0F-504D-4B28-983E-351D4883DD36}" presName="parTx" presStyleLbl="revTx" presStyleIdx="4" presStyleCnt="8">
        <dgm:presLayoutVars>
          <dgm:chMax val="0"/>
          <dgm:chPref val="0"/>
        </dgm:presLayoutVars>
      </dgm:prSet>
      <dgm:spPr/>
    </dgm:pt>
    <dgm:pt modelId="{DBE3A8EB-AFE8-4D3F-96AB-4C97D3E1925E}" type="pres">
      <dgm:prSet presAssocID="{B2CBBD0F-504D-4B28-983E-351D4883DD36}" presName="txSpace" presStyleCnt="0"/>
      <dgm:spPr/>
    </dgm:pt>
    <dgm:pt modelId="{C4ABC6F7-E7D5-4BA2-8A8C-043815894C3E}" type="pres">
      <dgm:prSet presAssocID="{B2CBBD0F-504D-4B28-983E-351D4883DD36}" presName="desTx" presStyleLbl="revTx" presStyleIdx="5" presStyleCnt="8">
        <dgm:presLayoutVars/>
      </dgm:prSet>
      <dgm:spPr/>
    </dgm:pt>
    <dgm:pt modelId="{689B4578-3582-4BD7-A533-5B57999F1DAF}" type="pres">
      <dgm:prSet presAssocID="{B43839BE-F4B1-46CF-AB03-FB514FB90D94}" presName="sibTrans" presStyleCnt="0"/>
      <dgm:spPr/>
    </dgm:pt>
    <dgm:pt modelId="{0D58AA7B-5C6A-48E1-B609-6705CAD5E546}" type="pres">
      <dgm:prSet presAssocID="{C8364C74-2D0A-4094-819F-D63747ED5ADE}" presName="compNode" presStyleCnt="0"/>
      <dgm:spPr/>
    </dgm:pt>
    <dgm:pt modelId="{E6B3A160-B216-48C7-A67F-7404E6A0BE0F}" type="pres">
      <dgm:prSet presAssocID="{C8364C74-2D0A-4094-819F-D63747ED5A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083474B-CEAE-4545-B73A-0ECE6036089F}" type="pres">
      <dgm:prSet presAssocID="{C8364C74-2D0A-4094-819F-D63747ED5ADE}" presName="iconSpace" presStyleCnt="0"/>
      <dgm:spPr/>
    </dgm:pt>
    <dgm:pt modelId="{0B0DD40C-90CB-4811-BC05-C41278E206A2}" type="pres">
      <dgm:prSet presAssocID="{C8364C74-2D0A-4094-819F-D63747ED5ADE}" presName="parTx" presStyleLbl="revTx" presStyleIdx="6" presStyleCnt="8">
        <dgm:presLayoutVars>
          <dgm:chMax val="0"/>
          <dgm:chPref val="0"/>
        </dgm:presLayoutVars>
      </dgm:prSet>
      <dgm:spPr/>
    </dgm:pt>
    <dgm:pt modelId="{4AC136C0-A020-4245-BBD1-0A2833A908D8}" type="pres">
      <dgm:prSet presAssocID="{C8364C74-2D0A-4094-819F-D63747ED5ADE}" presName="txSpace" presStyleCnt="0"/>
      <dgm:spPr/>
    </dgm:pt>
    <dgm:pt modelId="{69D0BB0A-1442-49BF-B417-703E121AA52F}" type="pres">
      <dgm:prSet presAssocID="{C8364C74-2D0A-4094-819F-D63747ED5ADE}" presName="desTx" presStyleLbl="revTx" presStyleIdx="7" presStyleCnt="8">
        <dgm:presLayoutVars/>
      </dgm:prSet>
      <dgm:spPr/>
    </dgm:pt>
  </dgm:ptLst>
  <dgm:cxnLst>
    <dgm:cxn modelId="{535EAA02-2260-4B99-8726-C896FCEBE38A}" type="presOf" srcId="{B2CBBD0F-504D-4B28-983E-351D4883DD36}" destId="{47060889-6DBF-42E3-8C18-943181743E5C}" srcOrd="0" destOrd="0" presId="urn:microsoft.com/office/officeart/2018/2/layout/IconLabelDescriptionList"/>
    <dgm:cxn modelId="{5FBDE520-3512-4383-B411-5942975F51F7}" type="presOf" srcId="{63CEE3D3-66CB-4358-AF4A-D6D838B3D96C}" destId="{28E7D4D2-CB05-4E45-9A9F-7033869A0646}" srcOrd="0" destOrd="0" presId="urn:microsoft.com/office/officeart/2018/2/layout/IconLabelDescriptionList"/>
    <dgm:cxn modelId="{2E500823-6DD8-4B70-9072-5FD31292767C}" type="presOf" srcId="{B7478C2C-362F-47A4-8BA5-BF68AA4B2CF5}" destId="{42654AD2-FDFF-4C3E-B459-8750ABC58EDA}" srcOrd="0" destOrd="0" presId="urn:microsoft.com/office/officeart/2018/2/layout/IconLabelDescriptionList"/>
    <dgm:cxn modelId="{1CFF0D30-DFE7-4D1C-84EE-B56327AE6676}" type="presOf" srcId="{36FBCF61-0F81-429E-8C28-0C13A5D91799}" destId="{ADF2C870-0403-462B-91F9-9627039475F5}" srcOrd="0" destOrd="0" presId="urn:microsoft.com/office/officeart/2018/2/layout/IconLabelDescriptionList"/>
    <dgm:cxn modelId="{1B733D36-A180-43A8-9AC5-4B3FA47A0FA3}" type="presOf" srcId="{F1CEA379-0CDD-465F-8691-6A6E46CAB5E3}" destId="{69D0BB0A-1442-49BF-B417-703E121AA52F}" srcOrd="0" destOrd="0" presId="urn:microsoft.com/office/officeart/2018/2/layout/IconLabelDescriptionList"/>
    <dgm:cxn modelId="{7BD57B36-A7B7-4074-91D4-A93635EBBE2C}" type="presOf" srcId="{680B43B2-A773-4E48-BD58-B99EADEA8103}" destId="{C4ABC6F7-E7D5-4BA2-8A8C-043815894C3E}" srcOrd="0" destOrd="1" presId="urn:microsoft.com/office/officeart/2018/2/layout/IconLabelDescriptionList"/>
    <dgm:cxn modelId="{4AD8D03B-C8B6-4AF3-80A9-86E24B7CEE18}" srcId="{E69027CC-31D7-41AC-B79B-8019FDBC1EF3}" destId="{1A2EF80D-FDA1-4CEA-B1C2-45311FD22A5D}" srcOrd="1" destOrd="0" parTransId="{A38330EF-54DF-4341-88A7-4180088D6606}" sibTransId="{2ABC2B7A-C9DF-460D-AF3B-64E3D2C98F52}"/>
    <dgm:cxn modelId="{CFA0A83E-7719-42DF-80C4-CAF60388E2EA}" srcId="{B7478C2C-362F-47A4-8BA5-BF68AA4B2CF5}" destId="{63CEE3D3-66CB-4358-AF4A-D6D838B3D96C}" srcOrd="0" destOrd="0" parTransId="{26624D87-1C8F-4474-BBB8-F19E3558770A}" sibTransId="{8758B711-FCD0-4577-AA6B-C11B4FB08FF5}"/>
    <dgm:cxn modelId="{49EA0C5D-A608-4A5E-903C-A2928C16F19F}" type="presOf" srcId="{C8364C74-2D0A-4094-819F-D63747ED5ADE}" destId="{0B0DD40C-90CB-4811-BC05-C41278E206A2}" srcOrd="0" destOrd="0" presId="urn:microsoft.com/office/officeart/2018/2/layout/IconLabelDescriptionList"/>
    <dgm:cxn modelId="{81069C88-126D-45C9-A810-56C1B1A3F88C}" type="presOf" srcId="{B3C5C765-8ECF-45F7-9784-0FB948A1CE46}" destId="{C4ABC6F7-E7D5-4BA2-8A8C-043815894C3E}" srcOrd="0" destOrd="0" presId="urn:microsoft.com/office/officeart/2018/2/layout/IconLabelDescriptionList"/>
    <dgm:cxn modelId="{E78D7B8B-0323-47A4-8B9A-61A21486883A}" type="presOf" srcId="{E69027CC-31D7-41AC-B79B-8019FDBC1EF3}" destId="{BD637866-7F5B-42AE-8869-B6C443ACB201}" srcOrd="0" destOrd="0" presId="urn:microsoft.com/office/officeart/2018/2/layout/IconLabelDescriptionList"/>
    <dgm:cxn modelId="{94AE168C-00D7-4C62-89C8-71D0BDF3A55A}" type="presOf" srcId="{676ADC9F-FAC2-49C5-8B18-0EF7069A230D}" destId="{69D0BB0A-1442-49BF-B417-703E121AA52F}" srcOrd="0" destOrd="1" presId="urn:microsoft.com/office/officeart/2018/2/layout/IconLabelDescriptionList"/>
    <dgm:cxn modelId="{E18BEAA7-79C7-476E-AFBB-3094B2B8D87B}" srcId="{B7478C2C-362F-47A4-8BA5-BF68AA4B2CF5}" destId="{C8364C74-2D0A-4094-819F-D63747ED5ADE}" srcOrd="3" destOrd="0" parTransId="{30FA49FC-3225-413D-ADE7-67A54816B691}" sibTransId="{E7DF0E80-C88F-4A3C-BBC7-12A7978028F2}"/>
    <dgm:cxn modelId="{21204FB1-5EF9-438F-8831-AB0581A0CA92}" srcId="{B2CBBD0F-504D-4B28-983E-351D4883DD36}" destId="{B3C5C765-8ECF-45F7-9784-0FB948A1CE46}" srcOrd="0" destOrd="0" parTransId="{7FD7273B-6E18-4233-9E04-ACCAD0F389E6}" sibTransId="{F5886328-2A83-4D4C-913C-E4350D68DB5D}"/>
    <dgm:cxn modelId="{400002B4-97BB-46BA-98D8-151F4A349351}" srcId="{C8364C74-2D0A-4094-819F-D63747ED5ADE}" destId="{F1CEA379-0CDD-465F-8691-6A6E46CAB5E3}" srcOrd="0" destOrd="0" parTransId="{B0141106-778E-4145-9822-103B814FEDC0}" sibTransId="{90096D3B-F1D0-41E9-9445-654314244395}"/>
    <dgm:cxn modelId="{C8B581C3-B33B-4122-A15F-81270ACC4F22}" srcId="{B7478C2C-362F-47A4-8BA5-BF68AA4B2CF5}" destId="{B2CBBD0F-504D-4B28-983E-351D4883DD36}" srcOrd="2" destOrd="0" parTransId="{7BF3B61A-1727-43EF-AF41-4DA3C7ED54FB}" sibTransId="{B43839BE-F4B1-46CF-AB03-FB514FB90D94}"/>
    <dgm:cxn modelId="{CFCD86C3-9A7F-4F15-A8D6-5A3260F5BE67}" srcId="{E69027CC-31D7-41AC-B79B-8019FDBC1EF3}" destId="{20E8CDA3-84E1-453E-853E-37EAD9B6C26D}" srcOrd="2" destOrd="0" parTransId="{8B4977F2-1143-483B-96E8-7BFC7ECE9217}" sibTransId="{B42DC7C1-0C2D-415F-BE18-8CB8C3DDAE6A}"/>
    <dgm:cxn modelId="{634CE1DA-DCE8-4910-8E7B-68F2387F3B90}" srcId="{B2CBBD0F-504D-4B28-983E-351D4883DD36}" destId="{680B43B2-A773-4E48-BD58-B99EADEA8103}" srcOrd="1" destOrd="0" parTransId="{8B34EEF1-6BA3-402D-9584-0FD7987488CC}" sibTransId="{4A4CE27B-DF42-40BC-80F2-A347B3FDF76C}"/>
    <dgm:cxn modelId="{80A325DB-C5C9-46F0-9B2B-73D833B23DB2}" srcId="{B7478C2C-362F-47A4-8BA5-BF68AA4B2CF5}" destId="{E69027CC-31D7-41AC-B79B-8019FDBC1EF3}" srcOrd="1" destOrd="0" parTransId="{9ECC5957-D32B-41DB-AA6B-F6182255D09F}" sibTransId="{10EA52AE-3BFF-45DA-8896-A03A99F411E5}"/>
    <dgm:cxn modelId="{CE75ABDD-4ADD-4699-ABAB-2D1A2E698283}" type="presOf" srcId="{1A2EF80D-FDA1-4CEA-B1C2-45311FD22A5D}" destId="{ADF2C870-0403-462B-91F9-9627039475F5}" srcOrd="0" destOrd="1" presId="urn:microsoft.com/office/officeart/2018/2/layout/IconLabelDescriptionList"/>
    <dgm:cxn modelId="{14BEB6E2-CF84-43BF-8B79-C11E5B95C8C8}" type="presOf" srcId="{20E8CDA3-84E1-453E-853E-37EAD9B6C26D}" destId="{ADF2C870-0403-462B-91F9-9627039475F5}" srcOrd="0" destOrd="2" presId="urn:microsoft.com/office/officeart/2018/2/layout/IconLabelDescriptionList"/>
    <dgm:cxn modelId="{250DFBE9-9676-4279-9398-A7335026FBD8}" srcId="{E69027CC-31D7-41AC-B79B-8019FDBC1EF3}" destId="{36FBCF61-0F81-429E-8C28-0C13A5D91799}" srcOrd="0" destOrd="0" parTransId="{C46A6F52-CF72-4E20-8F27-10A49714CC94}" sibTransId="{EEC34679-20E3-4F50-A064-EC4669DB1AEB}"/>
    <dgm:cxn modelId="{D2F353F1-18C4-473B-82B2-6E60EA806F77}" srcId="{C8364C74-2D0A-4094-819F-D63747ED5ADE}" destId="{676ADC9F-FAC2-49C5-8B18-0EF7069A230D}" srcOrd="1" destOrd="0" parTransId="{6543F5E0-0D59-4BF2-8965-7F56496CA587}" sibTransId="{3F0A3289-81AC-4062-8C37-5054E2A86C9A}"/>
    <dgm:cxn modelId="{DD71E2D5-2F0F-405C-9B82-AE3ED7D95CD2}" type="presParOf" srcId="{42654AD2-FDFF-4C3E-B459-8750ABC58EDA}" destId="{6809DC04-B91D-480E-9D3A-077A5B5BEA40}" srcOrd="0" destOrd="0" presId="urn:microsoft.com/office/officeart/2018/2/layout/IconLabelDescriptionList"/>
    <dgm:cxn modelId="{E0AE78C9-1517-48F4-AC0B-D9067A5B6274}" type="presParOf" srcId="{6809DC04-B91D-480E-9D3A-077A5B5BEA40}" destId="{12B8FEB1-33E2-40A4-A8A2-4BF35A2EE326}" srcOrd="0" destOrd="0" presId="urn:microsoft.com/office/officeart/2018/2/layout/IconLabelDescriptionList"/>
    <dgm:cxn modelId="{4F39B0F1-D288-4133-A0D5-CCA00B49A591}" type="presParOf" srcId="{6809DC04-B91D-480E-9D3A-077A5B5BEA40}" destId="{AEC7E88E-2CCC-48DF-BF8F-035E5D77358B}" srcOrd="1" destOrd="0" presId="urn:microsoft.com/office/officeart/2018/2/layout/IconLabelDescriptionList"/>
    <dgm:cxn modelId="{A8D4E29A-BB52-4DC7-BDEF-9D7FF7CE1955}" type="presParOf" srcId="{6809DC04-B91D-480E-9D3A-077A5B5BEA40}" destId="{28E7D4D2-CB05-4E45-9A9F-7033869A0646}" srcOrd="2" destOrd="0" presId="urn:microsoft.com/office/officeart/2018/2/layout/IconLabelDescriptionList"/>
    <dgm:cxn modelId="{CF23ADEB-F5EE-441D-8F89-23D72DA035CB}" type="presParOf" srcId="{6809DC04-B91D-480E-9D3A-077A5B5BEA40}" destId="{59C7C24B-B08F-4DBE-9BBD-5F818CF435A9}" srcOrd="3" destOrd="0" presId="urn:microsoft.com/office/officeart/2018/2/layout/IconLabelDescriptionList"/>
    <dgm:cxn modelId="{C0E28691-44C3-48C7-942A-B3A73B52080E}" type="presParOf" srcId="{6809DC04-B91D-480E-9D3A-077A5B5BEA40}" destId="{85121C6F-C616-45A1-AC5F-A095A6F649B5}" srcOrd="4" destOrd="0" presId="urn:microsoft.com/office/officeart/2018/2/layout/IconLabelDescriptionList"/>
    <dgm:cxn modelId="{E28272E0-9C51-4206-A932-478E275D66F2}" type="presParOf" srcId="{42654AD2-FDFF-4C3E-B459-8750ABC58EDA}" destId="{50C882EE-F903-453C-9A13-D98F12E1470A}" srcOrd="1" destOrd="0" presId="urn:microsoft.com/office/officeart/2018/2/layout/IconLabelDescriptionList"/>
    <dgm:cxn modelId="{785521D0-92C3-4925-A932-6DA5585BF0DC}" type="presParOf" srcId="{42654AD2-FDFF-4C3E-B459-8750ABC58EDA}" destId="{37975FA0-8168-4685-9CBD-4BC88EA054CC}" srcOrd="2" destOrd="0" presId="urn:microsoft.com/office/officeart/2018/2/layout/IconLabelDescriptionList"/>
    <dgm:cxn modelId="{E5529D57-97FA-41F9-AC58-7F111ECF75F1}" type="presParOf" srcId="{37975FA0-8168-4685-9CBD-4BC88EA054CC}" destId="{8DF34968-1969-4F64-A436-2BB45D1E10C5}" srcOrd="0" destOrd="0" presId="urn:microsoft.com/office/officeart/2018/2/layout/IconLabelDescriptionList"/>
    <dgm:cxn modelId="{59D71312-891E-4F8F-A462-73ECF7A4F449}" type="presParOf" srcId="{37975FA0-8168-4685-9CBD-4BC88EA054CC}" destId="{C0AFB047-7244-4443-A207-950BA76E988C}" srcOrd="1" destOrd="0" presId="urn:microsoft.com/office/officeart/2018/2/layout/IconLabelDescriptionList"/>
    <dgm:cxn modelId="{60408E10-C2FF-4BAD-B894-9C07BD20F65F}" type="presParOf" srcId="{37975FA0-8168-4685-9CBD-4BC88EA054CC}" destId="{BD637866-7F5B-42AE-8869-B6C443ACB201}" srcOrd="2" destOrd="0" presId="urn:microsoft.com/office/officeart/2018/2/layout/IconLabelDescriptionList"/>
    <dgm:cxn modelId="{A7717E40-21E4-411D-921A-659E98FF61CA}" type="presParOf" srcId="{37975FA0-8168-4685-9CBD-4BC88EA054CC}" destId="{6B372F8A-E2CB-4C97-9A92-B7EFE2BC9C3D}" srcOrd="3" destOrd="0" presId="urn:microsoft.com/office/officeart/2018/2/layout/IconLabelDescriptionList"/>
    <dgm:cxn modelId="{D23FCB5E-1502-4362-AC31-5609BC0EEA3F}" type="presParOf" srcId="{37975FA0-8168-4685-9CBD-4BC88EA054CC}" destId="{ADF2C870-0403-462B-91F9-9627039475F5}" srcOrd="4" destOrd="0" presId="urn:microsoft.com/office/officeart/2018/2/layout/IconLabelDescriptionList"/>
    <dgm:cxn modelId="{715EB271-E19B-493B-812A-6F6E4D6E999C}" type="presParOf" srcId="{42654AD2-FDFF-4C3E-B459-8750ABC58EDA}" destId="{42534522-C5D4-4F2A-9F7C-A7429CEEA441}" srcOrd="3" destOrd="0" presId="urn:microsoft.com/office/officeart/2018/2/layout/IconLabelDescriptionList"/>
    <dgm:cxn modelId="{DAD896F0-AD95-493B-A53C-1A06E7E237E2}" type="presParOf" srcId="{42654AD2-FDFF-4C3E-B459-8750ABC58EDA}" destId="{28BB0861-1507-40A8-A843-687584E4BD2B}" srcOrd="4" destOrd="0" presId="urn:microsoft.com/office/officeart/2018/2/layout/IconLabelDescriptionList"/>
    <dgm:cxn modelId="{209F6AD9-79DD-4039-9113-C0625747DD92}" type="presParOf" srcId="{28BB0861-1507-40A8-A843-687584E4BD2B}" destId="{D584B880-D7A2-4DAD-952B-B6A7A6999491}" srcOrd="0" destOrd="0" presId="urn:microsoft.com/office/officeart/2018/2/layout/IconLabelDescriptionList"/>
    <dgm:cxn modelId="{0E990E05-42B1-4D91-8058-1E9D39BC82BA}" type="presParOf" srcId="{28BB0861-1507-40A8-A843-687584E4BD2B}" destId="{17A9B58D-C13E-45D7-9FD4-F95792B41428}" srcOrd="1" destOrd="0" presId="urn:microsoft.com/office/officeart/2018/2/layout/IconLabelDescriptionList"/>
    <dgm:cxn modelId="{71365AC5-7B02-4FD1-B04A-2DBD7CC791C1}" type="presParOf" srcId="{28BB0861-1507-40A8-A843-687584E4BD2B}" destId="{47060889-6DBF-42E3-8C18-943181743E5C}" srcOrd="2" destOrd="0" presId="urn:microsoft.com/office/officeart/2018/2/layout/IconLabelDescriptionList"/>
    <dgm:cxn modelId="{F42DFEE2-DE24-4259-912E-2B399F2D782E}" type="presParOf" srcId="{28BB0861-1507-40A8-A843-687584E4BD2B}" destId="{DBE3A8EB-AFE8-4D3F-96AB-4C97D3E1925E}" srcOrd="3" destOrd="0" presId="urn:microsoft.com/office/officeart/2018/2/layout/IconLabelDescriptionList"/>
    <dgm:cxn modelId="{29A38AFA-88E8-4403-8751-6E9139A5E1B9}" type="presParOf" srcId="{28BB0861-1507-40A8-A843-687584E4BD2B}" destId="{C4ABC6F7-E7D5-4BA2-8A8C-043815894C3E}" srcOrd="4" destOrd="0" presId="urn:microsoft.com/office/officeart/2018/2/layout/IconLabelDescriptionList"/>
    <dgm:cxn modelId="{9F77F28C-9F0A-4283-8153-186C8D11519A}" type="presParOf" srcId="{42654AD2-FDFF-4C3E-B459-8750ABC58EDA}" destId="{689B4578-3582-4BD7-A533-5B57999F1DAF}" srcOrd="5" destOrd="0" presId="urn:microsoft.com/office/officeart/2018/2/layout/IconLabelDescriptionList"/>
    <dgm:cxn modelId="{4BE050C1-0AD6-49CE-A37D-EB7DA56EBF91}" type="presParOf" srcId="{42654AD2-FDFF-4C3E-B459-8750ABC58EDA}" destId="{0D58AA7B-5C6A-48E1-B609-6705CAD5E546}" srcOrd="6" destOrd="0" presId="urn:microsoft.com/office/officeart/2018/2/layout/IconLabelDescriptionList"/>
    <dgm:cxn modelId="{E627BCAB-04C4-41B0-BB06-95D95CE506C3}" type="presParOf" srcId="{0D58AA7B-5C6A-48E1-B609-6705CAD5E546}" destId="{E6B3A160-B216-48C7-A67F-7404E6A0BE0F}" srcOrd="0" destOrd="0" presId="urn:microsoft.com/office/officeart/2018/2/layout/IconLabelDescriptionList"/>
    <dgm:cxn modelId="{F79933E8-D0DE-4539-8B89-61FD15D20097}" type="presParOf" srcId="{0D58AA7B-5C6A-48E1-B609-6705CAD5E546}" destId="{E083474B-CEAE-4545-B73A-0ECE6036089F}" srcOrd="1" destOrd="0" presId="urn:microsoft.com/office/officeart/2018/2/layout/IconLabelDescriptionList"/>
    <dgm:cxn modelId="{65A8E376-E7F8-4F71-BD6C-D2A1F2997394}" type="presParOf" srcId="{0D58AA7B-5C6A-48E1-B609-6705CAD5E546}" destId="{0B0DD40C-90CB-4811-BC05-C41278E206A2}" srcOrd="2" destOrd="0" presId="urn:microsoft.com/office/officeart/2018/2/layout/IconLabelDescriptionList"/>
    <dgm:cxn modelId="{647B8A03-367E-4A2C-AF96-0F0421978DA9}" type="presParOf" srcId="{0D58AA7B-5C6A-48E1-B609-6705CAD5E546}" destId="{4AC136C0-A020-4245-BBD1-0A2833A908D8}" srcOrd="3" destOrd="0" presId="urn:microsoft.com/office/officeart/2018/2/layout/IconLabelDescriptionList"/>
    <dgm:cxn modelId="{20C1DF61-6F3E-479A-98C3-A1C81E6649AB}" type="presParOf" srcId="{0D58AA7B-5C6A-48E1-B609-6705CAD5E546}" destId="{69D0BB0A-1442-49BF-B417-703E121AA52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8FEB1-33E2-40A4-A8A2-4BF35A2EE326}">
      <dsp:nvSpPr>
        <dsp:cNvPr id="0" name=""/>
        <dsp:cNvSpPr/>
      </dsp:nvSpPr>
      <dsp:spPr>
        <a:xfrm>
          <a:off x="211745" y="837490"/>
          <a:ext cx="756000" cy="756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E7D4D2-CB05-4E45-9A9F-7033869A0646}">
      <dsp:nvSpPr>
        <dsp:cNvPr id="0" name=""/>
        <dsp:cNvSpPr/>
      </dsp:nvSpPr>
      <dsp:spPr>
        <a:xfrm>
          <a:off x="211795" y="1705720"/>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Analysis:</a:t>
          </a:r>
          <a:endParaRPr lang="en-US" sz="1700" kern="1200"/>
        </a:p>
      </dsp:txBody>
      <dsp:txXfrm>
        <a:off x="211795" y="1705720"/>
        <a:ext cx="2160000" cy="324000"/>
      </dsp:txXfrm>
    </dsp:sp>
    <dsp:sp modelId="{85121C6F-C616-45A1-AC5F-A095A6F649B5}">
      <dsp:nvSpPr>
        <dsp:cNvPr id="0" name=""/>
        <dsp:cNvSpPr/>
      </dsp:nvSpPr>
      <dsp:spPr>
        <a:xfrm>
          <a:off x="5039" y="2042547"/>
          <a:ext cx="2160000" cy="1365574"/>
        </a:xfrm>
        <a:prstGeom prst="rect">
          <a:avLst/>
        </a:prstGeom>
        <a:noFill/>
        <a:ln>
          <a:noFill/>
        </a:ln>
        <a:effectLst/>
      </dsp:spPr>
      <dsp:style>
        <a:lnRef idx="0">
          <a:scrgbClr r="0" g="0" b="0"/>
        </a:lnRef>
        <a:fillRef idx="0">
          <a:scrgbClr r="0" g="0" b="0"/>
        </a:fillRef>
        <a:effectRef idx="0">
          <a:scrgbClr r="0" g="0" b="0"/>
        </a:effectRef>
        <a:fontRef idx="minor"/>
      </dsp:style>
    </dsp:sp>
    <dsp:sp modelId="{8DF34968-1969-4F64-A436-2BB45D1E10C5}">
      <dsp:nvSpPr>
        <dsp:cNvPr id="0" name=""/>
        <dsp:cNvSpPr/>
      </dsp:nvSpPr>
      <dsp:spPr>
        <a:xfrm>
          <a:off x="2543039" y="798117"/>
          <a:ext cx="756000" cy="756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637866-7F5B-42AE-8869-B6C443ACB201}">
      <dsp:nvSpPr>
        <dsp:cNvPr id="0" name=""/>
        <dsp:cNvSpPr/>
      </dsp:nvSpPr>
      <dsp:spPr>
        <a:xfrm>
          <a:off x="2543039" y="1666347"/>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Descriptive Statistics:</a:t>
          </a:r>
          <a:endParaRPr lang="en-US" sz="1700" kern="1200"/>
        </a:p>
      </dsp:txBody>
      <dsp:txXfrm>
        <a:off x="2543039" y="1666347"/>
        <a:ext cx="2160000" cy="324000"/>
      </dsp:txXfrm>
    </dsp:sp>
    <dsp:sp modelId="{ADF2C870-0403-462B-91F9-9627039475F5}">
      <dsp:nvSpPr>
        <dsp:cNvPr id="0" name=""/>
        <dsp:cNvSpPr/>
      </dsp:nvSpPr>
      <dsp:spPr>
        <a:xfrm>
          <a:off x="2543039" y="2042547"/>
          <a:ext cx="2160000" cy="13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Font typeface="Courier New" panose="02070309020205020404" pitchFamily="49" charset="0"/>
            <a:buNone/>
          </a:pPr>
          <a:r>
            <a:rPr lang="en-US" sz="1300" kern="1200" dirty="0"/>
            <a:t>Calculate total sales revenue and sales QTY.</a:t>
          </a:r>
        </a:p>
        <a:p>
          <a:pPr marL="0" lvl="0" indent="0" algn="l" defTabSz="577850">
            <a:lnSpc>
              <a:spcPct val="100000"/>
            </a:lnSpc>
            <a:spcBef>
              <a:spcPct val="0"/>
            </a:spcBef>
            <a:spcAft>
              <a:spcPct val="35000"/>
            </a:spcAft>
            <a:buFont typeface="Courier New" panose="02070309020205020404" pitchFamily="49" charset="0"/>
            <a:buNone/>
          </a:pPr>
          <a:r>
            <a:rPr lang="en-US" sz="1300" kern="1200" dirty="0"/>
            <a:t>Determine the distribution of sales across different regions.</a:t>
          </a:r>
        </a:p>
        <a:p>
          <a:pPr marL="0" lvl="0" indent="0" algn="l" defTabSz="577850">
            <a:lnSpc>
              <a:spcPct val="100000"/>
            </a:lnSpc>
            <a:spcBef>
              <a:spcPct val="0"/>
            </a:spcBef>
            <a:spcAft>
              <a:spcPct val="35000"/>
            </a:spcAft>
            <a:buFont typeface="Courier New" panose="02070309020205020404" pitchFamily="49" charset="0"/>
            <a:buNone/>
          </a:pPr>
          <a:r>
            <a:rPr lang="en-US" sz="1300" kern="1200" dirty="0"/>
            <a:t>Identify the top-selling products.</a:t>
          </a:r>
        </a:p>
      </dsp:txBody>
      <dsp:txXfrm>
        <a:off x="2543039" y="2042547"/>
        <a:ext cx="2160000" cy="1365574"/>
      </dsp:txXfrm>
    </dsp:sp>
    <dsp:sp modelId="{D584B880-D7A2-4DAD-952B-B6A7A6999491}">
      <dsp:nvSpPr>
        <dsp:cNvPr id="0" name=""/>
        <dsp:cNvSpPr/>
      </dsp:nvSpPr>
      <dsp:spPr>
        <a:xfrm>
          <a:off x="5081039" y="798117"/>
          <a:ext cx="756000" cy="756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060889-6DBF-42E3-8C18-943181743E5C}">
      <dsp:nvSpPr>
        <dsp:cNvPr id="0" name=""/>
        <dsp:cNvSpPr/>
      </dsp:nvSpPr>
      <dsp:spPr>
        <a:xfrm>
          <a:off x="5081039" y="1666347"/>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Trend Analysis:</a:t>
          </a:r>
          <a:endParaRPr lang="en-US" sz="1700" kern="1200"/>
        </a:p>
      </dsp:txBody>
      <dsp:txXfrm>
        <a:off x="5081039" y="1666347"/>
        <a:ext cx="2160000" cy="324000"/>
      </dsp:txXfrm>
    </dsp:sp>
    <dsp:sp modelId="{C4ABC6F7-E7D5-4BA2-8A8C-043815894C3E}">
      <dsp:nvSpPr>
        <dsp:cNvPr id="0" name=""/>
        <dsp:cNvSpPr/>
      </dsp:nvSpPr>
      <dsp:spPr>
        <a:xfrm>
          <a:off x="5081039" y="2042547"/>
          <a:ext cx="2160000" cy="13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Analyze sales trends over time (e.g., monthly or daily) to identify seasonal patterns.</a:t>
          </a:r>
        </a:p>
        <a:p>
          <a:pPr marL="0" lvl="0" indent="0" algn="l" defTabSz="577850">
            <a:lnSpc>
              <a:spcPct val="100000"/>
            </a:lnSpc>
            <a:spcBef>
              <a:spcPct val="0"/>
            </a:spcBef>
            <a:spcAft>
              <a:spcPct val="35000"/>
            </a:spcAft>
            <a:buNone/>
          </a:pPr>
          <a:r>
            <a:rPr lang="en-US" sz="1300" kern="1200" dirty="0"/>
            <a:t>Compare products sales performance with the historical data.</a:t>
          </a:r>
        </a:p>
      </dsp:txBody>
      <dsp:txXfrm>
        <a:off x="5081039" y="2042547"/>
        <a:ext cx="2160000" cy="1365574"/>
      </dsp:txXfrm>
    </dsp:sp>
    <dsp:sp modelId="{E6B3A160-B216-48C7-A67F-7404E6A0BE0F}">
      <dsp:nvSpPr>
        <dsp:cNvPr id="0" name=""/>
        <dsp:cNvSpPr/>
      </dsp:nvSpPr>
      <dsp:spPr>
        <a:xfrm>
          <a:off x="7619040" y="798117"/>
          <a:ext cx="756000" cy="756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0DD40C-90CB-4811-BC05-C41278E206A2}">
      <dsp:nvSpPr>
        <dsp:cNvPr id="0" name=""/>
        <dsp:cNvSpPr/>
      </dsp:nvSpPr>
      <dsp:spPr>
        <a:xfrm>
          <a:off x="7619040" y="1666347"/>
          <a:ext cx="21600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Regional Performance:</a:t>
          </a:r>
          <a:endParaRPr lang="en-US" sz="1700" kern="1200"/>
        </a:p>
      </dsp:txBody>
      <dsp:txXfrm>
        <a:off x="7619040" y="1666347"/>
        <a:ext cx="2160000" cy="324000"/>
      </dsp:txXfrm>
    </dsp:sp>
    <dsp:sp modelId="{69D0BB0A-1442-49BF-B417-703E121AA52F}">
      <dsp:nvSpPr>
        <dsp:cNvPr id="0" name=""/>
        <dsp:cNvSpPr/>
      </dsp:nvSpPr>
      <dsp:spPr>
        <a:xfrm>
          <a:off x="7619040" y="2042547"/>
          <a:ext cx="2160000" cy="13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Evaluate sales performance across different regions to identify high-performing and underperforming areas.</a:t>
          </a:r>
        </a:p>
        <a:p>
          <a:pPr marL="0" lvl="0" indent="0" algn="l" defTabSz="577850">
            <a:lnSpc>
              <a:spcPct val="100000"/>
            </a:lnSpc>
            <a:spcBef>
              <a:spcPct val="0"/>
            </a:spcBef>
            <a:spcAft>
              <a:spcPct val="35000"/>
            </a:spcAft>
            <a:buNone/>
          </a:pPr>
          <a:r>
            <a:rPr lang="en-US" sz="1300" kern="1200" dirty="0"/>
            <a:t>Assess regional differences in product preferences.</a:t>
          </a:r>
        </a:p>
      </dsp:txBody>
      <dsp:txXfrm>
        <a:off x="7619040" y="2042547"/>
        <a:ext cx="2160000" cy="13655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5883-038C-4696-8E27-1811E470D6D4}"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023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8A6D4-154B-4E4D-9001-7A6C328D243E}"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9685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F880999-9BD6-4929-BDEC-B84E21C16701}" type="datetime1">
              <a:rPr lang="en-US" smtClean="0"/>
              <a:t>6/30/2024</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Sample Footer Text</a:t>
            </a:r>
          </a:p>
        </p:txBody>
      </p:sp>
      <p:sp>
        <p:nvSpPr>
          <p:cNvPr id="6" name="Slide Number Placeholder 5"/>
          <p:cNvSpPr>
            <a:spLocks noGrp="1"/>
          </p:cNvSpPr>
          <p:nvPr>
            <p:ph type="sldNum" sz="quarter" idx="12"/>
          </p:nvPr>
        </p:nvSpPr>
        <p:spPr>
          <a:xfrm>
            <a:off x="8073048" y="6422854"/>
            <a:ext cx="879759" cy="365125"/>
          </a:xfrm>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290089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ECB5883-038C-4696-8E27-1811E470D6D4}" type="datetime1">
              <a:rPr lang="en-US" smtClean="0"/>
              <a:t>6/30/2024</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Sample Footer Text</a:t>
            </a:r>
          </a:p>
        </p:txBody>
      </p:sp>
      <p:sp>
        <p:nvSpPr>
          <p:cNvPr id="6" name="Slide Number Placeholder 5"/>
          <p:cNvSpPr>
            <a:spLocks noGrp="1"/>
          </p:cNvSpPr>
          <p:nvPr>
            <p:ph type="sldNum" sz="quarter" idx="12"/>
          </p:nvPr>
        </p:nvSpPr>
        <p:spPr>
          <a:xfrm>
            <a:off x="10608958" y="5870575"/>
            <a:ext cx="551167" cy="377825"/>
          </a:xfrm>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30726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F6069-8263-4296-913A-BC2234E8D32B}"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143992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5005-EC25-4FB9-B19B-2437F0B120D2}"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06542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83B5C-2325-42FF-AF91-C1451D9D66CC}" type="datetime1">
              <a:rPr lang="en-US" smtClean="0"/>
              <a:t>6/30/2024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8876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8DB08-3B01-46DD-99F2-F6F6334EA669}" type="datetime1">
              <a:rPr lang="en-US" smtClean="0"/>
              <a:t>6/30/2024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49235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2AC11-ACC3-4129-BBD7-C580BF1A4EE7}" type="datetime1">
              <a:rPr lang="en-US" smtClean="0"/>
              <a:t>6/30/2024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00180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D80F7F3-E406-44E2-93AF-674B3F1A2E51}" type="datetime1">
              <a:rPr lang="en-US" smtClean="0"/>
              <a:t>6/30/2024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63177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1DD93-7C9D-4E53-81F0-DDE57FEA7EDB}" type="datetime1">
              <a:rPr lang="en-US" smtClean="0"/>
              <a:t>6/30/2024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73363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F6069-8263-4296-913A-BC2234E8D32B}"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25935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7BC28-59DE-4F83-B4A1-497203279FAD}" type="datetime1">
              <a:rPr lang="en-US" smtClean="0"/>
              <a:t>6/30/2024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61765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DC4764-F656-4735-9820-9886F8DF1D6A}" type="datetime1">
              <a:rPr lang="en-US" smtClean="0"/>
              <a:t>6/30/2024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78057953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6/30/2024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6100563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6/30/2024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370882027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6/30/2024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35623171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6/30/2024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263708900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C4764-F656-4735-9820-9886F8DF1D6A}" type="datetime1">
              <a:rPr lang="en-US" smtClean="0"/>
              <a:t>6/30/2024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a:t>
            </a:fld>
            <a:endParaRPr lang="en-US"/>
          </a:p>
        </p:txBody>
      </p:sp>
    </p:spTree>
    <p:extLst>
      <p:ext uri="{BB962C8B-B14F-4D97-AF65-F5344CB8AC3E}">
        <p14:creationId xmlns:p14="http://schemas.microsoft.com/office/powerpoint/2010/main" val="209141037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8A6D4-154B-4E4D-9001-7A6C328D243E}"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308942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80999-9BD6-4929-BDEC-B84E21C16701}" type="datetime1">
              <a:rPr lang="en-US" smtClean="0"/>
              <a:t>6/30/2024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8182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C9F5005-EC25-4FB9-B19B-2437F0B120D2}" type="datetime1">
              <a:rPr lang="en-US" smtClean="0"/>
              <a:t>6/30/2024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68AC1EC-23E2-4F0E-A5A4-674EC8DB954E}" type="slidenum">
              <a:rPr lang="en-US" smtClean="0"/>
              <a:t>‹#›</a:t>
            </a:fld>
            <a:endParaRPr lang="en-US"/>
          </a:p>
        </p:txBody>
      </p:sp>
    </p:spTree>
    <p:extLst>
      <p:ext uri="{BB962C8B-B14F-4D97-AF65-F5344CB8AC3E}">
        <p14:creationId xmlns:p14="http://schemas.microsoft.com/office/powerpoint/2010/main" val="22286993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83B5C-2325-42FF-AF91-C1451D9D66CC}" type="datetime1">
              <a:rPr lang="en-US" smtClean="0"/>
              <a:t>6/30/2024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8353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8DB08-3B01-46DD-99F2-F6F6334EA669}" type="datetime1">
              <a:rPr lang="en-US" smtClean="0"/>
              <a:t>6/30/2024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83479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2AC11-ACC3-4129-BBD7-C580BF1A4EE7}" type="datetime1">
              <a:rPr lang="en-US" smtClean="0"/>
              <a:t>6/30/2024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3938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0F7F3-E406-44E2-93AF-674B3F1A2E51}" type="datetime1">
              <a:rPr lang="en-US" smtClean="0"/>
              <a:t>6/30/2024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45793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1DD93-7C9D-4E53-81F0-DDE57FEA7EDB}" type="datetime1">
              <a:rPr lang="en-US" smtClean="0"/>
              <a:t>6/30/2024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6020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7BC28-59DE-4F83-B4A1-497203279FAD}" type="datetime1">
              <a:rPr lang="en-US" smtClean="0"/>
              <a:t>6/30/2024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31563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BDC4764-F656-4735-9820-9886F8DF1D6A}" type="datetime1">
              <a:rPr lang="en-US" smtClean="0"/>
              <a:t>6/30/2024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9591774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DC4764-F656-4735-9820-9886F8DF1D6A}" type="datetime1">
              <a:rPr lang="en-US" smtClean="0"/>
              <a:t>6/30/2024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0447517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A58E-DBEF-34A0-AF5B-0E49F54BA1C5}"/>
              </a:ext>
            </a:extLst>
          </p:cNvPr>
          <p:cNvSpPr>
            <a:spLocks noGrp="1"/>
          </p:cNvSpPr>
          <p:nvPr>
            <p:ph type="ctrTitle"/>
          </p:nvPr>
        </p:nvSpPr>
        <p:spPr>
          <a:xfrm>
            <a:off x="890338" y="2405270"/>
            <a:ext cx="3734014" cy="1800970"/>
          </a:xfrm>
        </p:spPr>
        <p:txBody>
          <a:bodyPr anchor="b">
            <a:normAutofit/>
          </a:bodyPr>
          <a:lstStyle/>
          <a:p>
            <a:pPr algn="l"/>
            <a:r>
              <a:rPr lang="en-US" sz="5400" dirty="0"/>
              <a:t>Sales Analysis</a:t>
            </a:r>
          </a:p>
        </p:txBody>
      </p:sp>
      <p:sp>
        <p:nvSpPr>
          <p:cNvPr id="3" name="Subtitle 2">
            <a:extLst>
              <a:ext uri="{FF2B5EF4-FFF2-40B4-BE49-F238E27FC236}">
                <a16:creationId xmlns:a16="http://schemas.microsoft.com/office/drawing/2014/main" id="{3FCC52A2-990A-FA24-1307-8274236CC659}"/>
              </a:ext>
            </a:extLst>
          </p:cNvPr>
          <p:cNvSpPr>
            <a:spLocks noGrp="1"/>
          </p:cNvSpPr>
          <p:nvPr>
            <p:ph type="subTitle" idx="1"/>
          </p:nvPr>
        </p:nvSpPr>
        <p:spPr>
          <a:xfrm>
            <a:off x="890339" y="4636008"/>
            <a:ext cx="3734014" cy="1572768"/>
          </a:xfrm>
        </p:spPr>
        <p:txBody>
          <a:bodyPr>
            <a:normAutofit/>
          </a:bodyPr>
          <a:lstStyle/>
          <a:p>
            <a:pPr algn="l"/>
            <a:r>
              <a:rPr lang="en-US" dirty="0"/>
              <a:t>SECOND Project</a:t>
            </a:r>
          </a:p>
        </p:txBody>
      </p:sp>
      <p:pic>
        <p:nvPicPr>
          <p:cNvPr id="41" name="Picture 3">
            <a:extLst>
              <a:ext uri="{FF2B5EF4-FFF2-40B4-BE49-F238E27FC236}">
                <a16:creationId xmlns:a16="http://schemas.microsoft.com/office/drawing/2014/main" id="{E8DFD037-CBDA-430D-B29C-24D28255BBB3}"/>
              </a:ext>
            </a:extLst>
          </p:cNvPr>
          <p:cNvPicPr>
            <a:picLocks noChangeAspect="1"/>
          </p:cNvPicPr>
          <p:nvPr/>
        </p:nvPicPr>
        <p:blipFill rotWithShape="1">
          <a:blip r:embed="rId2"/>
          <a:srcRect t="3580" b="165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descr="A blue and black logo&#10;&#10;Description automatically generated">
            <a:extLst>
              <a:ext uri="{FF2B5EF4-FFF2-40B4-BE49-F238E27FC236}">
                <a16:creationId xmlns:a16="http://schemas.microsoft.com/office/drawing/2014/main" id="{70E00F8C-C7CB-1FD2-BA7A-D88BE4FCA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88" y="172974"/>
            <a:ext cx="952500" cy="952500"/>
          </a:xfrm>
          <a:prstGeom prst="rect">
            <a:avLst/>
          </a:prstGeom>
        </p:spPr>
      </p:pic>
      <p:sp>
        <p:nvSpPr>
          <p:cNvPr id="8" name="TextBox 7">
            <a:extLst>
              <a:ext uri="{FF2B5EF4-FFF2-40B4-BE49-F238E27FC236}">
                <a16:creationId xmlns:a16="http://schemas.microsoft.com/office/drawing/2014/main" id="{40E9A0A6-328C-27CC-9215-6F36E82AEABD}"/>
              </a:ext>
            </a:extLst>
          </p:cNvPr>
          <p:cNvSpPr txBox="1"/>
          <p:nvPr/>
        </p:nvSpPr>
        <p:spPr>
          <a:xfrm>
            <a:off x="1347019" y="304800"/>
            <a:ext cx="1592826" cy="646331"/>
          </a:xfrm>
          <a:prstGeom prst="rect">
            <a:avLst/>
          </a:prstGeom>
          <a:noFill/>
        </p:spPr>
        <p:txBody>
          <a:bodyPr wrap="square" rtlCol="0">
            <a:spAutoFit/>
          </a:bodyPr>
          <a:lstStyle/>
          <a:p>
            <a:r>
              <a:rPr lang="en-US" dirty="0"/>
              <a:t>MERI SKILL INTERNSHIP</a:t>
            </a:r>
          </a:p>
        </p:txBody>
      </p:sp>
      <p:pic>
        <p:nvPicPr>
          <p:cNvPr id="19" name="Picture 18" descr="A person wearing a white shirt with a marshmallow head on it&#10;&#10;Description automatically generated">
            <a:extLst>
              <a:ext uri="{FF2B5EF4-FFF2-40B4-BE49-F238E27FC236}">
                <a16:creationId xmlns:a16="http://schemas.microsoft.com/office/drawing/2014/main" id="{07010CB9-3607-4085-6F65-9B382AA0E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0" y="5716037"/>
            <a:ext cx="884135" cy="816079"/>
          </a:xfrm>
          <a:prstGeom prst="rect">
            <a:avLst/>
          </a:prstGeom>
        </p:spPr>
      </p:pic>
      <p:sp>
        <p:nvSpPr>
          <p:cNvPr id="23" name="TextBox 22">
            <a:extLst>
              <a:ext uri="{FF2B5EF4-FFF2-40B4-BE49-F238E27FC236}">
                <a16:creationId xmlns:a16="http://schemas.microsoft.com/office/drawing/2014/main" id="{3B159DDD-8E65-A297-5E14-8012814DAC29}"/>
              </a:ext>
            </a:extLst>
          </p:cNvPr>
          <p:cNvSpPr txBox="1"/>
          <p:nvPr/>
        </p:nvSpPr>
        <p:spPr>
          <a:xfrm>
            <a:off x="1155487" y="5800910"/>
            <a:ext cx="3632823" cy="646331"/>
          </a:xfrm>
          <a:prstGeom prst="rect">
            <a:avLst/>
          </a:prstGeom>
          <a:noFill/>
        </p:spPr>
        <p:txBody>
          <a:bodyPr wrap="square" rtlCol="0">
            <a:spAutoFit/>
          </a:bodyPr>
          <a:lstStyle/>
          <a:p>
            <a:r>
              <a:rPr lang="en-US" dirty="0"/>
              <a:t>ENG. Khalid </a:t>
            </a:r>
            <a:r>
              <a:rPr lang="en-US" dirty="0" err="1"/>
              <a:t>Saif</a:t>
            </a:r>
            <a:r>
              <a:rPr lang="en-US" dirty="0"/>
              <a:t> </a:t>
            </a:r>
          </a:p>
          <a:p>
            <a:r>
              <a:rPr lang="en-US" dirty="0"/>
              <a:t>EMAIL. khalidm7422@gmail.com</a:t>
            </a:r>
          </a:p>
        </p:txBody>
      </p:sp>
    </p:spTree>
    <p:extLst>
      <p:ext uri="{BB962C8B-B14F-4D97-AF65-F5344CB8AC3E}">
        <p14:creationId xmlns:p14="http://schemas.microsoft.com/office/powerpoint/2010/main" val="63489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A758F27-EB0A-4675-AACF-0CD47C911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3B333-B99D-E013-9870-983BE9E6DD1E}"/>
              </a:ext>
            </a:extLst>
          </p:cNvPr>
          <p:cNvSpPr>
            <a:spLocks noGrp="1"/>
          </p:cNvSpPr>
          <p:nvPr>
            <p:ph type="title"/>
          </p:nvPr>
        </p:nvSpPr>
        <p:spPr>
          <a:xfrm>
            <a:off x="643466" y="5304675"/>
            <a:ext cx="10905065" cy="662672"/>
          </a:xfrm>
        </p:spPr>
        <p:txBody>
          <a:bodyPr vert="horz" lIns="91440" tIns="45720" rIns="91440" bIns="45720" rtlCol="0" anchor="b">
            <a:normAutofit/>
          </a:bodyPr>
          <a:lstStyle/>
          <a:p>
            <a:pPr algn="ctr">
              <a:lnSpc>
                <a:spcPct val="80000"/>
              </a:lnSpc>
            </a:pPr>
            <a:r>
              <a:rPr lang="en-US" sz="2800" spc="150">
                <a:solidFill>
                  <a:schemeClr val="tx2"/>
                </a:solidFill>
              </a:rPr>
              <a:t>Data visualization</a:t>
            </a:r>
          </a:p>
        </p:txBody>
      </p:sp>
      <p:sp>
        <p:nvSpPr>
          <p:cNvPr id="21" name="Rectangle 20">
            <a:extLst>
              <a:ext uri="{FF2B5EF4-FFF2-40B4-BE49-F238E27FC236}">
                <a16:creationId xmlns:a16="http://schemas.microsoft.com/office/drawing/2014/main" id="{CFDF506A-FD4E-4BBC-A10A-DEB94F9BA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732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screenshot of a computer&#10;&#10;Description automatically generated">
            <a:extLst>
              <a:ext uri="{FF2B5EF4-FFF2-40B4-BE49-F238E27FC236}">
                <a16:creationId xmlns:a16="http://schemas.microsoft.com/office/drawing/2014/main" id="{3B5BF043-EFE2-6031-033A-92EC5684A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271" y="222740"/>
            <a:ext cx="10905065" cy="5081215"/>
          </a:xfrm>
          <a:prstGeom prst="rect">
            <a:avLst/>
          </a:prstGeom>
        </p:spPr>
      </p:pic>
      <p:sp>
        <p:nvSpPr>
          <p:cNvPr id="23" name="Rectangle 22">
            <a:extLst>
              <a:ext uri="{FF2B5EF4-FFF2-40B4-BE49-F238E27FC236}">
                <a16:creationId xmlns:a16="http://schemas.microsoft.com/office/drawing/2014/main" id="{3571FB1B-4FFC-43D6-8121-390B3A44E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3369"/>
            <a:ext cx="12192000" cy="484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6A27AD1E-9E4F-1B62-57BB-A971742259E2}"/>
              </a:ext>
            </a:extLst>
          </p:cNvPr>
          <p:cNvSpPr>
            <a:spLocks noGrp="1"/>
          </p:cNvSpPr>
          <p:nvPr>
            <p:ph type="dt" sz="half" idx="10"/>
          </p:nvPr>
        </p:nvSpPr>
        <p:spPr>
          <a:xfrm>
            <a:off x="1202266" y="6422854"/>
            <a:ext cx="3000894" cy="365125"/>
          </a:xfrm>
        </p:spPr>
        <p:txBody>
          <a:bodyPr vert="horz" lIns="91440" tIns="45720" rIns="45720" bIns="45720" rtlCol="0" anchor="ctr">
            <a:normAutofit/>
          </a:bodyPr>
          <a:lstStyle/>
          <a:p>
            <a:pPr>
              <a:spcAft>
                <a:spcPts val="600"/>
              </a:spcAft>
            </a:pPr>
            <a:fld id="{579F6069-8263-4296-913A-BC2234E8D32B}" type="datetime1">
              <a:rPr lang="en-US">
                <a:solidFill>
                  <a:schemeClr val="bg1"/>
                </a:solidFill>
              </a:rPr>
              <a:pPr>
                <a:spcAft>
                  <a:spcPts val="600"/>
                </a:spcAft>
              </a:pPr>
              <a:t>6/30/2024</a:t>
            </a:fld>
            <a:endParaRPr lang="en-US">
              <a:solidFill>
                <a:schemeClr val="bg1"/>
              </a:solidFill>
            </a:endParaRPr>
          </a:p>
        </p:txBody>
      </p:sp>
      <p:sp>
        <p:nvSpPr>
          <p:cNvPr id="6" name="Slide Number Placeholder 5">
            <a:extLst>
              <a:ext uri="{FF2B5EF4-FFF2-40B4-BE49-F238E27FC236}">
                <a16:creationId xmlns:a16="http://schemas.microsoft.com/office/drawing/2014/main" id="{3519AFD8-70D3-A2C3-10E0-F75E2C19D718}"/>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spcAft>
                <a:spcPts val="600"/>
              </a:spcAft>
            </a:pPr>
            <a:fld id="{C68AC1EC-23E2-4F0E-A5A4-674EC8DB954E}" type="slidenum">
              <a:rPr lang="en-US">
                <a:solidFill>
                  <a:schemeClr val="bg1"/>
                </a:solidFill>
              </a:rPr>
              <a:pPr>
                <a:spcAft>
                  <a:spcPts val="600"/>
                </a:spcAft>
              </a:pPr>
              <a:t>10</a:t>
            </a:fld>
            <a:endParaRPr lang="en-US">
              <a:solidFill>
                <a:schemeClr val="bg1"/>
              </a:solidFill>
            </a:endParaRPr>
          </a:p>
        </p:txBody>
      </p:sp>
    </p:spTree>
    <p:extLst>
      <p:ext uri="{BB962C8B-B14F-4D97-AF65-F5344CB8AC3E}">
        <p14:creationId xmlns:p14="http://schemas.microsoft.com/office/powerpoint/2010/main" val="335887789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E4B6-7D5E-EF34-6F2A-9053A82EA98B}"/>
              </a:ext>
            </a:extLst>
          </p:cNvPr>
          <p:cNvSpPr>
            <a:spLocks noGrp="1"/>
          </p:cNvSpPr>
          <p:nvPr>
            <p:ph type="title"/>
          </p:nvPr>
        </p:nvSpPr>
        <p:spPr>
          <a:xfrm>
            <a:off x="1202919" y="284176"/>
            <a:ext cx="9784080" cy="1508760"/>
          </a:xfrm>
        </p:spPr>
        <p:txBody>
          <a:bodyPr>
            <a:normAutofit/>
          </a:bodyPr>
          <a:lstStyle/>
          <a:p>
            <a:r>
              <a:rPr lang="en-US" dirty="0"/>
              <a:t>OVERVIEW</a:t>
            </a:r>
          </a:p>
        </p:txBody>
      </p:sp>
      <p:pic>
        <p:nvPicPr>
          <p:cNvPr id="8" name="Picture 7" descr="Mobile device with apps">
            <a:extLst>
              <a:ext uri="{FF2B5EF4-FFF2-40B4-BE49-F238E27FC236}">
                <a16:creationId xmlns:a16="http://schemas.microsoft.com/office/drawing/2014/main" id="{230F79E0-5990-37F8-464C-582B3B71AE96}"/>
              </a:ext>
            </a:extLst>
          </p:cNvPr>
          <p:cNvPicPr>
            <a:picLocks noChangeAspect="1"/>
          </p:cNvPicPr>
          <p:nvPr/>
        </p:nvPicPr>
        <p:blipFill rotWithShape="1">
          <a:blip r:embed="rId2"/>
          <a:srcRect l="45534" r="5963"/>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5A9F442F-6302-1BBC-D726-86992235435C}"/>
              </a:ext>
            </a:extLst>
          </p:cNvPr>
          <p:cNvSpPr>
            <a:spLocks noGrp="1"/>
          </p:cNvSpPr>
          <p:nvPr>
            <p:ph idx="1"/>
          </p:nvPr>
        </p:nvSpPr>
        <p:spPr>
          <a:xfrm>
            <a:off x="4772025" y="2011680"/>
            <a:ext cx="6524625" cy="4206240"/>
          </a:xfrm>
        </p:spPr>
        <p:txBody>
          <a:bodyPr>
            <a:normAutofit/>
          </a:bodyPr>
          <a:lstStyle/>
          <a:p>
            <a:r>
              <a:rPr lang="en-US" dirty="0"/>
              <a:t>COM Inc. is a company that sells a wide range of electronic gadgets, including smartphones, laptops, and accessories. The company operates in several regions and has multiple sales channels, including online and retail stores. Recently, the management has noticed fluctuations in sales performance across different regions and product categories. They have tasked the data analysis team with analyzing sales data to uncover trends, identify high-performing products, and pinpoint areas for improvement.</a:t>
            </a:r>
          </a:p>
        </p:txBody>
      </p:sp>
      <p:sp>
        <p:nvSpPr>
          <p:cNvPr id="4" name="Date Placeholder 3">
            <a:extLst>
              <a:ext uri="{FF2B5EF4-FFF2-40B4-BE49-F238E27FC236}">
                <a16:creationId xmlns:a16="http://schemas.microsoft.com/office/drawing/2014/main" id="{4E95CCF2-034D-3081-CCC1-CA7581F8E3CA}"/>
              </a:ext>
            </a:extLst>
          </p:cNvPr>
          <p:cNvSpPr>
            <a:spLocks noGrp="1"/>
          </p:cNvSpPr>
          <p:nvPr>
            <p:ph type="dt" sz="half" idx="10"/>
          </p:nvPr>
        </p:nvSpPr>
        <p:spPr>
          <a:xfrm>
            <a:off x="1202266" y="6422854"/>
            <a:ext cx="3000894" cy="365125"/>
          </a:xfrm>
        </p:spPr>
        <p:txBody>
          <a:bodyPr>
            <a:normAutofit/>
          </a:bodyPr>
          <a:lstStyle/>
          <a:p>
            <a:pPr>
              <a:spcAft>
                <a:spcPts val="600"/>
              </a:spcAft>
            </a:pPr>
            <a:fld id="{579F6069-8263-4296-913A-BC2234E8D32B}" type="datetime1">
              <a:rPr lang="en-US">
                <a:solidFill>
                  <a:srgbClr val="FFFFFF"/>
                </a:solidFill>
              </a:rPr>
              <a:pPr>
                <a:spcAft>
                  <a:spcPts val="600"/>
                </a:spcAft>
              </a:pPr>
              <a:t>6/30/2024</a:t>
            </a:fld>
            <a:endParaRPr lang="en-US">
              <a:solidFill>
                <a:srgbClr val="FFFFFF"/>
              </a:solidFill>
            </a:endParaRPr>
          </a:p>
        </p:txBody>
      </p:sp>
      <p:sp>
        <p:nvSpPr>
          <p:cNvPr id="6" name="Slide Number Placeholder 5">
            <a:extLst>
              <a:ext uri="{FF2B5EF4-FFF2-40B4-BE49-F238E27FC236}">
                <a16:creationId xmlns:a16="http://schemas.microsoft.com/office/drawing/2014/main" id="{B1586A24-288A-977C-F097-881715C7C114}"/>
              </a:ext>
            </a:extLst>
          </p:cNvPr>
          <p:cNvSpPr>
            <a:spLocks noGrp="1"/>
          </p:cNvSpPr>
          <p:nvPr>
            <p:ph type="sldNum" sz="quarter" idx="12"/>
          </p:nvPr>
        </p:nvSpPr>
        <p:spPr>
          <a:xfrm>
            <a:off x="10658927" y="6422854"/>
            <a:ext cx="946264" cy="365125"/>
          </a:xfrm>
        </p:spPr>
        <p:txBody>
          <a:bodyPr>
            <a:normAutofit/>
          </a:bodyPr>
          <a:lstStyle/>
          <a:p>
            <a:pPr>
              <a:spcAft>
                <a:spcPts val="600"/>
              </a:spcAft>
            </a:pPr>
            <a:fld id="{C68AC1EC-23E2-4F0E-A5A4-674EC8DB954E}" type="slidenum">
              <a:rPr lang="en-US" smtClean="0"/>
              <a:pPr>
                <a:spcAft>
                  <a:spcPts val="600"/>
                </a:spcAft>
              </a:pPr>
              <a:t>2</a:t>
            </a:fld>
            <a:endParaRPr lang="en-US"/>
          </a:p>
        </p:txBody>
      </p:sp>
    </p:spTree>
    <p:extLst>
      <p:ext uri="{BB962C8B-B14F-4D97-AF65-F5344CB8AC3E}">
        <p14:creationId xmlns:p14="http://schemas.microsoft.com/office/powerpoint/2010/main" val="71392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chemeClr val="bg1">
                <a:shade val="91000"/>
                <a:satMod val="105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ADF470D-7F90-43BB-B1CD-ADE821F1D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Mobile device with apps">
            <a:extLst>
              <a:ext uri="{FF2B5EF4-FFF2-40B4-BE49-F238E27FC236}">
                <a16:creationId xmlns:a16="http://schemas.microsoft.com/office/drawing/2014/main" id="{230F79E0-5990-37F8-464C-582B3B71AE96}"/>
              </a:ext>
            </a:extLst>
          </p:cNvPr>
          <p:cNvPicPr>
            <a:picLocks noChangeAspect="1"/>
          </p:cNvPicPr>
          <p:nvPr/>
        </p:nvPicPr>
        <p:blipFill rotWithShape="1">
          <a:blip r:embed="rId3">
            <a:duotone>
              <a:prstClr val="black"/>
              <a:schemeClr val="tx2">
                <a:tint val="45000"/>
                <a:satMod val="400000"/>
              </a:schemeClr>
            </a:duotone>
            <a:alphaModFix amt="35000"/>
          </a:blip>
          <a:src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B0C31C5B-9F5D-499E-A9B2-4944B29CE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4C6EE4B6-7D5E-EF34-6F2A-9053A82EA98B}"/>
              </a:ext>
            </a:extLst>
          </p:cNvPr>
          <p:cNvSpPr>
            <a:spLocks noGrp="1"/>
          </p:cNvSpPr>
          <p:nvPr>
            <p:ph type="title"/>
          </p:nvPr>
        </p:nvSpPr>
        <p:spPr>
          <a:xfrm>
            <a:off x="1202919" y="284176"/>
            <a:ext cx="9784080" cy="1508760"/>
          </a:xfrm>
        </p:spPr>
        <p:txBody>
          <a:bodyPr>
            <a:normAutofit/>
          </a:bodyPr>
          <a:lstStyle/>
          <a:p>
            <a:r>
              <a:rPr lang="en-US" sz="3400" b="1" dirty="0">
                <a:solidFill>
                  <a:schemeClr val="tx2">
                    <a:lumMod val="25000"/>
                  </a:schemeClr>
                </a:solidFill>
              </a:rPr>
              <a:t>Data Collection</a:t>
            </a:r>
            <a:br>
              <a:rPr lang="en-US" sz="3400" b="1" dirty="0">
                <a:solidFill>
                  <a:schemeClr val="tx2">
                    <a:lumMod val="25000"/>
                  </a:schemeClr>
                </a:solidFill>
              </a:rPr>
            </a:br>
            <a:r>
              <a:rPr lang="en-US" sz="3400" dirty="0">
                <a:solidFill>
                  <a:schemeClr val="tx2">
                    <a:lumMod val="25000"/>
                  </a:schemeClr>
                </a:solidFill>
              </a:rPr>
              <a:t>The sales data includes the following variables:</a:t>
            </a:r>
          </a:p>
        </p:txBody>
      </p:sp>
      <p:sp>
        <p:nvSpPr>
          <p:cNvPr id="14" name="Rectangle 3">
            <a:extLst>
              <a:ext uri="{FF2B5EF4-FFF2-40B4-BE49-F238E27FC236}">
                <a16:creationId xmlns:a16="http://schemas.microsoft.com/office/drawing/2014/main" id="{ABCBA118-BAA3-12E9-9CDA-1AB7B8018AB0}"/>
              </a:ext>
            </a:extLst>
          </p:cNvPr>
          <p:cNvSpPr>
            <a:spLocks noGrp="1" noChangeArrowheads="1"/>
          </p:cNvSpPr>
          <p:nvPr>
            <p:ph idx="1"/>
          </p:nvPr>
        </p:nvSpPr>
        <p:spPr bwMode="auto">
          <a:xfrm>
            <a:off x="1202919" y="2011680"/>
            <a:ext cx="9784080" cy="4206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Date:</a:t>
            </a:r>
            <a:r>
              <a:rPr kumimoji="0" lang="en-US" altLang="en-US" sz="1400" b="0" i="0" u="none" strike="noStrike" cap="none" normalizeH="0" baseline="0" dirty="0">
                <a:ln>
                  <a:noFill/>
                </a:ln>
                <a:effectLst/>
                <a:latin typeface="Arial" panose="020B0604020202020204" pitchFamily="34" charset="0"/>
              </a:rPr>
              <a:t> The date of the sale.</a:t>
            </a:r>
          </a:p>
          <a:p>
            <a:pPr marL="342900" marR="0" lvl="0" indent="-342900" defTabSz="914400" rtl="0" eaLnBrk="0" fontAlgn="base" latinLnBrk="0" hangingPunct="0">
              <a:spcBef>
                <a:spcPct val="0"/>
              </a:spcBef>
              <a:spcAft>
                <a:spcPts val="600"/>
              </a:spcAft>
              <a:buClrTx/>
              <a:buSzTx/>
              <a:buFont typeface="+mj-lt"/>
              <a:buAutoNum type="arabicPeriod"/>
              <a:tabLst/>
            </a:pPr>
            <a:r>
              <a:rPr lang="en-US" altLang="en-US" sz="1400" b="1" dirty="0">
                <a:latin typeface="Arial" panose="020B0604020202020204" pitchFamily="34" charset="0"/>
              </a:rPr>
              <a:t>CITY</a:t>
            </a:r>
            <a:r>
              <a:rPr kumimoji="0" lang="en-US" altLang="en-US" sz="1400" b="1" i="0" u="none" strike="noStrike" cap="none" normalizeH="0" baseline="0" dirty="0">
                <a:ln>
                  <a:noFill/>
                </a:ln>
                <a:effectLst/>
                <a:latin typeface="Arial" panose="020B0604020202020204" pitchFamily="34" charset="0"/>
              </a:rPr>
              <a:t>:</a:t>
            </a:r>
            <a:r>
              <a:rPr kumimoji="0" lang="en-US" altLang="en-US" sz="1400" b="0" i="0" u="none" strike="noStrike" cap="none" normalizeH="0" baseline="0" dirty="0">
                <a:ln>
                  <a:noFill/>
                </a:ln>
                <a:effectLst/>
                <a:latin typeface="Arial" panose="020B0604020202020204" pitchFamily="34" charset="0"/>
              </a:rPr>
              <a:t> The geographical </a:t>
            </a:r>
            <a:r>
              <a:rPr lang="en-US" altLang="en-US" sz="1400" dirty="0">
                <a:latin typeface="Arial" panose="020B0604020202020204" pitchFamily="34" charset="0"/>
              </a:rPr>
              <a:t>city</a:t>
            </a:r>
            <a:r>
              <a:rPr kumimoji="0" lang="en-US" altLang="en-US" sz="1400" b="0" i="0" u="none" strike="noStrike" cap="none" normalizeH="0" baseline="0" dirty="0">
                <a:ln>
                  <a:noFill/>
                </a:ln>
                <a:effectLst/>
                <a:latin typeface="Arial" panose="020B0604020202020204" pitchFamily="34" charset="0"/>
              </a:rPr>
              <a:t> where the sale was made.</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Product:</a:t>
            </a:r>
            <a:r>
              <a:rPr kumimoji="0" lang="en-US" altLang="en-US" sz="1400" b="0" i="0" u="none" strike="noStrike" cap="none" normalizeH="0" baseline="0" dirty="0">
                <a:ln>
                  <a:noFill/>
                </a:ln>
                <a:effectLst/>
                <a:latin typeface="Arial" panose="020B0604020202020204" pitchFamily="34" charset="0"/>
              </a:rPr>
              <a:t> the product sold </a:t>
            </a:r>
          </a:p>
          <a:p>
            <a:pPr marL="342900" marR="0" lvl="0" indent="-342900" defTabSz="914400" rtl="0" eaLnBrk="0" fontAlgn="base" latinLnBrk="0" hangingPunct="0">
              <a:spcBef>
                <a:spcPct val="0"/>
              </a:spcBef>
              <a:spcAft>
                <a:spcPts val="600"/>
              </a:spcAft>
              <a:buClrTx/>
              <a:buSzTx/>
              <a:buFont typeface="+mj-lt"/>
              <a:buAutoNum type="arabicPeriod"/>
              <a:tabLst/>
            </a:pPr>
            <a:r>
              <a:rPr lang="en-US" altLang="en-US" sz="1400" b="1" dirty="0">
                <a:latin typeface="Arial" panose="020B0604020202020204" pitchFamily="34" charset="0"/>
              </a:rPr>
              <a:t>Address</a:t>
            </a:r>
            <a:r>
              <a:rPr lang="en-US" altLang="en-US" sz="1400" dirty="0">
                <a:latin typeface="Arial" panose="020B0604020202020204" pitchFamily="34" charset="0"/>
              </a:rPr>
              <a:t>: the location of the customers</a:t>
            </a:r>
            <a:endParaRPr kumimoji="0" lang="en-US" altLang="en-US" sz="1400" b="0" i="0" u="none" strike="noStrike" cap="none" normalizeH="0" baseline="0" dirty="0">
              <a:ln>
                <a:noFill/>
              </a:ln>
              <a:effectLst/>
              <a:latin typeface="Arial" panose="020B0604020202020204" pitchFamily="34" charset="0"/>
            </a:endParaRPr>
          </a:p>
          <a:p>
            <a:pPr marL="228600" lvl="1" indent="0" eaLnBrk="0" fontAlgn="base" hangingPunct="0">
              <a:spcBef>
                <a:spcPct val="0"/>
              </a:spcBef>
              <a:spcAft>
                <a:spcPts val="600"/>
              </a:spcAft>
              <a:buClrTx/>
              <a:buNone/>
            </a:pPr>
            <a:r>
              <a:rPr kumimoji="0" lang="en-US" altLang="en-US" sz="1400" b="0" i="0" u="none" strike="noStrike" cap="none" normalizeH="0" baseline="0" dirty="0">
                <a:ln>
                  <a:noFill/>
                </a:ln>
                <a:effectLst/>
                <a:latin typeface="Arial" panose="020B0604020202020204" pitchFamily="34" charset="0"/>
              </a:rPr>
              <a:t>  (e.g., smartphones, laptops, accessories).</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Product ID:</a:t>
            </a:r>
            <a:r>
              <a:rPr kumimoji="0" lang="en-US" altLang="en-US" sz="1400" b="0" i="0" u="none" strike="noStrike" cap="none" normalizeH="0" baseline="0" dirty="0">
                <a:ln>
                  <a:noFill/>
                </a:ln>
                <a:effectLst/>
                <a:latin typeface="Arial" panose="020B0604020202020204" pitchFamily="34" charset="0"/>
              </a:rPr>
              <a:t> A unique identifier for each product.</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QTY:</a:t>
            </a:r>
            <a:r>
              <a:rPr kumimoji="0" lang="en-US" altLang="en-US" sz="1400" b="0" i="0" u="none" strike="noStrike" cap="none" normalizeH="0" baseline="0" dirty="0">
                <a:ln>
                  <a:noFill/>
                </a:ln>
                <a:effectLst/>
                <a:latin typeface="Arial" panose="020B0604020202020204" pitchFamily="34" charset="0"/>
              </a:rPr>
              <a:t> The number of units sold.</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Unit Price:</a:t>
            </a:r>
            <a:r>
              <a:rPr kumimoji="0" lang="en-US" altLang="en-US" sz="1400" b="0" i="0" u="none" strike="noStrike" cap="none" normalizeH="0" baseline="0" dirty="0">
                <a:ln>
                  <a:noFill/>
                </a:ln>
                <a:effectLst/>
                <a:latin typeface="Arial" panose="020B0604020202020204" pitchFamily="34" charset="0"/>
              </a:rPr>
              <a:t> The price per unit of the product.</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Hour: </a:t>
            </a:r>
            <a:r>
              <a:rPr kumimoji="0" lang="en-US" altLang="en-US" sz="1400" i="0" u="none" strike="noStrike" cap="none" normalizeH="0" baseline="0" dirty="0">
                <a:ln>
                  <a:noFill/>
                </a:ln>
                <a:effectLst/>
                <a:latin typeface="Arial" panose="020B0604020202020204" pitchFamily="34" charset="0"/>
              </a:rPr>
              <a:t>the Hour of Purchase.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n-US" altLang="en-US" sz="1400" b="1" i="0" u="none" strike="noStrike" cap="none" normalizeH="0" baseline="0" dirty="0">
                <a:ln>
                  <a:noFill/>
                </a:ln>
                <a:effectLst/>
                <a:latin typeface="Arial" panose="020B0604020202020204" pitchFamily="34" charset="0"/>
              </a:rPr>
              <a:t>Total Revenue:</a:t>
            </a:r>
            <a:r>
              <a:rPr kumimoji="0" lang="en-US" altLang="en-US" sz="1400" b="0" i="0" u="none" strike="noStrike" cap="none" normalizeH="0" baseline="0" dirty="0">
                <a:ln>
                  <a:noFill/>
                </a:ln>
                <a:effectLst/>
                <a:latin typeface="Arial" panose="020B0604020202020204" pitchFamily="34" charset="0"/>
              </a:rPr>
              <a:t> The total revenue generated from the sale </a:t>
            </a:r>
          </a:p>
          <a:p>
            <a:pPr marL="228600" lvl="1" indent="0" eaLnBrk="0" fontAlgn="base" hangingPunct="0">
              <a:spcBef>
                <a:spcPct val="0"/>
              </a:spcBef>
              <a:spcAft>
                <a:spcPts val="600"/>
              </a:spcAft>
              <a:buClrTx/>
              <a:buNone/>
            </a:pPr>
            <a:r>
              <a:rPr kumimoji="0" lang="en-US" altLang="en-US" sz="1400" b="0" i="0" u="none" strike="noStrike" cap="none" normalizeH="0" baseline="0" dirty="0">
                <a:ln>
                  <a:noFill/>
                </a:ln>
                <a:effectLst/>
                <a:latin typeface="Arial" panose="020B0604020202020204" pitchFamily="34" charset="0"/>
              </a:rPr>
              <a:t>  (Units Sold * Unit Price).</a:t>
            </a:r>
          </a:p>
        </p:txBody>
      </p:sp>
      <p:sp>
        <p:nvSpPr>
          <p:cNvPr id="4" name="Date Placeholder 3">
            <a:extLst>
              <a:ext uri="{FF2B5EF4-FFF2-40B4-BE49-F238E27FC236}">
                <a16:creationId xmlns:a16="http://schemas.microsoft.com/office/drawing/2014/main" id="{4E95CCF2-034D-3081-CCC1-CA7581F8E3CA}"/>
              </a:ext>
            </a:extLst>
          </p:cNvPr>
          <p:cNvSpPr>
            <a:spLocks noGrp="1"/>
          </p:cNvSpPr>
          <p:nvPr>
            <p:ph type="dt" sz="half" idx="10"/>
          </p:nvPr>
        </p:nvSpPr>
        <p:spPr>
          <a:xfrm>
            <a:off x="1202266" y="6422854"/>
            <a:ext cx="3000894" cy="365125"/>
          </a:xfrm>
        </p:spPr>
        <p:txBody>
          <a:bodyPr>
            <a:normAutofit/>
          </a:bodyPr>
          <a:lstStyle/>
          <a:p>
            <a:pPr>
              <a:spcAft>
                <a:spcPts val="600"/>
              </a:spcAft>
            </a:pPr>
            <a:fld id="{579F6069-8263-4296-913A-BC2234E8D32B}" type="datetime1">
              <a:rPr lang="en-US"/>
              <a:pPr>
                <a:spcAft>
                  <a:spcPts val="600"/>
                </a:spcAft>
              </a:pPr>
              <a:t>6/30/2024</a:t>
            </a:fld>
            <a:endParaRPr lang="en-US"/>
          </a:p>
        </p:txBody>
      </p:sp>
      <p:sp>
        <p:nvSpPr>
          <p:cNvPr id="6" name="Slide Number Placeholder 5">
            <a:extLst>
              <a:ext uri="{FF2B5EF4-FFF2-40B4-BE49-F238E27FC236}">
                <a16:creationId xmlns:a16="http://schemas.microsoft.com/office/drawing/2014/main" id="{B1586A24-288A-977C-F097-881715C7C114}"/>
              </a:ext>
            </a:extLst>
          </p:cNvPr>
          <p:cNvSpPr>
            <a:spLocks noGrp="1"/>
          </p:cNvSpPr>
          <p:nvPr>
            <p:ph type="sldNum" sz="quarter" idx="12"/>
          </p:nvPr>
        </p:nvSpPr>
        <p:spPr>
          <a:xfrm>
            <a:off x="10658927" y="6422854"/>
            <a:ext cx="946264" cy="365125"/>
          </a:xfrm>
        </p:spPr>
        <p:txBody>
          <a:bodyPr>
            <a:normAutofit/>
          </a:bodyPr>
          <a:lstStyle/>
          <a:p>
            <a:pPr>
              <a:spcAft>
                <a:spcPts val="600"/>
              </a:spcAft>
            </a:pPr>
            <a:fld id="{C68AC1EC-23E2-4F0E-A5A4-674EC8DB954E}" type="slidenum">
              <a:rPr lang="en-US" smtClean="0"/>
              <a:pPr>
                <a:spcAft>
                  <a:spcPts val="600"/>
                </a:spcAft>
              </a:pPr>
              <a:t>3</a:t>
            </a:fld>
            <a:endParaRPr lang="en-US" dirty="0"/>
          </a:p>
        </p:txBody>
      </p:sp>
    </p:spTree>
    <p:extLst>
      <p:ext uri="{BB962C8B-B14F-4D97-AF65-F5344CB8AC3E}">
        <p14:creationId xmlns:p14="http://schemas.microsoft.com/office/powerpoint/2010/main" val="91421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Mobile device with apps">
            <a:extLst>
              <a:ext uri="{FF2B5EF4-FFF2-40B4-BE49-F238E27FC236}">
                <a16:creationId xmlns:a16="http://schemas.microsoft.com/office/drawing/2014/main" id="{230F79E0-5990-37F8-464C-582B3B71AE96}"/>
              </a:ext>
            </a:extLst>
          </p:cNvPr>
          <p:cNvPicPr>
            <a:picLocks noGrp="1" noChangeAspect="1"/>
          </p:cNvPicPr>
          <p:nvPr>
            <p:ph idx="1"/>
          </p:nvPr>
        </p:nvPicPr>
        <p:blipFill rotWithShape="1">
          <a:blip r:embed="rId2">
            <a:alphaModFix amt="25000"/>
          </a:blip>
          <a:srcRect/>
          <a:stretch/>
        </p:blipFill>
        <p:spPr bwMode="auto">
          <a:xfrm>
            <a:off x="20" y="10"/>
            <a:ext cx="12191980" cy="6857990"/>
          </a:xfrm>
          <a:prstGeom prst="rect">
            <a:avLst/>
          </a:prstGeom>
        </p:spPr>
      </p:pic>
      <p:sp>
        <p:nvSpPr>
          <p:cNvPr id="25" name="Rectangle 27">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4" name="Date Placeholder 3">
            <a:extLst>
              <a:ext uri="{FF2B5EF4-FFF2-40B4-BE49-F238E27FC236}">
                <a16:creationId xmlns:a16="http://schemas.microsoft.com/office/drawing/2014/main" id="{4E95CCF2-034D-3081-CCC1-CA7581F8E3CA}"/>
              </a:ext>
            </a:extLst>
          </p:cNvPr>
          <p:cNvSpPr>
            <a:spLocks noGrp="1"/>
          </p:cNvSpPr>
          <p:nvPr>
            <p:ph type="dt" sz="half" idx="10"/>
          </p:nvPr>
        </p:nvSpPr>
        <p:spPr>
          <a:xfrm>
            <a:off x="1202266" y="6422854"/>
            <a:ext cx="3000894" cy="365125"/>
          </a:xfrm>
        </p:spPr>
        <p:txBody>
          <a:bodyPr vert="horz" lIns="91440" tIns="45720" rIns="45720" bIns="45720" rtlCol="0">
            <a:normAutofit/>
          </a:bodyPr>
          <a:lstStyle/>
          <a:p>
            <a:pPr defTabSz="457200">
              <a:spcAft>
                <a:spcPts val="600"/>
              </a:spcAft>
            </a:pPr>
            <a:fld id="{579F6069-8263-4296-913A-BC2234E8D32B}" type="datetime1">
              <a:rPr lang="en-US" smtClean="0"/>
              <a:pPr defTabSz="457200">
                <a:spcAft>
                  <a:spcPts val="600"/>
                </a:spcAft>
              </a:pPr>
              <a:t>6/30/2024</a:t>
            </a:fld>
            <a:endParaRPr lang="en-US"/>
          </a:p>
        </p:txBody>
      </p:sp>
      <p:sp>
        <p:nvSpPr>
          <p:cNvPr id="6" name="Slide Number Placeholder 5">
            <a:extLst>
              <a:ext uri="{FF2B5EF4-FFF2-40B4-BE49-F238E27FC236}">
                <a16:creationId xmlns:a16="http://schemas.microsoft.com/office/drawing/2014/main" id="{B1586A24-288A-977C-F097-881715C7C114}"/>
              </a:ext>
            </a:extLst>
          </p:cNvPr>
          <p:cNvSpPr>
            <a:spLocks noGrp="1"/>
          </p:cNvSpPr>
          <p:nvPr>
            <p:ph type="sldNum" sz="quarter" idx="12"/>
          </p:nvPr>
        </p:nvSpPr>
        <p:spPr>
          <a:xfrm>
            <a:off x="10658927" y="6422854"/>
            <a:ext cx="946264" cy="365125"/>
          </a:xfrm>
        </p:spPr>
        <p:txBody>
          <a:bodyPr vert="horz" lIns="45720" tIns="45720" rIns="91440" bIns="45720" rtlCol="0">
            <a:normAutofit/>
          </a:bodyPr>
          <a:lstStyle/>
          <a:p>
            <a:pPr defTabSz="457200">
              <a:spcAft>
                <a:spcPts val="600"/>
              </a:spcAft>
            </a:pPr>
            <a:fld id="{C68AC1EC-23E2-4F0E-A5A4-674EC8DB954E}" type="slidenum">
              <a:rPr lang="en-US" smtClean="0"/>
              <a:pPr defTabSz="457200">
                <a:spcAft>
                  <a:spcPts val="600"/>
                </a:spcAft>
              </a:pPr>
              <a:t>4</a:t>
            </a:fld>
            <a:endParaRPr lang="en-US"/>
          </a:p>
        </p:txBody>
      </p:sp>
      <p:graphicFrame>
        <p:nvGraphicFramePr>
          <p:cNvPr id="23" name="TextBox 8">
            <a:extLst>
              <a:ext uri="{FF2B5EF4-FFF2-40B4-BE49-F238E27FC236}">
                <a16:creationId xmlns:a16="http://schemas.microsoft.com/office/drawing/2014/main" id="{6A1EAF43-DABF-309D-518E-3B38F7FB9B3D}"/>
              </a:ext>
            </a:extLst>
          </p:cNvPr>
          <p:cNvGraphicFramePr/>
          <p:nvPr>
            <p:extLst>
              <p:ext uri="{D42A27DB-BD31-4B8C-83A1-F6EECF244321}">
                <p14:modId xmlns:p14="http://schemas.microsoft.com/office/powerpoint/2010/main" val="2761159265"/>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4AF416B9-F84B-F0E9-1585-FA59636B984A}"/>
              </a:ext>
            </a:extLst>
          </p:cNvPr>
          <p:cNvSpPr txBox="1"/>
          <p:nvPr/>
        </p:nvSpPr>
        <p:spPr>
          <a:xfrm>
            <a:off x="3597565" y="463099"/>
            <a:ext cx="4994787" cy="1015663"/>
          </a:xfrm>
          <a:prstGeom prst="rect">
            <a:avLst/>
          </a:prstGeom>
          <a:noFill/>
        </p:spPr>
        <p:txBody>
          <a:bodyPr wrap="square" rtlCol="0">
            <a:spAutoFit/>
          </a:bodyPr>
          <a:lstStyle/>
          <a:p>
            <a:pPr algn="ctr"/>
            <a:r>
              <a:rPr lang="en-US" sz="6000" dirty="0">
                <a:solidFill>
                  <a:schemeClr val="tx2">
                    <a:lumMod val="50000"/>
                  </a:schemeClr>
                </a:solidFill>
              </a:rPr>
              <a:t>ANALYSIS</a:t>
            </a:r>
            <a:endParaRPr lang="en-US" sz="3600" dirty="0">
              <a:solidFill>
                <a:schemeClr val="tx2">
                  <a:lumMod val="50000"/>
                </a:schemeClr>
              </a:solidFill>
            </a:endParaRPr>
          </a:p>
        </p:txBody>
      </p:sp>
    </p:spTree>
    <p:extLst>
      <p:ext uri="{BB962C8B-B14F-4D97-AF65-F5344CB8AC3E}">
        <p14:creationId xmlns:p14="http://schemas.microsoft.com/office/powerpoint/2010/main" val="114373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B5724CA-8231-4BAD-91CB-B014A248E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C7E6BD-F308-426B-93A1-DF8888BA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06C6E21-B5FA-0FAF-7FAC-3C8FEE132CB9}"/>
              </a:ext>
            </a:extLst>
          </p:cNvPr>
          <p:cNvSpPr>
            <a:spLocks/>
          </p:cNvSpPr>
          <p:nvPr/>
        </p:nvSpPr>
        <p:spPr>
          <a:xfrm>
            <a:off x="1503040" y="5567813"/>
            <a:ext cx="2874189" cy="349709"/>
          </a:xfrm>
          <a:prstGeom prst="rect">
            <a:avLst/>
          </a:prstGeom>
        </p:spPr>
        <p:txBody>
          <a:bodyPr/>
          <a:lstStyle/>
          <a:p>
            <a:pPr defTabSz="868680">
              <a:spcAft>
                <a:spcPts val="600"/>
              </a:spcAft>
            </a:pPr>
            <a:fld id="{6D80F7F3-E406-44E2-93AF-674B3F1A2E51}" type="datetime1">
              <a:rPr lang="en-US" sz="1710" kern="1200">
                <a:solidFill>
                  <a:srgbClr val="555555"/>
                </a:solidFill>
                <a:latin typeface="+mn-lt"/>
                <a:ea typeface="+mn-ea"/>
                <a:cs typeface="+mn-cs"/>
              </a:rPr>
              <a:pPr defTabSz="868680">
                <a:spcAft>
                  <a:spcPts val="600"/>
                </a:spcAft>
              </a:pPr>
              <a:t>6/30/2024</a:t>
            </a:fld>
            <a:endParaRPr lang="en-US"/>
          </a:p>
        </p:txBody>
      </p:sp>
      <p:sp>
        <p:nvSpPr>
          <p:cNvPr id="4" name="Slide Number Placeholder 3">
            <a:extLst>
              <a:ext uri="{FF2B5EF4-FFF2-40B4-BE49-F238E27FC236}">
                <a16:creationId xmlns:a16="http://schemas.microsoft.com/office/drawing/2014/main" id="{97F8A3D9-A67F-5B91-91A0-213E636BF513}"/>
              </a:ext>
            </a:extLst>
          </p:cNvPr>
          <p:cNvSpPr>
            <a:spLocks/>
          </p:cNvSpPr>
          <p:nvPr/>
        </p:nvSpPr>
        <p:spPr>
          <a:xfrm>
            <a:off x="10560418" y="5567813"/>
            <a:ext cx="906310" cy="349709"/>
          </a:xfrm>
          <a:prstGeom prst="rect">
            <a:avLst/>
          </a:prstGeom>
        </p:spPr>
        <p:txBody>
          <a:bodyPr/>
          <a:lstStyle/>
          <a:p>
            <a:pPr defTabSz="868680">
              <a:spcAft>
                <a:spcPts val="600"/>
              </a:spcAft>
            </a:pPr>
            <a:fld id="{C68AC1EC-23E2-4F0E-A5A4-674EC8DB954E}" type="slidenum">
              <a:rPr lang="en-US" sz="1710" kern="1200">
                <a:solidFill>
                  <a:srgbClr val="555555"/>
                </a:solidFill>
                <a:latin typeface="+mn-lt"/>
                <a:ea typeface="+mn-ea"/>
                <a:cs typeface="+mn-cs"/>
              </a:rPr>
              <a:pPr defTabSz="868680">
                <a:spcAft>
                  <a:spcPts val="600"/>
                </a:spcAft>
              </a:pPr>
              <a:t>5</a:t>
            </a:fld>
            <a:endParaRPr lang="en-US"/>
          </a:p>
        </p:txBody>
      </p:sp>
      <p:pic>
        <p:nvPicPr>
          <p:cNvPr id="6" name="Picture 5" descr="A green and black logo&#10;&#10;Description automatically generated">
            <a:extLst>
              <a:ext uri="{FF2B5EF4-FFF2-40B4-BE49-F238E27FC236}">
                <a16:creationId xmlns:a16="http://schemas.microsoft.com/office/drawing/2014/main" id="{8D850B4F-F995-3174-1099-C67C3F641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18860"/>
            <a:ext cx="1271312" cy="875793"/>
          </a:xfrm>
          <a:prstGeom prst="rect">
            <a:avLst/>
          </a:prstGeom>
        </p:spPr>
      </p:pic>
      <p:pic>
        <p:nvPicPr>
          <p:cNvPr id="8" name="Picture 7" descr="A logo of a yellow cylinder and a screwdriver&#10;&#10;Description automatically generated">
            <a:extLst>
              <a:ext uri="{FF2B5EF4-FFF2-40B4-BE49-F238E27FC236}">
                <a16:creationId xmlns:a16="http://schemas.microsoft.com/office/drawing/2014/main" id="{B93ED21B-84A1-0DA7-1282-A373EE88C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507" y="1565605"/>
            <a:ext cx="1824566" cy="1824566"/>
          </a:xfrm>
          <a:prstGeom prst="rect">
            <a:avLst/>
          </a:prstGeom>
        </p:spPr>
      </p:pic>
      <p:pic>
        <p:nvPicPr>
          <p:cNvPr id="10" name="Picture 9" descr="A green square with white x on it&#10;&#10;Description automatically generated">
            <a:extLst>
              <a:ext uri="{FF2B5EF4-FFF2-40B4-BE49-F238E27FC236}">
                <a16:creationId xmlns:a16="http://schemas.microsoft.com/office/drawing/2014/main" id="{D2FCA2B6-A427-CC1C-4668-5F846AE266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1912" y="1565605"/>
            <a:ext cx="2336621" cy="1824566"/>
          </a:xfrm>
          <a:prstGeom prst="rect">
            <a:avLst/>
          </a:prstGeom>
        </p:spPr>
      </p:pic>
      <p:sp>
        <p:nvSpPr>
          <p:cNvPr id="11" name="TextBox 10">
            <a:extLst>
              <a:ext uri="{FF2B5EF4-FFF2-40B4-BE49-F238E27FC236}">
                <a16:creationId xmlns:a16="http://schemas.microsoft.com/office/drawing/2014/main" id="{9D79C2E8-0B5E-627D-1016-7167AFFD33D7}"/>
              </a:ext>
            </a:extLst>
          </p:cNvPr>
          <p:cNvSpPr txBox="1"/>
          <p:nvPr/>
        </p:nvSpPr>
        <p:spPr>
          <a:xfrm>
            <a:off x="787033" y="3036433"/>
            <a:ext cx="1657412" cy="619041"/>
          </a:xfrm>
          <a:prstGeom prst="rect">
            <a:avLst/>
          </a:prstGeom>
          <a:noFill/>
        </p:spPr>
        <p:txBody>
          <a:bodyPr wrap="square" rtlCol="0">
            <a:spAutoFit/>
          </a:bodyPr>
          <a:lstStyle/>
          <a:p>
            <a:pPr defTabSz="868680">
              <a:spcAft>
                <a:spcPts val="600"/>
              </a:spcAft>
            </a:pPr>
            <a:r>
              <a:rPr lang="en-US" sz="1710" kern="1200">
                <a:solidFill>
                  <a:srgbClr val="555555"/>
                </a:solidFill>
                <a:latin typeface="+mn-lt"/>
                <a:ea typeface="+mn-ea"/>
                <a:cs typeface="+mn-cs"/>
              </a:rPr>
              <a:t>DATA SCOURCE</a:t>
            </a:r>
            <a:endParaRPr lang="en-US"/>
          </a:p>
        </p:txBody>
      </p:sp>
      <p:sp>
        <p:nvSpPr>
          <p:cNvPr id="12" name="TextBox 11">
            <a:extLst>
              <a:ext uri="{FF2B5EF4-FFF2-40B4-BE49-F238E27FC236}">
                <a16:creationId xmlns:a16="http://schemas.microsoft.com/office/drawing/2014/main" id="{4888979F-1F07-2C68-4EC2-D3AD5228A4CA}"/>
              </a:ext>
            </a:extLst>
          </p:cNvPr>
          <p:cNvSpPr txBox="1"/>
          <p:nvPr/>
        </p:nvSpPr>
        <p:spPr>
          <a:xfrm>
            <a:off x="5342609" y="3390170"/>
            <a:ext cx="734535" cy="353738"/>
          </a:xfrm>
          <a:prstGeom prst="rect">
            <a:avLst/>
          </a:prstGeom>
          <a:noFill/>
        </p:spPr>
        <p:txBody>
          <a:bodyPr wrap="square" rtlCol="0">
            <a:spAutoFit/>
          </a:bodyPr>
          <a:lstStyle/>
          <a:p>
            <a:pPr defTabSz="868680">
              <a:spcAft>
                <a:spcPts val="600"/>
              </a:spcAft>
            </a:pPr>
            <a:r>
              <a:rPr lang="en-US" sz="1710" kern="1200">
                <a:solidFill>
                  <a:srgbClr val="555555"/>
                </a:solidFill>
                <a:latin typeface="+mn-lt"/>
                <a:ea typeface="+mn-ea"/>
                <a:cs typeface="+mn-cs"/>
              </a:rPr>
              <a:t>SSMS</a:t>
            </a:r>
            <a:endParaRPr lang="en-US"/>
          </a:p>
        </p:txBody>
      </p:sp>
      <p:sp>
        <p:nvSpPr>
          <p:cNvPr id="13" name="TextBox 12">
            <a:extLst>
              <a:ext uri="{FF2B5EF4-FFF2-40B4-BE49-F238E27FC236}">
                <a16:creationId xmlns:a16="http://schemas.microsoft.com/office/drawing/2014/main" id="{5B098510-DAB5-A18F-0849-58EA981096F2}"/>
              </a:ext>
            </a:extLst>
          </p:cNvPr>
          <p:cNvSpPr txBox="1"/>
          <p:nvPr/>
        </p:nvSpPr>
        <p:spPr>
          <a:xfrm>
            <a:off x="10159464" y="3345954"/>
            <a:ext cx="842831" cy="353738"/>
          </a:xfrm>
          <a:prstGeom prst="rect">
            <a:avLst/>
          </a:prstGeom>
          <a:noFill/>
        </p:spPr>
        <p:txBody>
          <a:bodyPr wrap="square" rtlCol="0">
            <a:spAutoFit/>
          </a:bodyPr>
          <a:lstStyle/>
          <a:p>
            <a:pPr defTabSz="868680">
              <a:spcAft>
                <a:spcPts val="600"/>
              </a:spcAft>
            </a:pPr>
            <a:r>
              <a:rPr lang="en-US" sz="1710" kern="1200">
                <a:solidFill>
                  <a:srgbClr val="555555"/>
                </a:solidFill>
                <a:latin typeface="+mn-lt"/>
                <a:ea typeface="+mn-ea"/>
                <a:cs typeface="+mn-cs"/>
              </a:rPr>
              <a:t>EXCEL</a:t>
            </a:r>
            <a:endParaRPr lang="en-US"/>
          </a:p>
        </p:txBody>
      </p:sp>
      <p:cxnSp>
        <p:nvCxnSpPr>
          <p:cNvPr id="15" name="Straight Arrow Connector 14">
            <a:extLst>
              <a:ext uri="{FF2B5EF4-FFF2-40B4-BE49-F238E27FC236}">
                <a16:creationId xmlns:a16="http://schemas.microsoft.com/office/drawing/2014/main" id="{C68E9E09-31FD-1BE6-62A7-E54BA432B46F}"/>
              </a:ext>
            </a:extLst>
          </p:cNvPr>
          <p:cNvCxnSpPr/>
          <p:nvPr/>
        </p:nvCxnSpPr>
        <p:spPr>
          <a:xfrm>
            <a:off x="2113669" y="2561465"/>
            <a:ext cx="2353147" cy="0"/>
          </a:xfrm>
          <a:prstGeom prst="straightConnector1">
            <a:avLst/>
          </a:prstGeom>
          <a:ln w="412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FBD91C4-EA76-4D0D-A8B3-560ABBFE9CCD}"/>
              </a:ext>
            </a:extLst>
          </p:cNvPr>
          <p:cNvCxnSpPr/>
          <p:nvPr/>
        </p:nvCxnSpPr>
        <p:spPr>
          <a:xfrm>
            <a:off x="7005861" y="2561465"/>
            <a:ext cx="2353147" cy="0"/>
          </a:xfrm>
          <a:prstGeom prst="straightConnector1">
            <a:avLst/>
          </a:prstGeom>
          <a:ln w="41275">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3B613F1-74F3-0D9B-2F0F-B2EE99217A27}"/>
              </a:ext>
            </a:extLst>
          </p:cNvPr>
          <p:cNvSpPr txBox="1"/>
          <p:nvPr/>
        </p:nvSpPr>
        <p:spPr>
          <a:xfrm>
            <a:off x="2805862" y="2024690"/>
            <a:ext cx="1149912" cy="355482"/>
          </a:xfrm>
          <a:prstGeom prst="rect">
            <a:avLst/>
          </a:prstGeom>
          <a:noFill/>
        </p:spPr>
        <p:txBody>
          <a:bodyPr wrap="square" rtlCol="0">
            <a:spAutoFit/>
          </a:bodyPr>
          <a:lstStyle/>
          <a:p>
            <a:pPr defTabSz="868680">
              <a:spcAft>
                <a:spcPts val="600"/>
              </a:spcAft>
            </a:pPr>
            <a:r>
              <a:rPr lang="en-US" sz="1710" kern="1200" dirty="0">
                <a:solidFill>
                  <a:schemeClr val="accent3"/>
                </a:solidFill>
                <a:latin typeface="+mn-lt"/>
                <a:ea typeface="+mn-ea"/>
                <a:cs typeface="+mn-cs"/>
              </a:rPr>
              <a:t>EXTRACT</a:t>
            </a:r>
            <a:endParaRPr lang="en-US" dirty="0">
              <a:solidFill>
                <a:schemeClr val="accent3"/>
              </a:solidFill>
            </a:endParaRPr>
          </a:p>
        </p:txBody>
      </p:sp>
      <p:sp>
        <p:nvSpPr>
          <p:cNvPr id="18" name="TextBox 17">
            <a:extLst>
              <a:ext uri="{FF2B5EF4-FFF2-40B4-BE49-F238E27FC236}">
                <a16:creationId xmlns:a16="http://schemas.microsoft.com/office/drawing/2014/main" id="{90BB946C-EB0F-B9BE-60F0-D85E2003565C}"/>
              </a:ext>
            </a:extLst>
          </p:cNvPr>
          <p:cNvSpPr txBox="1"/>
          <p:nvPr/>
        </p:nvSpPr>
        <p:spPr>
          <a:xfrm>
            <a:off x="5000073" y="940477"/>
            <a:ext cx="1419607" cy="353738"/>
          </a:xfrm>
          <a:prstGeom prst="rect">
            <a:avLst/>
          </a:prstGeom>
          <a:noFill/>
        </p:spPr>
        <p:txBody>
          <a:bodyPr wrap="square" rtlCol="0">
            <a:spAutoFit/>
          </a:bodyPr>
          <a:lstStyle/>
          <a:p>
            <a:pPr defTabSz="868680">
              <a:spcAft>
                <a:spcPts val="600"/>
              </a:spcAft>
            </a:pPr>
            <a:r>
              <a:rPr lang="en-US" sz="1710" kern="1200" dirty="0">
                <a:solidFill>
                  <a:schemeClr val="accent3"/>
                </a:solidFill>
                <a:latin typeface="+mn-lt"/>
                <a:ea typeface="+mn-ea"/>
                <a:cs typeface="+mn-cs"/>
              </a:rPr>
              <a:t>TRANSFORM</a:t>
            </a:r>
            <a:endParaRPr lang="en-US" dirty="0">
              <a:solidFill>
                <a:schemeClr val="accent3"/>
              </a:solidFill>
            </a:endParaRPr>
          </a:p>
        </p:txBody>
      </p:sp>
      <p:sp>
        <p:nvSpPr>
          <p:cNvPr id="19" name="TextBox 18">
            <a:extLst>
              <a:ext uri="{FF2B5EF4-FFF2-40B4-BE49-F238E27FC236}">
                <a16:creationId xmlns:a16="http://schemas.microsoft.com/office/drawing/2014/main" id="{28C7D67B-88BD-B446-70DE-A6D1537A758E}"/>
              </a:ext>
            </a:extLst>
          </p:cNvPr>
          <p:cNvSpPr txBox="1"/>
          <p:nvPr/>
        </p:nvSpPr>
        <p:spPr>
          <a:xfrm>
            <a:off x="7552134" y="2024690"/>
            <a:ext cx="1419607" cy="353738"/>
          </a:xfrm>
          <a:prstGeom prst="rect">
            <a:avLst/>
          </a:prstGeom>
          <a:noFill/>
        </p:spPr>
        <p:txBody>
          <a:bodyPr wrap="square" rtlCol="0">
            <a:spAutoFit/>
          </a:bodyPr>
          <a:lstStyle/>
          <a:p>
            <a:pPr algn="ctr" defTabSz="868680">
              <a:spcAft>
                <a:spcPts val="600"/>
              </a:spcAft>
            </a:pPr>
            <a:r>
              <a:rPr lang="en-US" sz="1710" kern="1200" dirty="0">
                <a:solidFill>
                  <a:schemeClr val="accent3"/>
                </a:solidFill>
                <a:latin typeface="+mn-lt"/>
                <a:ea typeface="+mn-ea"/>
                <a:cs typeface="+mn-cs"/>
              </a:rPr>
              <a:t>LOAD</a:t>
            </a:r>
            <a:endParaRPr lang="en-US" dirty="0">
              <a:solidFill>
                <a:schemeClr val="accent3"/>
              </a:solidFill>
            </a:endParaRPr>
          </a:p>
        </p:txBody>
      </p:sp>
    </p:spTree>
    <p:extLst>
      <p:ext uri="{BB962C8B-B14F-4D97-AF65-F5344CB8AC3E}">
        <p14:creationId xmlns:p14="http://schemas.microsoft.com/office/powerpoint/2010/main" val="314223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A758F27-EB0A-4675-AACF-0CD47C911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8205BAE-F278-1FE8-3758-692497278CB7}"/>
              </a:ext>
            </a:extLst>
          </p:cNvPr>
          <p:cNvSpPr>
            <a:spLocks noGrp="1"/>
          </p:cNvSpPr>
          <p:nvPr>
            <p:ph type="title"/>
          </p:nvPr>
        </p:nvSpPr>
        <p:spPr>
          <a:xfrm>
            <a:off x="643465" y="5505414"/>
            <a:ext cx="10905065" cy="662672"/>
          </a:xfrm>
        </p:spPr>
        <p:txBody>
          <a:bodyPr vert="horz" lIns="91440" tIns="45720" rIns="91440" bIns="45720" rtlCol="0" anchor="b">
            <a:noAutofit/>
          </a:bodyPr>
          <a:lstStyle/>
          <a:p>
            <a:pPr algn="ctr">
              <a:lnSpc>
                <a:spcPct val="80000"/>
              </a:lnSpc>
            </a:pPr>
            <a:r>
              <a:rPr lang="en-US" sz="3200" spc="150" dirty="0">
                <a:solidFill>
                  <a:schemeClr val="tx2"/>
                </a:solidFill>
              </a:rPr>
              <a:t>DATA SOURCE</a:t>
            </a:r>
            <a:br>
              <a:rPr lang="en-US" sz="3200" spc="150" dirty="0">
                <a:solidFill>
                  <a:schemeClr val="tx2"/>
                </a:solidFill>
              </a:rPr>
            </a:br>
            <a:r>
              <a:rPr lang="en-US" sz="3200" spc="150" dirty="0">
                <a:solidFill>
                  <a:schemeClr val="tx2"/>
                </a:solidFill>
              </a:rPr>
              <a:t>(CSV) FILE</a:t>
            </a:r>
          </a:p>
        </p:txBody>
      </p:sp>
      <p:sp>
        <p:nvSpPr>
          <p:cNvPr id="24" name="Rectangle 19">
            <a:extLst>
              <a:ext uri="{FF2B5EF4-FFF2-40B4-BE49-F238E27FC236}">
                <a16:creationId xmlns:a16="http://schemas.microsoft.com/office/drawing/2014/main" id="{CFDF506A-FD4E-4BBC-A10A-DEB94F9BA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732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3C5BE25-E83C-14DB-6735-FA836DC7EE8B}"/>
              </a:ext>
            </a:extLst>
          </p:cNvPr>
          <p:cNvPicPr>
            <a:picLocks noChangeAspect="1"/>
          </p:cNvPicPr>
          <p:nvPr/>
        </p:nvPicPr>
        <p:blipFill>
          <a:blip r:embed="rId2"/>
          <a:stretch>
            <a:fillRect/>
          </a:stretch>
        </p:blipFill>
        <p:spPr>
          <a:xfrm>
            <a:off x="1663625" y="494988"/>
            <a:ext cx="8864747" cy="4720479"/>
          </a:xfrm>
          <a:prstGeom prst="rect">
            <a:avLst/>
          </a:prstGeom>
          <a:noFill/>
        </p:spPr>
      </p:pic>
      <p:sp>
        <p:nvSpPr>
          <p:cNvPr id="25" name="Rectangle 21">
            <a:extLst>
              <a:ext uri="{FF2B5EF4-FFF2-40B4-BE49-F238E27FC236}">
                <a16:creationId xmlns:a16="http://schemas.microsoft.com/office/drawing/2014/main" id="{3571FB1B-4FFC-43D6-8121-390B3A44E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3369"/>
            <a:ext cx="12192000" cy="4846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FAD6ADD9-3C09-B276-8E53-195FFD74D263}"/>
              </a:ext>
            </a:extLst>
          </p:cNvPr>
          <p:cNvSpPr>
            <a:spLocks noGrp="1"/>
          </p:cNvSpPr>
          <p:nvPr>
            <p:ph type="dt" sz="half" idx="10"/>
          </p:nvPr>
        </p:nvSpPr>
        <p:spPr>
          <a:xfrm>
            <a:off x="1202266" y="6422854"/>
            <a:ext cx="3000894" cy="365125"/>
          </a:xfrm>
        </p:spPr>
        <p:txBody>
          <a:bodyPr vert="horz" lIns="91440" tIns="45720" rIns="45720" bIns="45720" rtlCol="0" anchor="ctr">
            <a:normAutofit/>
          </a:bodyPr>
          <a:lstStyle/>
          <a:p>
            <a:pPr>
              <a:spcAft>
                <a:spcPts val="600"/>
              </a:spcAft>
            </a:pPr>
            <a:fld id="{6D80F7F3-E406-44E2-93AF-674B3F1A2E51}" type="datetime1">
              <a:rPr lang="en-US">
                <a:solidFill>
                  <a:schemeClr val="bg1"/>
                </a:solidFill>
              </a:rPr>
              <a:pPr>
                <a:spcAft>
                  <a:spcPts val="600"/>
                </a:spcAft>
              </a:pPr>
              <a:t>6/30/2024</a:t>
            </a:fld>
            <a:endParaRPr lang="en-US">
              <a:solidFill>
                <a:schemeClr val="bg1"/>
              </a:solidFill>
            </a:endParaRPr>
          </a:p>
        </p:txBody>
      </p:sp>
      <p:sp>
        <p:nvSpPr>
          <p:cNvPr id="4" name="Slide Number Placeholder 3">
            <a:extLst>
              <a:ext uri="{FF2B5EF4-FFF2-40B4-BE49-F238E27FC236}">
                <a16:creationId xmlns:a16="http://schemas.microsoft.com/office/drawing/2014/main" id="{9E67FEA3-0681-50B5-4BF9-3B3FD3DD1B0E}"/>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spcAft>
                <a:spcPts val="600"/>
              </a:spcAft>
            </a:pPr>
            <a:fld id="{C68AC1EC-23E2-4F0E-A5A4-674EC8DB954E}" type="slidenum">
              <a:rPr lang="en-US">
                <a:solidFill>
                  <a:schemeClr val="bg1"/>
                </a:solidFill>
              </a:rPr>
              <a:pPr>
                <a:spcAft>
                  <a:spcPts val="600"/>
                </a:spcAft>
              </a:pPr>
              <a:t>6</a:t>
            </a:fld>
            <a:endParaRPr lang="en-US">
              <a:solidFill>
                <a:schemeClr val="bg1"/>
              </a:solidFill>
            </a:endParaRPr>
          </a:p>
        </p:txBody>
      </p:sp>
    </p:spTree>
    <p:extLst>
      <p:ext uri="{BB962C8B-B14F-4D97-AF65-F5344CB8AC3E}">
        <p14:creationId xmlns:p14="http://schemas.microsoft.com/office/powerpoint/2010/main" val="8558044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omputer screen shot of a computer&#10;&#10;Description automatically generated">
            <a:extLst>
              <a:ext uri="{FF2B5EF4-FFF2-40B4-BE49-F238E27FC236}">
                <a16:creationId xmlns:a16="http://schemas.microsoft.com/office/drawing/2014/main" id="{2B4DDD06-805D-93BD-7A49-63B2584DFEBD}"/>
              </a:ext>
            </a:extLst>
          </p:cNvPr>
          <p:cNvPicPr>
            <a:picLocks noChangeAspect="1"/>
          </p:cNvPicPr>
          <p:nvPr/>
        </p:nvPicPr>
        <p:blipFill rotWithShape="1">
          <a:blip r:embed="rId2">
            <a:duotone>
              <a:schemeClr val="bg2">
                <a:shade val="45000"/>
                <a:satMod val="135000"/>
              </a:schemeClr>
              <a:prstClr val="white"/>
            </a:duotone>
            <a:alphaModFix amt="65000"/>
            <a:extLst>
              <a:ext uri="{28A0092B-C50C-407E-A947-70E740481C1C}">
                <a14:useLocalDpi xmlns:a14="http://schemas.microsoft.com/office/drawing/2010/main" val="0"/>
              </a:ext>
            </a:extLst>
          </a:blip>
          <a:srcRect/>
          <a:stretch/>
        </p:blipFill>
        <p:spPr>
          <a:xfrm>
            <a:off x="20" y="10"/>
            <a:ext cx="12191979" cy="6857989"/>
          </a:xfrm>
          <a:prstGeom prst="rect">
            <a:avLst/>
          </a:prstGeom>
        </p:spPr>
      </p:pic>
      <p:sp>
        <p:nvSpPr>
          <p:cNvPr id="50" name="Rectangle 49">
            <a:extLst>
              <a:ext uri="{FF2B5EF4-FFF2-40B4-BE49-F238E27FC236}">
                <a16:creationId xmlns:a16="http://schemas.microsoft.com/office/drawing/2014/main" id="{FE409147-9C8A-4E37-878B-8EA26E282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11" name="Title 1">
            <a:extLst>
              <a:ext uri="{FF2B5EF4-FFF2-40B4-BE49-F238E27FC236}">
                <a16:creationId xmlns:a16="http://schemas.microsoft.com/office/drawing/2014/main" id="{B8205BAE-F278-1FE8-3758-692497278CB7}"/>
              </a:ext>
            </a:extLst>
          </p:cNvPr>
          <p:cNvSpPr>
            <a:spLocks noGrp="1"/>
          </p:cNvSpPr>
          <p:nvPr>
            <p:ph type="title"/>
          </p:nvPr>
        </p:nvSpPr>
        <p:spPr>
          <a:xfrm>
            <a:off x="365759" y="2194560"/>
            <a:ext cx="11471565" cy="1739347"/>
          </a:xfrm>
        </p:spPr>
        <p:txBody>
          <a:bodyPr vert="horz" lIns="91440" tIns="45720" rIns="91440" bIns="45720" rtlCol="0" anchor="ctr">
            <a:normAutofit/>
          </a:bodyPr>
          <a:lstStyle/>
          <a:p>
            <a:pPr algn="ctr">
              <a:lnSpc>
                <a:spcPct val="80000"/>
              </a:lnSpc>
            </a:pPr>
            <a:r>
              <a:rPr lang="en-US" sz="6000" spc="150" dirty="0"/>
              <a:t>Extract</a:t>
            </a:r>
          </a:p>
        </p:txBody>
      </p:sp>
      <p:sp>
        <p:nvSpPr>
          <p:cNvPr id="2" name="Date Placeholder 1">
            <a:extLst>
              <a:ext uri="{FF2B5EF4-FFF2-40B4-BE49-F238E27FC236}">
                <a16:creationId xmlns:a16="http://schemas.microsoft.com/office/drawing/2014/main" id="{FAD6ADD9-3C09-B276-8E53-195FFD74D263}"/>
              </a:ext>
            </a:extLst>
          </p:cNvPr>
          <p:cNvSpPr>
            <a:spLocks noGrp="1"/>
          </p:cNvSpPr>
          <p:nvPr>
            <p:ph type="dt" sz="half" idx="10"/>
          </p:nvPr>
        </p:nvSpPr>
        <p:spPr>
          <a:xfrm>
            <a:off x="1202266" y="6422854"/>
            <a:ext cx="3000894" cy="365125"/>
          </a:xfrm>
        </p:spPr>
        <p:txBody>
          <a:bodyPr vert="horz" lIns="91440" tIns="45720" rIns="45720" bIns="45720" rtlCol="0" anchor="ctr">
            <a:normAutofit/>
          </a:bodyPr>
          <a:lstStyle/>
          <a:p>
            <a:pPr>
              <a:spcAft>
                <a:spcPts val="600"/>
              </a:spcAft>
            </a:pPr>
            <a:fld id="{6D80F7F3-E406-44E2-93AF-674B3F1A2E51}" type="datetime1">
              <a:rPr lang="en-US"/>
              <a:pPr>
                <a:spcAft>
                  <a:spcPts val="600"/>
                </a:spcAft>
              </a:pPr>
              <a:t>6/30/2024</a:t>
            </a:fld>
            <a:endParaRPr lang="en-US"/>
          </a:p>
        </p:txBody>
      </p:sp>
      <p:sp>
        <p:nvSpPr>
          <p:cNvPr id="4" name="Slide Number Placeholder 3">
            <a:extLst>
              <a:ext uri="{FF2B5EF4-FFF2-40B4-BE49-F238E27FC236}">
                <a16:creationId xmlns:a16="http://schemas.microsoft.com/office/drawing/2014/main" id="{9E67FEA3-0681-50B5-4BF9-3B3FD3DD1B0E}"/>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spcAft>
                <a:spcPts val="600"/>
              </a:spcAft>
            </a:pPr>
            <a:fld id="{C68AC1EC-23E2-4F0E-A5A4-674EC8DB954E}" type="slidenum">
              <a:rPr lang="en-US"/>
              <a:pPr>
                <a:spcAft>
                  <a:spcPts val="600"/>
                </a:spcAft>
              </a:pPr>
              <a:t>7</a:t>
            </a:fld>
            <a:endParaRPr lang="en-US"/>
          </a:p>
        </p:txBody>
      </p:sp>
    </p:spTree>
    <p:extLst>
      <p:ext uri="{BB962C8B-B14F-4D97-AF65-F5344CB8AC3E}">
        <p14:creationId xmlns:p14="http://schemas.microsoft.com/office/powerpoint/2010/main" val="9428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8205BAE-F278-1FE8-3758-692497278CB7}"/>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dirty="0">
                <a:solidFill>
                  <a:schemeClr val="tx2"/>
                </a:solidFill>
              </a:rPr>
              <a:t>Transform</a:t>
            </a:r>
          </a:p>
        </p:txBody>
      </p:sp>
      <p:sp>
        <p:nvSpPr>
          <p:cNvPr id="43" name="Rectangle 42">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computer screen shot of a computer&#10;&#10;Description automatically generated">
            <a:extLst>
              <a:ext uri="{FF2B5EF4-FFF2-40B4-BE49-F238E27FC236}">
                <a16:creationId xmlns:a16="http://schemas.microsoft.com/office/drawing/2014/main" id="{2B4DDD06-805D-93BD-7A49-63B2584DFEBD}"/>
              </a:ext>
            </a:extLst>
          </p:cNvPr>
          <p:cNvPicPr>
            <a:picLocks noChangeAspect="1"/>
          </p:cNvPicPr>
          <p:nvPr/>
        </p:nvPicPr>
        <p:blipFill rotWithShape="1">
          <a:blip r:embed="rId2">
            <a:extLst>
              <a:ext uri="{28A0092B-C50C-407E-A947-70E740481C1C}">
                <a14:useLocalDpi xmlns:a14="http://schemas.microsoft.com/office/drawing/2010/main" val="0"/>
              </a:ext>
            </a:extLst>
          </a:blip>
          <a:srcRect l="2247" r="35030" b="2"/>
          <a:stretch/>
        </p:blipFill>
        <p:spPr>
          <a:xfrm>
            <a:off x="634275" y="598634"/>
            <a:ext cx="6266001" cy="5619286"/>
          </a:xfrm>
          <a:prstGeom prst="rect">
            <a:avLst/>
          </a:prstGeom>
        </p:spPr>
      </p:pic>
      <p:sp>
        <p:nvSpPr>
          <p:cNvPr id="2" name="Date Placeholder 1">
            <a:extLst>
              <a:ext uri="{FF2B5EF4-FFF2-40B4-BE49-F238E27FC236}">
                <a16:creationId xmlns:a16="http://schemas.microsoft.com/office/drawing/2014/main" id="{FAD6ADD9-3C09-B276-8E53-195FFD74D263}"/>
              </a:ext>
            </a:extLst>
          </p:cNvPr>
          <p:cNvSpPr>
            <a:spLocks noGrp="1"/>
          </p:cNvSpPr>
          <p:nvPr>
            <p:ph type="dt" sz="half" idx="10"/>
          </p:nvPr>
        </p:nvSpPr>
        <p:spPr>
          <a:xfrm>
            <a:off x="8131165" y="6422854"/>
            <a:ext cx="2438512" cy="365125"/>
          </a:xfrm>
        </p:spPr>
        <p:txBody>
          <a:bodyPr vert="horz" lIns="91440" tIns="45720" rIns="45720" bIns="45720" rtlCol="0" anchor="ctr">
            <a:normAutofit/>
          </a:bodyPr>
          <a:lstStyle/>
          <a:p>
            <a:pPr algn="r">
              <a:spcAft>
                <a:spcPts val="600"/>
              </a:spcAft>
            </a:pPr>
            <a:fld id="{6D80F7F3-E406-44E2-93AF-674B3F1A2E51}" type="datetime1">
              <a:rPr lang="en-US">
                <a:solidFill>
                  <a:schemeClr val="bg2"/>
                </a:solidFill>
              </a:rPr>
              <a:pPr algn="r">
                <a:spcAft>
                  <a:spcPts val="600"/>
                </a:spcAft>
              </a:pPr>
              <a:t>6/30/2024</a:t>
            </a:fld>
            <a:endParaRPr lang="en-US">
              <a:solidFill>
                <a:schemeClr val="bg2"/>
              </a:solidFill>
            </a:endParaRPr>
          </a:p>
        </p:txBody>
      </p:sp>
      <p:sp>
        <p:nvSpPr>
          <p:cNvPr id="4" name="Slide Number Placeholder 3">
            <a:extLst>
              <a:ext uri="{FF2B5EF4-FFF2-40B4-BE49-F238E27FC236}">
                <a16:creationId xmlns:a16="http://schemas.microsoft.com/office/drawing/2014/main" id="{9E67FEA3-0681-50B5-4BF9-3B3FD3DD1B0E}"/>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spcAft>
                <a:spcPts val="600"/>
              </a:spcAft>
            </a:pPr>
            <a:fld id="{C68AC1EC-23E2-4F0E-A5A4-674EC8DB954E}" type="slidenum">
              <a:rPr lang="en-US">
                <a:solidFill>
                  <a:schemeClr val="bg2"/>
                </a:solidFill>
              </a:rPr>
              <a:pPr>
                <a:spcAft>
                  <a:spcPts val="600"/>
                </a:spcAft>
              </a:pPr>
              <a:t>8</a:t>
            </a:fld>
            <a:endParaRPr lang="en-US">
              <a:solidFill>
                <a:schemeClr val="bg2"/>
              </a:solidFill>
            </a:endParaRPr>
          </a:p>
        </p:txBody>
      </p:sp>
    </p:spTree>
    <p:extLst>
      <p:ext uri="{BB962C8B-B14F-4D97-AF65-F5344CB8AC3E}">
        <p14:creationId xmlns:p14="http://schemas.microsoft.com/office/powerpoint/2010/main" val="13809474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Content Placeholder 11" descr="A screenshot of a computer&#10;&#10;Description automatically generated">
            <a:extLst>
              <a:ext uri="{FF2B5EF4-FFF2-40B4-BE49-F238E27FC236}">
                <a16:creationId xmlns:a16="http://schemas.microsoft.com/office/drawing/2014/main" id="{3B5BF043-EFE2-6031-033A-92EC5684A57A}"/>
              </a:ext>
            </a:extLst>
          </p:cNvPr>
          <p:cNvPicPr>
            <a:picLocks noGrp="1" noChangeAspect="1"/>
          </p:cNvPicPr>
          <p:nvPr>
            <p:ph idx="1"/>
          </p:nvPr>
        </p:nvPicPr>
        <p:blipFill rotWithShape="1">
          <a:blip r:embed="rId2">
            <a:duotone>
              <a:schemeClr val="bg2">
                <a:shade val="45000"/>
                <a:satMod val="135000"/>
              </a:schemeClr>
              <a:prstClr val="white"/>
            </a:duotone>
            <a:alphaModFix amt="65000"/>
            <a:extLst>
              <a:ext uri="{28A0092B-C50C-407E-A947-70E740481C1C}">
                <a14:useLocalDpi xmlns:a14="http://schemas.microsoft.com/office/drawing/2010/main" val="0"/>
              </a:ext>
            </a:extLst>
          </a:blip>
          <a:srcRect/>
          <a:stretch/>
        </p:blipFill>
        <p:spPr>
          <a:xfrm>
            <a:off x="20" y="10"/>
            <a:ext cx="12191979" cy="6857989"/>
          </a:xfrm>
          <a:prstGeom prst="rect">
            <a:avLst/>
          </a:prstGeom>
        </p:spPr>
      </p:pic>
      <p:sp>
        <p:nvSpPr>
          <p:cNvPr id="19" name="Rectangle 18">
            <a:extLst>
              <a:ext uri="{FF2B5EF4-FFF2-40B4-BE49-F238E27FC236}">
                <a16:creationId xmlns:a16="http://schemas.microsoft.com/office/drawing/2014/main" id="{FE409147-9C8A-4E37-878B-8EA26E282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A033B333-B99D-E013-9870-983BE9E6DD1E}"/>
              </a:ext>
            </a:extLst>
          </p:cNvPr>
          <p:cNvSpPr>
            <a:spLocks noGrp="1"/>
          </p:cNvSpPr>
          <p:nvPr>
            <p:ph type="title"/>
          </p:nvPr>
        </p:nvSpPr>
        <p:spPr>
          <a:xfrm>
            <a:off x="365759" y="2194560"/>
            <a:ext cx="11471565" cy="1739347"/>
          </a:xfrm>
        </p:spPr>
        <p:txBody>
          <a:bodyPr vert="horz" lIns="91440" tIns="45720" rIns="91440" bIns="45720" rtlCol="0" anchor="ctr">
            <a:normAutofit/>
          </a:bodyPr>
          <a:lstStyle/>
          <a:p>
            <a:pPr algn="ctr">
              <a:lnSpc>
                <a:spcPct val="80000"/>
              </a:lnSpc>
            </a:pPr>
            <a:r>
              <a:rPr lang="en-US" sz="6000" spc="150" dirty="0"/>
              <a:t>LOAD</a:t>
            </a:r>
          </a:p>
        </p:txBody>
      </p:sp>
      <p:sp>
        <p:nvSpPr>
          <p:cNvPr id="4" name="Date Placeholder 3">
            <a:extLst>
              <a:ext uri="{FF2B5EF4-FFF2-40B4-BE49-F238E27FC236}">
                <a16:creationId xmlns:a16="http://schemas.microsoft.com/office/drawing/2014/main" id="{6A27AD1E-9E4F-1B62-57BB-A971742259E2}"/>
              </a:ext>
            </a:extLst>
          </p:cNvPr>
          <p:cNvSpPr>
            <a:spLocks noGrp="1"/>
          </p:cNvSpPr>
          <p:nvPr>
            <p:ph type="dt" sz="half" idx="10"/>
          </p:nvPr>
        </p:nvSpPr>
        <p:spPr>
          <a:xfrm>
            <a:off x="1202266" y="6422854"/>
            <a:ext cx="3000894" cy="365125"/>
          </a:xfrm>
        </p:spPr>
        <p:txBody>
          <a:bodyPr vert="horz" lIns="91440" tIns="45720" rIns="45720" bIns="45720" rtlCol="0" anchor="ctr">
            <a:normAutofit/>
          </a:bodyPr>
          <a:lstStyle/>
          <a:p>
            <a:pPr>
              <a:spcAft>
                <a:spcPts val="600"/>
              </a:spcAft>
            </a:pPr>
            <a:fld id="{579F6069-8263-4296-913A-BC2234E8D32B}" type="datetime1">
              <a:rPr lang="en-US" smtClean="0"/>
              <a:pPr>
                <a:spcAft>
                  <a:spcPts val="600"/>
                </a:spcAft>
              </a:pPr>
              <a:t>6/30/2024</a:t>
            </a:fld>
            <a:endParaRPr lang="en-US"/>
          </a:p>
        </p:txBody>
      </p:sp>
      <p:sp>
        <p:nvSpPr>
          <p:cNvPr id="6" name="Slide Number Placeholder 5">
            <a:extLst>
              <a:ext uri="{FF2B5EF4-FFF2-40B4-BE49-F238E27FC236}">
                <a16:creationId xmlns:a16="http://schemas.microsoft.com/office/drawing/2014/main" id="{3519AFD8-70D3-A2C3-10E0-F75E2C19D718}"/>
              </a:ext>
            </a:extLst>
          </p:cNvPr>
          <p:cNvSpPr>
            <a:spLocks noGrp="1"/>
          </p:cNvSpPr>
          <p:nvPr>
            <p:ph type="sldNum" sz="quarter" idx="12"/>
          </p:nvPr>
        </p:nvSpPr>
        <p:spPr>
          <a:xfrm>
            <a:off x="10658927" y="6422854"/>
            <a:ext cx="946264" cy="365125"/>
          </a:xfrm>
        </p:spPr>
        <p:txBody>
          <a:bodyPr vert="horz" lIns="45720" tIns="45720" rIns="91440" bIns="45720" rtlCol="0" anchor="ctr">
            <a:normAutofit/>
          </a:bodyPr>
          <a:lstStyle/>
          <a:p>
            <a:pPr>
              <a:spcAft>
                <a:spcPts val="600"/>
              </a:spcAft>
            </a:pPr>
            <a:fld id="{C68AC1EC-23E2-4F0E-A5A4-674EC8DB954E}" type="slidenum">
              <a:rPr lang="en-US" smtClean="0"/>
              <a:pPr>
                <a:spcAft>
                  <a:spcPts val="600"/>
                </a:spcAft>
              </a:pPr>
              <a:t>9</a:t>
            </a:fld>
            <a:endParaRPr lang="en-US"/>
          </a:p>
        </p:txBody>
      </p:sp>
    </p:spTree>
    <p:extLst>
      <p:ext uri="{BB962C8B-B14F-4D97-AF65-F5344CB8AC3E}">
        <p14:creationId xmlns:p14="http://schemas.microsoft.com/office/powerpoint/2010/main" val="2785914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96</TotalTime>
  <Words>329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Corbel</vt:lpstr>
      <vt:lpstr>Courier New</vt:lpstr>
      <vt:lpstr>Wingdings</vt:lpstr>
      <vt:lpstr>Banded</vt:lpstr>
      <vt:lpstr>Celestial</vt:lpstr>
      <vt:lpstr>Sales Analysis</vt:lpstr>
      <vt:lpstr>OVERVIEW</vt:lpstr>
      <vt:lpstr>Data Collection The sales data includes the following variables:</vt:lpstr>
      <vt:lpstr>PowerPoint Presentation</vt:lpstr>
      <vt:lpstr>PowerPoint Presentation</vt:lpstr>
      <vt:lpstr>DATA SOURCE (CSV) FILE</vt:lpstr>
      <vt:lpstr>Extract</vt:lpstr>
      <vt:lpstr>Transform</vt:lpstr>
      <vt:lpstr>LOAD</vt:lpstr>
      <vt:lpstr>Data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khalid mo</dc:creator>
  <cp:lastModifiedBy>khalid mo</cp:lastModifiedBy>
  <cp:revision>8</cp:revision>
  <dcterms:created xsi:type="dcterms:W3CDTF">2024-06-30T11:49:26Z</dcterms:created>
  <dcterms:modified xsi:type="dcterms:W3CDTF">2024-06-30T13:30:57Z</dcterms:modified>
</cp:coreProperties>
</file>