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7F224-0028-4CDF-B3BD-9EF568C17611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8498-0884-4B72-85B9-FD10C105A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7F224-0028-4CDF-B3BD-9EF568C17611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8498-0884-4B72-85B9-FD10C105A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2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7F224-0028-4CDF-B3BD-9EF568C17611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8498-0884-4B72-85B9-FD10C105A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7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7F224-0028-4CDF-B3BD-9EF568C17611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8498-0884-4B72-85B9-FD10C105A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0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7F224-0028-4CDF-B3BD-9EF568C17611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8498-0884-4B72-85B9-FD10C105A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5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7F224-0028-4CDF-B3BD-9EF568C17611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8498-0884-4B72-85B9-FD10C105A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8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7F224-0028-4CDF-B3BD-9EF568C17611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8498-0884-4B72-85B9-FD10C105A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8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7F224-0028-4CDF-B3BD-9EF568C17611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8498-0884-4B72-85B9-FD10C105A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4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7F224-0028-4CDF-B3BD-9EF568C17611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8498-0884-4B72-85B9-FD10C105A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8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7F224-0028-4CDF-B3BD-9EF568C17611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8498-0884-4B72-85B9-FD10C105A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5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7F224-0028-4CDF-B3BD-9EF568C17611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8498-0884-4B72-85B9-FD10C105A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2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7F224-0028-4CDF-B3BD-9EF568C17611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C8498-0884-4B72-85B9-FD10C105A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0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29397"/>
          </a:xfrm>
        </p:spPr>
        <p:txBody>
          <a:bodyPr>
            <a:normAutofit fontScale="90000"/>
          </a:bodyPr>
          <a:lstStyle/>
          <a:p>
            <a:r>
              <a:rPr lang="en-US" dirty="0"/>
              <a:t>STUN and TURN Servers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</a:t>
            </a:r>
          </a:p>
          <a:p>
            <a:r>
              <a:rPr lang="en-US" dirty="0" smtClean="0"/>
              <a:t>Md. Khalid Hossen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3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STUN server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STUN </a:t>
            </a:r>
            <a:r>
              <a:rPr lang="en-US" dirty="0" smtClean="0"/>
              <a:t>is stand for </a:t>
            </a:r>
            <a:r>
              <a:rPr lang="en-US" dirty="0"/>
              <a:t>(Session Traversal Utilities for NAT</a:t>
            </a:r>
            <a:r>
              <a:rPr lang="en-US" dirty="0" smtClean="0"/>
              <a:t>) </a:t>
            </a:r>
            <a:r>
              <a:rPr lang="en-US" dirty="0"/>
              <a:t>that allows clients to discover their public IP address and the type of NAT they are behind. This information is used to establish the media connection. In most cases, a </a:t>
            </a:r>
            <a:r>
              <a:rPr lang="en-US" b="1" dirty="0"/>
              <a:t>STUN </a:t>
            </a:r>
            <a:r>
              <a:rPr lang="en-US" dirty="0"/>
              <a:t> is only used during the connection setup and once that </a:t>
            </a:r>
            <a:r>
              <a:rPr lang="en-US"/>
              <a:t>session </a:t>
            </a:r>
            <a:r>
              <a:rPr lang="en-US" b="1" smtClean="0"/>
              <a:t>server </a:t>
            </a:r>
            <a:r>
              <a:rPr lang="en-US" smtClean="0"/>
              <a:t>has </a:t>
            </a:r>
            <a:r>
              <a:rPr lang="en-US" dirty="0"/>
              <a:t>been established, media will flow directly between the peer and the Video Gateway (</a:t>
            </a:r>
            <a:r>
              <a:rPr lang="en-US" dirty="0" err="1"/>
              <a:t>WebRTC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5967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TURN Server?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TURN (Traversal Using Relays around NAT) server goes around the network address, essentially </a:t>
            </a:r>
            <a:r>
              <a:rPr lang="en-US" i="1" dirty="0"/>
              <a:t>traversing</a:t>
            </a:r>
            <a:r>
              <a:rPr lang="en-US" dirty="0"/>
              <a:t> the connection using relays. So when a STUN server cannot establish a connection between the two parties, the TURN server steps in as an intermediary. </a:t>
            </a:r>
          </a:p>
        </p:txBody>
      </p:sp>
    </p:spTree>
    <p:extLst>
      <p:ext uri="{BB962C8B-B14F-4D97-AF65-F5344CB8AC3E}">
        <p14:creationId xmlns:p14="http://schemas.microsoft.com/office/powerpoint/2010/main" val="135431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 </a:t>
            </a:r>
            <a:r>
              <a:rPr lang="en-US" dirty="0" smtClean="0"/>
              <a:t> Vs </a:t>
            </a:r>
            <a:r>
              <a:rPr lang="en-US" dirty="0"/>
              <a:t>STUN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433519"/>
              </p:ext>
            </p:extLst>
          </p:nvPr>
        </p:nvGraphicFramePr>
        <p:xfrm>
          <a:off x="838200" y="1825625"/>
          <a:ext cx="10515600" cy="4232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6262267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98546274"/>
                    </a:ext>
                  </a:extLst>
                </a:gridCol>
              </a:tblGrid>
              <a:tr h="76089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TURN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STUN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40219"/>
                  </a:ext>
                </a:extLst>
              </a:tr>
              <a:tr h="760893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TURN is a relay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STUN is not a relay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640414"/>
                  </a:ext>
                </a:extLst>
              </a:tr>
              <a:tr h="760893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both clients send data to the TURN server, which forwards it to the other client.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STUN server helps to "make the connection" between the clients (by discovering and exchanging their external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host:port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pairs), after which they send data to each other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970153"/>
                  </a:ext>
                </a:extLst>
              </a:tr>
              <a:tr h="760893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STUN work with all NAT/firewall setups, so TURN is used when STUN fails.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STUN doesn't work with all NAT/firewall setups, so TURN is used when STUN fails.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396"/>
                  </a:ext>
                </a:extLst>
              </a:tr>
              <a:tr h="7608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884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564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STUN server flow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720" y="2215356"/>
            <a:ext cx="9849393" cy="419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7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 server work flow: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531" y="2072481"/>
            <a:ext cx="10110651" cy="440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0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183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STUN and TURN Servers </vt:lpstr>
      <vt:lpstr>What is STUN server ?</vt:lpstr>
      <vt:lpstr>What is a TURN Server? </vt:lpstr>
      <vt:lpstr>TURN  Vs STUN</vt:lpstr>
      <vt:lpstr>STUN server flow :</vt:lpstr>
      <vt:lpstr>Turn server work flow: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STUN and TURN Servers </dc:title>
  <dc:creator>Khalid</dc:creator>
  <cp:lastModifiedBy>Khalid</cp:lastModifiedBy>
  <cp:revision>17</cp:revision>
  <dcterms:created xsi:type="dcterms:W3CDTF">2021-09-04T07:15:20Z</dcterms:created>
  <dcterms:modified xsi:type="dcterms:W3CDTF">2021-09-04T08:52:49Z</dcterms:modified>
</cp:coreProperties>
</file>