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6310-74FD-447B-A04A-A40C24333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0B88-005B-40E3-A3FC-96D16694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C00F-C43D-4460-B829-DBEF9FD5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0138-D323-470A-A673-CB486B81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60EC-7DAC-4367-8325-8CA53CD5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2EF9-B32F-4A68-A217-AF6B7BEE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37692-2257-4038-95EA-0B1E7A16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2AEE-E189-4461-B244-766D124B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FCFA-9070-4CC2-8555-96A3768E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18D0-06E9-49FC-9CBD-2F3C5A89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803DE-DBA2-4125-BF36-0F65DFCB2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AE69-D71E-48B2-A5B7-E61A4B3B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EF73-2EDD-4608-A55B-40E31103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0E5E-08C7-4467-92F3-F0C90989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23E9-BCCD-4649-9F72-CCA1ECB5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E143-CC39-481B-95F4-6A8F3E40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267-0760-4B07-9DA2-09C4DAF5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59EE-E8CE-42AB-A744-186508E7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5647-272A-4424-B5C3-19618546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99E-AD41-475C-BFA6-164EF233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7203-57AA-4FE2-A71B-E0BEE6F4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9AB3B-DB99-44B2-BDDC-1B251D36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2457-34D3-47C0-94DB-D416AB39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776A-DB1B-4ADE-8803-D86BBA61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83DB-30F1-4B2C-A960-613E6B2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0729-E0A8-4560-B8FD-233319B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0FD6-954D-4D0D-8632-F24DF8DB7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CEB7-1D9C-48A4-9372-C0ABFF8A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FE30-FADB-4443-87A8-2B7B38A5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3E1F-6925-40B5-9D4D-FF1B0EC8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2951-2AEC-4D73-82D5-03435725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6282-998A-480D-9F31-D499332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B3D4-BD14-41B7-A48C-B00C3FBC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8CC17-8796-4E4F-854C-2681ACE7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19AFF-69A3-4B60-A91E-C0600813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6A4D2-3481-4CAD-8E45-48C813DB0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CBA9E-EA51-4006-B9D9-ED2776C4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55A24-BF8E-403E-B074-6C98FBB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B9A27-145C-4053-AAB7-15B6C530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DE24-5E79-4EC2-BB95-066CCB86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A8E99-E336-46E9-9DCD-FACFF74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ED73-07EE-4230-8B51-3AA5B1BE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1E09-F0B4-4795-939C-AF78CBFB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84C8A-EE28-46CD-B224-225D1EEB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6137C-BBF3-4E5D-B83A-02B15DE9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D90DB-2EBD-4A02-8CB0-E8023D5F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0630-49CE-4488-B019-6449B99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0A89-10FB-4C28-AEB9-D21A325C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2BB64-64D7-40E2-8E3C-F010E156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2BA8-1CD8-45A1-827B-340BEFFC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D537-2CC5-4F2F-8475-5AD18534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708C-0D73-42CB-89A5-F02FB81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EF12-BB6A-420E-98C0-1CF2D27B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473F7-BF81-423B-9741-14756A6B7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51176-0815-4758-8CE3-D4A426CC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F2448-8CBE-46F0-9403-2AD5D2F1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4E141-2470-4AED-9000-DB706E79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6122-C7E1-43DC-9EC8-53575D20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65C78-9E0A-43EE-88E8-299C7606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17521-AF2A-4728-8E60-BD77A50D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3DEC-08F6-49FD-A9B0-506977A2F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7DCD-25B3-41C1-AA59-EC061288393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3E3-CF4D-475B-80E8-5DA3F49D3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E519-C5BB-4305-9914-D6EEE732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8925-833C-4EFA-B8B9-E2A7A46A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Sock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9215E7-B320-486D-A7EF-DF98E656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791"/>
            <a:ext cx="9144000" cy="9541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9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BE01-B379-4979-A44D-0C6A15A6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6B97-3575-46F3-B0F8-8D937E20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query language for APIs (alternative to rest, soap).</a:t>
            </a:r>
          </a:p>
          <a:p>
            <a:pPr marL="514350" indent="-514350">
              <a:buAutoNum type="arabicPeriod"/>
            </a:pPr>
            <a:r>
              <a:rPr lang="en-US" dirty="0"/>
              <a:t>Language-agnostic on backend and frontend.</a:t>
            </a:r>
          </a:p>
          <a:p>
            <a:pPr marL="514350" indent="-514350">
              <a:buAutoNum type="arabicPeriod"/>
            </a:pPr>
            <a:r>
              <a:rPr lang="en-US" dirty="0"/>
              <a:t>Query exactly the data you need.</a:t>
            </a:r>
          </a:p>
          <a:p>
            <a:pPr marL="514350" indent="-514350">
              <a:buAutoNum type="arabicPeriod"/>
            </a:pPr>
            <a:r>
              <a:rPr lang="en-US" dirty="0"/>
              <a:t>Strongly typed schema.</a:t>
            </a:r>
          </a:p>
        </p:txBody>
      </p:sp>
    </p:spTree>
    <p:extLst>
      <p:ext uri="{BB962C8B-B14F-4D97-AF65-F5344CB8AC3E}">
        <p14:creationId xmlns:p14="http://schemas.microsoft.com/office/powerpoint/2010/main" val="16462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4F58-6768-40FE-AE4E-795A1EA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7CB4-D18B-483C-A057-FE0BBC98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“ Query exactly the data you need” (in a single request)</a:t>
            </a:r>
          </a:p>
          <a:p>
            <a:pPr marL="0" indent="0">
              <a:buNone/>
            </a:pPr>
            <a:r>
              <a:rPr lang="en-US" dirty="0"/>
              <a:t>2. Declarative &amp; strongly typed schema</a:t>
            </a:r>
          </a:p>
          <a:p>
            <a:pPr marL="0" indent="0">
              <a:buNone/>
            </a:pPr>
            <a:r>
              <a:rPr lang="en-US" dirty="0"/>
              <a:t>3. Rich ecosystem &amp; very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51320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20B7-8469-4D7F-8D96-E7792BB0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parts of a </a:t>
            </a:r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6E5E-A158-416D-B9B1-2886BB9A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Structure : The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pPr marL="514350" indent="-514350">
              <a:buAutoNum type="arabicPeriod"/>
            </a:pPr>
            <a:r>
              <a:rPr lang="en-US" dirty="0"/>
              <a:t>Behavior : Resolver functions</a:t>
            </a:r>
          </a:p>
          <a:p>
            <a:pPr marL="514350" indent="-514350">
              <a:buAutoNum type="arabicPeriod"/>
            </a:pPr>
            <a:r>
              <a:rPr lang="en-US" dirty="0"/>
              <a:t>Network Layer: Network, Middleware</a:t>
            </a:r>
          </a:p>
        </p:txBody>
      </p:sp>
    </p:spTree>
    <p:extLst>
      <p:ext uri="{BB962C8B-B14F-4D97-AF65-F5344CB8AC3E}">
        <p14:creationId xmlns:p14="http://schemas.microsoft.com/office/powerpoint/2010/main" val="162272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2690-371C-470F-9451-4874E2F5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FD4A-BD5B-4714-90C9-FD39140C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Special root types: </a:t>
            </a:r>
            <a:r>
              <a:rPr lang="en-US" b="1" dirty="0"/>
              <a:t>Query , Mutation, Subscription</a:t>
            </a:r>
          </a:p>
        </p:txBody>
      </p:sp>
    </p:spTree>
    <p:extLst>
      <p:ext uri="{BB962C8B-B14F-4D97-AF65-F5344CB8AC3E}">
        <p14:creationId xmlns:p14="http://schemas.microsoft.com/office/powerpoint/2010/main" val="5534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60BD-0200-4AC4-9B10-5ACC7EBC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3"/>
            <a:ext cx="10515600" cy="59781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Query: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GraphQL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query is used to read or fetch values while a mutation is used to write or post values.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Mutation 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Mutation queries modify data in the data store and returns a value. It can be used to insert, update, or delete data. Mutations are defined as a part of the schema.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/>
              <a:t>Subscription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Open Sans" panose="020B0604020202020204" pitchFamily="34" charset="0"/>
              </a:rPr>
              <a:t>Subscriptions are a </a:t>
            </a:r>
            <a:r>
              <a:rPr lang="en-US" b="0" i="0" dirty="0" err="1">
                <a:effectLst/>
                <a:latin typeface="Open Sans" panose="020B0604020202020204" pitchFamily="34" charset="0"/>
              </a:rPr>
              <a:t>GraphQL</a:t>
            </a:r>
            <a:r>
              <a:rPr lang="en-US" b="0" i="0" dirty="0">
                <a:effectLst/>
                <a:latin typeface="Open Sans" panose="020B0604020202020204" pitchFamily="34" charset="0"/>
              </a:rPr>
              <a:t> feature that allows a server to send data to its clients when a specific </a:t>
            </a:r>
            <a:r>
              <a:rPr lang="en-US" b="0" i="1" dirty="0">
                <a:effectLst/>
                <a:latin typeface="Open Sans" panose="020B0604020202020204" pitchFamily="34" charset="0"/>
              </a:rPr>
              <a:t>event</a:t>
            </a:r>
            <a:r>
              <a:rPr lang="en-US" b="0" i="0" dirty="0">
                <a:effectLst/>
                <a:latin typeface="Open Sans" panose="020B0604020202020204" pitchFamily="34" charset="0"/>
              </a:rPr>
              <a:t> happens. Subscriptions are usually </a:t>
            </a:r>
            <a:r>
              <a:rPr lang="en-US" b="0" i="0">
                <a:effectLst/>
                <a:latin typeface="Open Sans" panose="020B0604020202020204" pitchFamily="34" charset="0"/>
              </a:rPr>
              <a:t>implemented with  </a:t>
            </a:r>
            <a:r>
              <a:rPr lang="en-US" i="0" strike="noStrike">
                <a:solidFill>
                  <a:srgbClr val="2A7ED2"/>
                </a:solidFill>
                <a:effectLst/>
                <a:latin typeface="Open Sans" panose="020B0604020202020204" pitchFamily="34" charset="0"/>
                <a:hlinkClick r:id="rId2"/>
              </a:rPr>
              <a:t>WebSocket</a:t>
            </a:r>
            <a:r>
              <a:rPr lang="en-US" i="0" strike="noStrike">
                <a:solidFill>
                  <a:srgbClr val="2A7ED2"/>
                </a:solidFill>
                <a:effectLst/>
                <a:latin typeface="Open Sans" panose="020B0604020202020204" pitchFamily="34" charset="0"/>
              </a:rPr>
              <a:t> 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4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4C3D-0CC0-48C1-8E62-BA2D8549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</a:t>
            </a:r>
            <a:r>
              <a:rPr lang="en-US" dirty="0" err="1"/>
              <a:t>GraphQL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736FD-655E-4DAB-A309-0E382A95E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10866120" cy="4081669"/>
          </a:xfrm>
        </p:spPr>
      </p:pic>
    </p:spTree>
    <p:extLst>
      <p:ext uri="{BB962C8B-B14F-4D97-AF65-F5344CB8AC3E}">
        <p14:creationId xmlns:p14="http://schemas.microsoft.com/office/powerpoint/2010/main" val="1341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2A3F-AC8C-4125-9C28-4C820061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Hello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35C5E-C6B6-4533-ABDC-442C9911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2040835"/>
            <a:ext cx="10515600" cy="4055165"/>
          </a:xfrm>
        </p:spPr>
      </p:pic>
    </p:spTree>
    <p:extLst>
      <p:ext uri="{BB962C8B-B14F-4D97-AF65-F5344CB8AC3E}">
        <p14:creationId xmlns:p14="http://schemas.microsoft.com/office/powerpoint/2010/main" val="80476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What is GraphQL?</vt:lpstr>
      <vt:lpstr>Benefits of GraphQL</vt:lpstr>
      <vt:lpstr>3 parts of a GraphQL server</vt:lpstr>
      <vt:lpstr>The GraphQL Schema</vt:lpstr>
      <vt:lpstr>PowerPoint Presentation</vt:lpstr>
      <vt:lpstr>Rest vs GraphQL</vt:lpstr>
      <vt:lpstr>Example :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</dc:creator>
  <cp:lastModifiedBy>Khalid</cp:lastModifiedBy>
  <cp:revision>9</cp:revision>
  <dcterms:created xsi:type="dcterms:W3CDTF">2021-09-17T09:56:53Z</dcterms:created>
  <dcterms:modified xsi:type="dcterms:W3CDTF">2021-09-17T10:51:26Z</dcterms:modified>
</cp:coreProperties>
</file>