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E527F-735B-495B-B8F1-96D2457FD3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02A4C2-04EF-496C-AFBD-D05920093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4D6678-ABA1-4CE3-8E4D-29A6EEB3CE51}"/>
              </a:ext>
            </a:extLst>
          </p:cNvPr>
          <p:cNvSpPr>
            <a:spLocks noGrp="1"/>
          </p:cNvSpPr>
          <p:nvPr>
            <p:ph type="dt" sz="half" idx="10"/>
          </p:nvPr>
        </p:nvSpPr>
        <p:spPr/>
        <p:txBody>
          <a:bodyPr/>
          <a:lstStyle/>
          <a:p>
            <a:fld id="{97DDE84D-4F2A-4482-A386-CEC12E8FD3A9}" type="datetimeFigureOut">
              <a:rPr lang="en-US" smtClean="0"/>
              <a:t>08-Mar-22</a:t>
            </a:fld>
            <a:endParaRPr lang="en-US"/>
          </a:p>
        </p:txBody>
      </p:sp>
      <p:sp>
        <p:nvSpPr>
          <p:cNvPr id="5" name="Footer Placeholder 4">
            <a:extLst>
              <a:ext uri="{FF2B5EF4-FFF2-40B4-BE49-F238E27FC236}">
                <a16:creationId xmlns:a16="http://schemas.microsoft.com/office/drawing/2014/main" id="{5855CFFD-BE2D-471C-B288-A2E695F1D3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674D4-51C6-4D66-A01E-A590FD2D00C1}"/>
              </a:ext>
            </a:extLst>
          </p:cNvPr>
          <p:cNvSpPr>
            <a:spLocks noGrp="1"/>
          </p:cNvSpPr>
          <p:nvPr>
            <p:ph type="sldNum" sz="quarter" idx="12"/>
          </p:nvPr>
        </p:nvSpPr>
        <p:spPr/>
        <p:txBody>
          <a:bodyPr/>
          <a:lstStyle/>
          <a:p>
            <a:fld id="{7BDBA0B1-5ACC-43EF-B183-B1A6BBE48CF9}" type="slidenum">
              <a:rPr lang="en-US" smtClean="0"/>
              <a:t>‹#›</a:t>
            </a:fld>
            <a:endParaRPr lang="en-US"/>
          </a:p>
        </p:txBody>
      </p:sp>
    </p:spTree>
    <p:extLst>
      <p:ext uri="{BB962C8B-B14F-4D97-AF65-F5344CB8AC3E}">
        <p14:creationId xmlns:p14="http://schemas.microsoft.com/office/powerpoint/2010/main" val="3816446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17816-6A61-4E9B-81A5-88D4648A07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27050B-460D-4A25-A86E-DDB6254542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F81988-C95F-4DD2-B73B-7BA5494B4300}"/>
              </a:ext>
            </a:extLst>
          </p:cNvPr>
          <p:cNvSpPr>
            <a:spLocks noGrp="1"/>
          </p:cNvSpPr>
          <p:nvPr>
            <p:ph type="dt" sz="half" idx="10"/>
          </p:nvPr>
        </p:nvSpPr>
        <p:spPr/>
        <p:txBody>
          <a:bodyPr/>
          <a:lstStyle/>
          <a:p>
            <a:fld id="{97DDE84D-4F2A-4482-A386-CEC12E8FD3A9}" type="datetimeFigureOut">
              <a:rPr lang="en-US" smtClean="0"/>
              <a:t>08-Mar-22</a:t>
            </a:fld>
            <a:endParaRPr lang="en-US"/>
          </a:p>
        </p:txBody>
      </p:sp>
      <p:sp>
        <p:nvSpPr>
          <p:cNvPr id="5" name="Footer Placeholder 4">
            <a:extLst>
              <a:ext uri="{FF2B5EF4-FFF2-40B4-BE49-F238E27FC236}">
                <a16:creationId xmlns:a16="http://schemas.microsoft.com/office/drawing/2014/main" id="{F63BE7CA-AB2A-4F95-8BB3-C9E3E01AC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E4B43C-B775-4EA0-87E2-7B73EE0C96DA}"/>
              </a:ext>
            </a:extLst>
          </p:cNvPr>
          <p:cNvSpPr>
            <a:spLocks noGrp="1"/>
          </p:cNvSpPr>
          <p:nvPr>
            <p:ph type="sldNum" sz="quarter" idx="12"/>
          </p:nvPr>
        </p:nvSpPr>
        <p:spPr/>
        <p:txBody>
          <a:bodyPr/>
          <a:lstStyle/>
          <a:p>
            <a:fld id="{7BDBA0B1-5ACC-43EF-B183-B1A6BBE48CF9}" type="slidenum">
              <a:rPr lang="en-US" smtClean="0"/>
              <a:t>‹#›</a:t>
            </a:fld>
            <a:endParaRPr lang="en-US"/>
          </a:p>
        </p:txBody>
      </p:sp>
    </p:spTree>
    <p:extLst>
      <p:ext uri="{BB962C8B-B14F-4D97-AF65-F5344CB8AC3E}">
        <p14:creationId xmlns:p14="http://schemas.microsoft.com/office/powerpoint/2010/main" val="2779953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94D2B8-9E48-4B64-B8AE-7A19986912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D9A098-CF1E-4A73-8121-C53C8E5322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6353DF-2741-4400-A4CF-DD8643C51AFB}"/>
              </a:ext>
            </a:extLst>
          </p:cNvPr>
          <p:cNvSpPr>
            <a:spLocks noGrp="1"/>
          </p:cNvSpPr>
          <p:nvPr>
            <p:ph type="dt" sz="half" idx="10"/>
          </p:nvPr>
        </p:nvSpPr>
        <p:spPr/>
        <p:txBody>
          <a:bodyPr/>
          <a:lstStyle/>
          <a:p>
            <a:fld id="{97DDE84D-4F2A-4482-A386-CEC12E8FD3A9}" type="datetimeFigureOut">
              <a:rPr lang="en-US" smtClean="0"/>
              <a:t>08-Mar-22</a:t>
            </a:fld>
            <a:endParaRPr lang="en-US"/>
          </a:p>
        </p:txBody>
      </p:sp>
      <p:sp>
        <p:nvSpPr>
          <p:cNvPr id="5" name="Footer Placeholder 4">
            <a:extLst>
              <a:ext uri="{FF2B5EF4-FFF2-40B4-BE49-F238E27FC236}">
                <a16:creationId xmlns:a16="http://schemas.microsoft.com/office/drawing/2014/main" id="{663523C5-5EEA-42AE-87F8-D1AD604A43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65C74-B5E1-4E25-888C-C197EF17B627}"/>
              </a:ext>
            </a:extLst>
          </p:cNvPr>
          <p:cNvSpPr>
            <a:spLocks noGrp="1"/>
          </p:cNvSpPr>
          <p:nvPr>
            <p:ph type="sldNum" sz="quarter" idx="12"/>
          </p:nvPr>
        </p:nvSpPr>
        <p:spPr/>
        <p:txBody>
          <a:bodyPr/>
          <a:lstStyle/>
          <a:p>
            <a:fld id="{7BDBA0B1-5ACC-43EF-B183-B1A6BBE48CF9}" type="slidenum">
              <a:rPr lang="en-US" smtClean="0"/>
              <a:t>‹#›</a:t>
            </a:fld>
            <a:endParaRPr lang="en-US"/>
          </a:p>
        </p:txBody>
      </p:sp>
    </p:spTree>
    <p:extLst>
      <p:ext uri="{BB962C8B-B14F-4D97-AF65-F5344CB8AC3E}">
        <p14:creationId xmlns:p14="http://schemas.microsoft.com/office/powerpoint/2010/main" val="2143142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022F-C5E6-4D44-B713-533B0EBA81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67944A-E899-4D7C-99A1-176A10605D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4B8E35-6AD2-4E86-A3A8-21BD348B0519}"/>
              </a:ext>
            </a:extLst>
          </p:cNvPr>
          <p:cNvSpPr>
            <a:spLocks noGrp="1"/>
          </p:cNvSpPr>
          <p:nvPr>
            <p:ph type="dt" sz="half" idx="10"/>
          </p:nvPr>
        </p:nvSpPr>
        <p:spPr/>
        <p:txBody>
          <a:bodyPr/>
          <a:lstStyle/>
          <a:p>
            <a:fld id="{97DDE84D-4F2A-4482-A386-CEC12E8FD3A9}" type="datetimeFigureOut">
              <a:rPr lang="en-US" smtClean="0"/>
              <a:t>08-Mar-22</a:t>
            </a:fld>
            <a:endParaRPr lang="en-US"/>
          </a:p>
        </p:txBody>
      </p:sp>
      <p:sp>
        <p:nvSpPr>
          <p:cNvPr id="5" name="Footer Placeholder 4">
            <a:extLst>
              <a:ext uri="{FF2B5EF4-FFF2-40B4-BE49-F238E27FC236}">
                <a16:creationId xmlns:a16="http://schemas.microsoft.com/office/drawing/2014/main" id="{17B8A146-B3D0-4340-8016-2C49379697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F51C9-05BC-4C78-885D-36EF08A58644}"/>
              </a:ext>
            </a:extLst>
          </p:cNvPr>
          <p:cNvSpPr>
            <a:spLocks noGrp="1"/>
          </p:cNvSpPr>
          <p:nvPr>
            <p:ph type="sldNum" sz="quarter" idx="12"/>
          </p:nvPr>
        </p:nvSpPr>
        <p:spPr/>
        <p:txBody>
          <a:bodyPr/>
          <a:lstStyle/>
          <a:p>
            <a:fld id="{7BDBA0B1-5ACC-43EF-B183-B1A6BBE48CF9}" type="slidenum">
              <a:rPr lang="en-US" smtClean="0"/>
              <a:t>‹#›</a:t>
            </a:fld>
            <a:endParaRPr lang="en-US"/>
          </a:p>
        </p:txBody>
      </p:sp>
    </p:spTree>
    <p:extLst>
      <p:ext uri="{BB962C8B-B14F-4D97-AF65-F5344CB8AC3E}">
        <p14:creationId xmlns:p14="http://schemas.microsoft.com/office/powerpoint/2010/main" val="2977344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B20F-8452-4B8E-A15A-34F7A1287E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3D5EAB-B275-4A44-AA0F-47A088EF23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89993C-F0C3-47FA-B45B-0EC95B26C590}"/>
              </a:ext>
            </a:extLst>
          </p:cNvPr>
          <p:cNvSpPr>
            <a:spLocks noGrp="1"/>
          </p:cNvSpPr>
          <p:nvPr>
            <p:ph type="dt" sz="half" idx="10"/>
          </p:nvPr>
        </p:nvSpPr>
        <p:spPr/>
        <p:txBody>
          <a:bodyPr/>
          <a:lstStyle/>
          <a:p>
            <a:fld id="{97DDE84D-4F2A-4482-A386-CEC12E8FD3A9}" type="datetimeFigureOut">
              <a:rPr lang="en-US" smtClean="0"/>
              <a:t>08-Mar-22</a:t>
            </a:fld>
            <a:endParaRPr lang="en-US"/>
          </a:p>
        </p:txBody>
      </p:sp>
      <p:sp>
        <p:nvSpPr>
          <p:cNvPr id="5" name="Footer Placeholder 4">
            <a:extLst>
              <a:ext uri="{FF2B5EF4-FFF2-40B4-BE49-F238E27FC236}">
                <a16:creationId xmlns:a16="http://schemas.microsoft.com/office/drawing/2014/main" id="{ECA518F4-504E-4562-A708-B2A3C7C7C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EE81F-977C-4516-8974-6B64EC0EF5AE}"/>
              </a:ext>
            </a:extLst>
          </p:cNvPr>
          <p:cNvSpPr>
            <a:spLocks noGrp="1"/>
          </p:cNvSpPr>
          <p:nvPr>
            <p:ph type="sldNum" sz="quarter" idx="12"/>
          </p:nvPr>
        </p:nvSpPr>
        <p:spPr/>
        <p:txBody>
          <a:bodyPr/>
          <a:lstStyle/>
          <a:p>
            <a:fld id="{7BDBA0B1-5ACC-43EF-B183-B1A6BBE48CF9}" type="slidenum">
              <a:rPr lang="en-US" smtClean="0"/>
              <a:t>‹#›</a:t>
            </a:fld>
            <a:endParaRPr lang="en-US"/>
          </a:p>
        </p:txBody>
      </p:sp>
    </p:spTree>
    <p:extLst>
      <p:ext uri="{BB962C8B-B14F-4D97-AF65-F5344CB8AC3E}">
        <p14:creationId xmlns:p14="http://schemas.microsoft.com/office/powerpoint/2010/main" val="216004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C9A7A-D9EA-4841-AA43-8884DD1740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D5D58E-C038-4669-BF43-0CACE3B4FD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CD9F1C-C8FD-49A9-A67D-56038C9981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7CF23B-E65F-4FDB-BA96-09AC81AE784E}"/>
              </a:ext>
            </a:extLst>
          </p:cNvPr>
          <p:cNvSpPr>
            <a:spLocks noGrp="1"/>
          </p:cNvSpPr>
          <p:nvPr>
            <p:ph type="dt" sz="half" idx="10"/>
          </p:nvPr>
        </p:nvSpPr>
        <p:spPr/>
        <p:txBody>
          <a:bodyPr/>
          <a:lstStyle/>
          <a:p>
            <a:fld id="{97DDE84D-4F2A-4482-A386-CEC12E8FD3A9}" type="datetimeFigureOut">
              <a:rPr lang="en-US" smtClean="0"/>
              <a:t>08-Mar-22</a:t>
            </a:fld>
            <a:endParaRPr lang="en-US"/>
          </a:p>
        </p:txBody>
      </p:sp>
      <p:sp>
        <p:nvSpPr>
          <p:cNvPr id="6" name="Footer Placeholder 5">
            <a:extLst>
              <a:ext uri="{FF2B5EF4-FFF2-40B4-BE49-F238E27FC236}">
                <a16:creationId xmlns:a16="http://schemas.microsoft.com/office/drawing/2014/main" id="{E8060462-665B-4752-9317-5562766831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23C87D-A2A6-4FAB-AD0C-BDD86EFB5382}"/>
              </a:ext>
            </a:extLst>
          </p:cNvPr>
          <p:cNvSpPr>
            <a:spLocks noGrp="1"/>
          </p:cNvSpPr>
          <p:nvPr>
            <p:ph type="sldNum" sz="quarter" idx="12"/>
          </p:nvPr>
        </p:nvSpPr>
        <p:spPr/>
        <p:txBody>
          <a:bodyPr/>
          <a:lstStyle/>
          <a:p>
            <a:fld id="{7BDBA0B1-5ACC-43EF-B183-B1A6BBE48CF9}" type="slidenum">
              <a:rPr lang="en-US" smtClean="0"/>
              <a:t>‹#›</a:t>
            </a:fld>
            <a:endParaRPr lang="en-US"/>
          </a:p>
        </p:txBody>
      </p:sp>
    </p:spTree>
    <p:extLst>
      <p:ext uri="{BB962C8B-B14F-4D97-AF65-F5344CB8AC3E}">
        <p14:creationId xmlns:p14="http://schemas.microsoft.com/office/powerpoint/2010/main" val="275892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4CBD1-A7D4-4F4C-A566-590CCF9210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14DB85-D736-4722-A06D-A583D56F96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96A9CB-90FA-40A5-B41E-EBAD3ADBE2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8ECA67-9ED1-474A-9101-004E573BB2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6F6A18-7694-4CF7-84B7-BC7C7B1875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BFBA33-B8EF-46AD-BFEA-2906125BDFED}"/>
              </a:ext>
            </a:extLst>
          </p:cNvPr>
          <p:cNvSpPr>
            <a:spLocks noGrp="1"/>
          </p:cNvSpPr>
          <p:nvPr>
            <p:ph type="dt" sz="half" idx="10"/>
          </p:nvPr>
        </p:nvSpPr>
        <p:spPr/>
        <p:txBody>
          <a:bodyPr/>
          <a:lstStyle/>
          <a:p>
            <a:fld id="{97DDE84D-4F2A-4482-A386-CEC12E8FD3A9}" type="datetimeFigureOut">
              <a:rPr lang="en-US" smtClean="0"/>
              <a:t>08-Mar-22</a:t>
            </a:fld>
            <a:endParaRPr lang="en-US"/>
          </a:p>
        </p:txBody>
      </p:sp>
      <p:sp>
        <p:nvSpPr>
          <p:cNvPr id="8" name="Footer Placeholder 7">
            <a:extLst>
              <a:ext uri="{FF2B5EF4-FFF2-40B4-BE49-F238E27FC236}">
                <a16:creationId xmlns:a16="http://schemas.microsoft.com/office/drawing/2014/main" id="{435231AC-BB05-41AF-AFCB-000021BC4B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9F2B5B-9889-465C-939B-CF0AED3FFE1B}"/>
              </a:ext>
            </a:extLst>
          </p:cNvPr>
          <p:cNvSpPr>
            <a:spLocks noGrp="1"/>
          </p:cNvSpPr>
          <p:nvPr>
            <p:ph type="sldNum" sz="quarter" idx="12"/>
          </p:nvPr>
        </p:nvSpPr>
        <p:spPr/>
        <p:txBody>
          <a:bodyPr/>
          <a:lstStyle/>
          <a:p>
            <a:fld id="{7BDBA0B1-5ACC-43EF-B183-B1A6BBE48CF9}" type="slidenum">
              <a:rPr lang="en-US" smtClean="0"/>
              <a:t>‹#›</a:t>
            </a:fld>
            <a:endParaRPr lang="en-US"/>
          </a:p>
        </p:txBody>
      </p:sp>
    </p:spTree>
    <p:extLst>
      <p:ext uri="{BB962C8B-B14F-4D97-AF65-F5344CB8AC3E}">
        <p14:creationId xmlns:p14="http://schemas.microsoft.com/office/powerpoint/2010/main" val="2625903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35E1-FD79-4E67-809C-4C68AB6AC3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335D92-7815-457D-8D8D-49B5D351CC28}"/>
              </a:ext>
            </a:extLst>
          </p:cNvPr>
          <p:cNvSpPr>
            <a:spLocks noGrp="1"/>
          </p:cNvSpPr>
          <p:nvPr>
            <p:ph type="dt" sz="half" idx="10"/>
          </p:nvPr>
        </p:nvSpPr>
        <p:spPr/>
        <p:txBody>
          <a:bodyPr/>
          <a:lstStyle/>
          <a:p>
            <a:fld id="{97DDE84D-4F2A-4482-A386-CEC12E8FD3A9}" type="datetimeFigureOut">
              <a:rPr lang="en-US" smtClean="0"/>
              <a:t>08-Mar-22</a:t>
            </a:fld>
            <a:endParaRPr lang="en-US"/>
          </a:p>
        </p:txBody>
      </p:sp>
      <p:sp>
        <p:nvSpPr>
          <p:cNvPr id="4" name="Footer Placeholder 3">
            <a:extLst>
              <a:ext uri="{FF2B5EF4-FFF2-40B4-BE49-F238E27FC236}">
                <a16:creationId xmlns:a16="http://schemas.microsoft.com/office/drawing/2014/main" id="{F4E510B4-AB97-4EAE-BEF1-790CA6FC17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02584B-2701-409C-A5EE-1CEC6669381E}"/>
              </a:ext>
            </a:extLst>
          </p:cNvPr>
          <p:cNvSpPr>
            <a:spLocks noGrp="1"/>
          </p:cNvSpPr>
          <p:nvPr>
            <p:ph type="sldNum" sz="quarter" idx="12"/>
          </p:nvPr>
        </p:nvSpPr>
        <p:spPr/>
        <p:txBody>
          <a:bodyPr/>
          <a:lstStyle/>
          <a:p>
            <a:fld id="{7BDBA0B1-5ACC-43EF-B183-B1A6BBE48CF9}" type="slidenum">
              <a:rPr lang="en-US" smtClean="0"/>
              <a:t>‹#›</a:t>
            </a:fld>
            <a:endParaRPr lang="en-US"/>
          </a:p>
        </p:txBody>
      </p:sp>
    </p:spTree>
    <p:extLst>
      <p:ext uri="{BB962C8B-B14F-4D97-AF65-F5344CB8AC3E}">
        <p14:creationId xmlns:p14="http://schemas.microsoft.com/office/powerpoint/2010/main" val="454283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7F6FF7-AF7B-4441-A353-86C7DBE6B4CB}"/>
              </a:ext>
            </a:extLst>
          </p:cNvPr>
          <p:cNvSpPr>
            <a:spLocks noGrp="1"/>
          </p:cNvSpPr>
          <p:nvPr>
            <p:ph type="dt" sz="half" idx="10"/>
          </p:nvPr>
        </p:nvSpPr>
        <p:spPr/>
        <p:txBody>
          <a:bodyPr/>
          <a:lstStyle/>
          <a:p>
            <a:fld id="{97DDE84D-4F2A-4482-A386-CEC12E8FD3A9}" type="datetimeFigureOut">
              <a:rPr lang="en-US" smtClean="0"/>
              <a:t>08-Mar-22</a:t>
            </a:fld>
            <a:endParaRPr lang="en-US"/>
          </a:p>
        </p:txBody>
      </p:sp>
      <p:sp>
        <p:nvSpPr>
          <p:cNvPr id="3" name="Footer Placeholder 2">
            <a:extLst>
              <a:ext uri="{FF2B5EF4-FFF2-40B4-BE49-F238E27FC236}">
                <a16:creationId xmlns:a16="http://schemas.microsoft.com/office/drawing/2014/main" id="{13C59A67-A483-4AC4-B2E5-978BB98F24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DAA657-FF06-4EE3-B20D-E1AD3A94458F}"/>
              </a:ext>
            </a:extLst>
          </p:cNvPr>
          <p:cNvSpPr>
            <a:spLocks noGrp="1"/>
          </p:cNvSpPr>
          <p:nvPr>
            <p:ph type="sldNum" sz="quarter" idx="12"/>
          </p:nvPr>
        </p:nvSpPr>
        <p:spPr/>
        <p:txBody>
          <a:bodyPr/>
          <a:lstStyle/>
          <a:p>
            <a:fld id="{7BDBA0B1-5ACC-43EF-B183-B1A6BBE48CF9}" type="slidenum">
              <a:rPr lang="en-US" smtClean="0"/>
              <a:t>‹#›</a:t>
            </a:fld>
            <a:endParaRPr lang="en-US"/>
          </a:p>
        </p:txBody>
      </p:sp>
    </p:spTree>
    <p:extLst>
      <p:ext uri="{BB962C8B-B14F-4D97-AF65-F5344CB8AC3E}">
        <p14:creationId xmlns:p14="http://schemas.microsoft.com/office/powerpoint/2010/main" val="123565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0E709-6F82-4990-B694-E76011D408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E6A77A-9EEF-47C8-AC0F-355D5D92BF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30B4B0-2544-4F0E-B513-F3FC651106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57C4A-A112-40AB-BFF6-A02A77B475F2}"/>
              </a:ext>
            </a:extLst>
          </p:cNvPr>
          <p:cNvSpPr>
            <a:spLocks noGrp="1"/>
          </p:cNvSpPr>
          <p:nvPr>
            <p:ph type="dt" sz="half" idx="10"/>
          </p:nvPr>
        </p:nvSpPr>
        <p:spPr/>
        <p:txBody>
          <a:bodyPr/>
          <a:lstStyle/>
          <a:p>
            <a:fld id="{97DDE84D-4F2A-4482-A386-CEC12E8FD3A9}" type="datetimeFigureOut">
              <a:rPr lang="en-US" smtClean="0"/>
              <a:t>08-Mar-22</a:t>
            </a:fld>
            <a:endParaRPr lang="en-US"/>
          </a:p>
        </p:txBody>
      </p:sp>
      <p:sp>
        <p:nvSpPr>
          <p:cNvPr id="6" name="Footer Placeholder 5">
            <a:extLst>
              <a:ext uri="{FF2B5EF4-FFF2-40B4-BE49-F238E27FC236}">
                <a16:creationId xmlns:a16="http://schemas.microsoft.com/office/drawing/2014/main" id="{329CED73-81DF-4943-8A14-7C949FC53F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235156-6B87-415F-BC80-5F5BCC08B19A}"/>
              </a:ext>
            </a:extLst>
          </p:cNvPr>
          <p:cNvSpPr>
            <a:spLocks noGrp="1"/>
          </p:cNvSpPr>
          <p:nvPr>
            <p:ph type="sldNum" sz="quarter" idx="12"/>
          </p:nvPr>
        </p:nvSpPr>
        <p:spPr/>
        <p:txBody>
          <a:bodyPr/>
          <a:lstStyle/>
          <a:p>
            <a:fld id="{7BDBA0B1-5ACC-43EF-B183-B1A6BBE48CF9}" type="slidenum">
              <a:rPr lang="en-US" smtClean="0"/>
              <a:t>‹#›</a:t>
            </a:fld>
            <a:endParaRPr lang="en-US"/>
          </a:p>
        </p:txBody>
      </p:sp>
    </p:spTree>
    <p:extLst>
      <p:ext uri="{BB962C8B-B14F-4D97-AF65-F5344CB8AC3E}">
        <p14:creationId xmlns:p14="http://schemas.microsoft.com/office/powerpoint/2010/main" val="396379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6B53-91C4-4086-ACC3-EE3D823C9E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2AF709-A731-4683-AC00-59D0F0FBE5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0BDD84-2338-475D-B4E8-DE75CF9FD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090149-982D-4986-BBFB-98E49C994007}"/>
              </a:ext>
            </a:extLst>
          </p:cNvPr>
          <p:cNvSpPr>
            <a:spLocks noGrp="1"/>
          </p:cNvSpPr>
          <p:nvPr>
            <p:ph type="dt" sz="half" idx="10"/>
          </p:nvPr>
        </p:nvSpPr>
        <p:spPr/>
        <p:txBody>
          <a:bodyPr/>
          <a:lstStyle/>
          <a:p>
            <a:fld id="{97DDE84D-4F2A-4482-A386-CEC12E8FD3A9}" type="datetimeFigureOut">
              <a:rPr lang="en-US" smtClean="0"/>
              <a:t>08-Mar-22</a:t>
            </a:fld>
            <a:endParaRPr lang="en-US"/>
          </a:p>
        </p:txBody>
      </p:sp>
      <p:sp>
        <p:nvSpPr>
          <p:cNvPr id="6" name="Footer Placeholder 5">
            <a:extLst>
              <a:ext uri="{FF2B5EF4-FFF2-40B4-BE49-F238E27FC236}">
                <a16:creationId xmlns:a16="http://schemas.microsoft.com/office/drawing/2014/main" id="{947AFEA1-F9FD-42E1-8E44-970983DC71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A99344-FB41-4999-9877-C11A191FC469}"/>
              </a:ext>
            </a:extLst>
          </p:cNvPr>
          <p:cNvSpPr>
            <a:spLocks noGrp="1"/>
          </p:cNvSpPr>
          <p:nvPr>
            <p:ph type="sldNum" sz="quarter" idx="12"/>
          </p:nvPr>
        </p:nvSpPr>
        <p:spPr/>
        <p:txBody>
          <a:bodyPr/>
          <a:lstStyle/>
          <a:p>
            <a:fld id="{7BDBA0B1-5ACC-43EF-B183-B1A6BBE48CF9}" type="slidenum">
              <a:rPr lang="en-US" smtClean="0"/>
              <a:t>‹#›</a:t>
            </a:fld>
            <a:endParaRPr lang="en-US"/>
          </a:p>
        </p:txBody>
      </p:sp>
    </p:spTree>
    <p:extLst>
      <p:ext uri="{BB962C8B-B14F-4D97-AF65-F5344CB8AC3E}">
        <p14:creationId xmlns:p14="http://schemas.microsoft.com/office/powerpoint/2010/main" val="4176648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C41E3F-C2BD-4469-AB7F-2A63ECAD10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121FAE-83DD-4275-B499-DE94BB0006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681F52-74FC-4F7D-9480-E09824E9BB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DDE84D-4F2A-4482-A386-CEC12E8FD3A9}" type="datetimeFigureOut">
              <a:rPr lang="en-US" smtClean="0"/>
              <a:t>08-Mar-22</a:t>
            </a:fld>
            <a:endParaRPr lang="en-US"/>
          </a:p>
        </p:txBody>
      </p:sp>
      <p:sp>
        <p:nvSpPr>
          <p:cNvPr id="5" name="Footer Placeholder 4">
            <a:extLst>
              <a:ext uri="{FF2B5EF4-FFF2-40B4-BE49-F238E27FC236}">
                <a16:creationId xmlns:a16="http://schemas.microsoft.com/office/drawing/2014/main" id="{0F601239-318E-41A1-A048-36BFECF521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50C745-EA82-4A12-8407-45F5BD6220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BA0B1-5ACC-43EF-B183-B1A6BBE48CF9}" type="slidenum">
              <a:rPr lang="en-US" smtClean="0"/>
              <a:t>‹#›</a:t>
            </a:fld>
            <a:endParaRPr lang="en-US"/>
          </a:p>
        </p:txBody>
      </p:sp>
    </p:spTree>
    <p:extLst>
      <p:ext uri="{BB962C8B-B14F-4D97-AF65-F5344CB8AC3E}">
        <p14:creationId xmlns:p14="http://schemas.microsoft.com/office/powerpoint/2010/main" val="617263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uth0.com/docs/api/authentication?http#client-credentials-flow"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FC54-0941-4D61-ABD5-74C05813E883}"/>
              </a:ext>
            </a:extLst>
          </p:cNvPr>
          <p:cNvSpPr>
            <a:spLocks noGrp="1"/>
          </p:cNvSpPr>
          <p:nvPr>
            <p:ph type="ctrTitle"/>
          </p:nvPr>
        </p:nvSpPr>
        <p:spPr/>
        <p:txBody>
          <a:bodyPr>
            <a:normAutofit fontScale="90000"/>
          </a:bodyPr>
          <a:lstStyle/>
          <a:p>
            <a:br>
              <a:rPr lang="en-US" b="1" i="0" dirty="0">
                <a:solidFill>
                  <a:srgbClr val="333333"/>
                </a:solidFill>
                <a:effectLst/>
                <a:latin typeface="Open Sans" panose="020B0606030504020204" pitchFamily="34" charset="0"/>
              </a:rPr>
            </a:br>
            <a:r>
              <a:rPr lang="en-US" b="1" i="0" dirty="0">
                <a:solidFill>
                  <a:srgbClr val="333333"/>
                </a:solidFill>
                <a:effectLst/>
                <a:latin typeface="Open Sans" panose="020B0606030504020204" pitchFamily="34" charset="0"/>
              </a:rPr>
              <a:t>Authentication &amp; Authorization</a:t>
            </a:r>
            <a:br>
              <a:rPr lang="en-US" b="1" i="0" dirty="0">
                <a:solidFill>
                  <a:srgbClr val="333333"/>
                </a:solidFill>
                <a:effectLst/>
                <a:latin typeface="Open Sans" panose="020B0606030504020204" pitchFamily="34" charset="0"/>
              </a:rPr>
            </a:br>
            <a:endParaRPr lang="en-US" b="1" dirty="0"/>
          </a:p>
        </p:txBody>
      </p:sp>
      <p:sp>
        <p:nvSpPr>
          <p:cNvPr id="3" name="Subtitle 2">
            <a:extLst>
              <a:ext uri="{FF2B5EF4-FFF2-40B4-BE49-F238E27FC236}">
                <a16:creationId xmlns:a16="http://schemas.microsoft.com/office/drawing/2014/main" id="{1053F3E7-06EB-48BC-8A93-CF91E349053D}"/>
              </a:ext>
            </a:extLst>
          </p:cNvPr>
          <p:cNvSpPr>
            <a:spLocks noGrp="1"/>
          </p:cNvSpPr>
          <p:nvPr>
            <p:ph type="subTitle" idx="1"/>
          </p:nvPr>
        </p:nvSpPr>
        <p:spPr>
          <a:xfrm>
            <a:off x="1524000" y="2870199"/>
            <a:ext cx="9144000" cy="3045691"/>
          </a:xfrm>
        </p:spPr>
        <p:txBody>
          <a:bodyPr/>
          <a:lstStyle/>
          <a:p>
            <a:pPr algn="l"/>
            <a:r>
              <a:rPr lang="en-US" b="0" i="0" dirty="0">
                <a:solidFill>
                  <a:srgbClr val="444444"/>
                </a:solidFill>
                <a:effectLst/>
                <a:latin typeface="Open Sans" panose="020B0606030504020204" pitchFamily="34" charset="0"/>
              </a:rPr>
              <a:t>In simple terms, authentication is the process of verifying who a user is, while authorization is the process of verifying what they have access to.</a:t>
            </a:r>
            <a:endParaRPr lang="en-US" dirty="0"/>
          </a:p>
        </p:txBody>
      </p:sp>
    </p:spTree>
    <p:extLst>
      <p:ext uri="{BB962C8B-B14F-4D97-AF65-F5344CB8AC3E}">
        <p14:creationId xmlns:p14="http://schemas.microsoft.com/office/powerpoint/2010/main" val="3609808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9D860-D02A-4471-B6B5-0454347866CD}"/>
              </a:ext>
            </a:extLst>
          </p:cNvPr>
          <p:cNvSpPr>
            <a:spLocks noGrp="1"/>
          </p:cNvSpPr>
          <p:nvPr>
            <p:ph type="title"/>
          </p:nvPr>
        </p:nvSpPr>
        <p:spPr/>
        <p:txBody>
          <a:bodyPr/>
          <a:lstStyle/>
          <a:p>
            <a:r>
              <a:rPr lang="en-US" b="1" i="0" dirty="0">
                <a:effectLst/>
                <a:latin typeface="-apple-system"/>
              </a:rPr>
              <a:t>Options (global and method-based)</a:t>
            </a:r>
            <a:br>
              <a:rPr lang="en-US" b="1" i="0" dirty="0">
                <a:solidFill>
                  <a:srgbClr val="C9D1D9"/>
                </a:solidFill>
                <a:effectLst/>
                <a:latin typeface="-apple-system"/>
              </a:rPr>
            </a:br>
            <a:endParaRPr lang="en-US" dirty="0"/>
          </a:p>
        </p:txBody>
      </p:sp>
      <p:sp>
        <p:nvSpPr>
          <p:cNvPr id="3" name="Content Placeholder 2">
            <a:extLst>
              <a:ext uri="{FF2B5EF4-FFF2-40B4-BE49-F238E27FC236}">
                <a16:creationId xmlns:a16="http://schemas.microsoft.com/office/drawing/2014/main" id="{6E02FA39-CEE6-4BBC-A472-F2F2A1B9BF24}"/>
              </a:ext>
            </a:extLst>
          </p:cNvPr>
          <p:cNvSpPr>
            <a:spLocks noGrp="1"/>
          </p:cNvSpPr>
          <p:nvPr>
            <p:ph idx="1"/>
          </p:nvPr>
        </p:nvSpPr>
        <p:spPr>
          <a:xfrm>
            <a:off x="838200" y="1484243"/>
            <a:ext cx="10515600" cy="469272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1.</a:t>
            </a:r>
            <a:r>
              <a:rPr lang="en-US" b="1" i="0" dirty="0">
                <a:effectLst/>
                <a:latin typeface="Times New Roman" panose="02020603050405020304" pitchFamily="18" charset="0"/>
                <a:cs typeface="Times New Roman" panose="02020603050405020304" pitchFamily="18" charset="0"/>
              </a:rPr>
              <a:t> </a:t>
            </a:r>
            <a:r>
              <a:rPr lang="en-US" sz="2000" b="1" i="0" dirty="0" err="1">
                <a:effectLst/>
                <a:latin typeface="Times New Roman" panose="02020603050405020304" pitchFamily="18" charset="0"/>
                <a:cs typeface="Times New Roman" panose="02020603050405020304" pitchFamily="18" charset="0"/>
              </a:rPr>
              <a:t>clientId</a:t>
            </a:r>
            <a:r>
              <a:rPr lang="en-US" sz="2000" i="0" dirty="0">
                <a:effectLst/>
                <a:latin typeface="Times New Roman" panose="02020603050405020304" pitchFamily="18" charset="0"/>
                <a:cs typeface="Times New Roman" panose="02020603050405020304" pitchFamily="18" charset="0"/>
              </a:rPr>
              <a:t> : </a:t>
            </a:r>
            <a:r>
              <a:rPr lang="en-US" sz="2200" b="0" i="0" dirty="0">
                <a:effectLst/>
                <a:latin typeface="Times New Roman" panose="02020603050405020304" pitchFamily="18" charset="0"/>
                <a:cs typeface="Times New Roman" panose="02020603050405020304" pitchFamily="18" charset="0"/>
              </a:rPr>
              <a:t>The client id string assigned to you by the provider</a:t>
            </a:r>
          </a:p>
          <a:p>
            <a:pPr marL="0" indent="0">
              <a:buNone/>
            </a:pPr>
            <a:r>
              <a:rPr lang="en-US" dirty="0">
                <a:latin typeface="Times New Roman" panose="02020603050405020304" pitchFamily="18" charset="0"/>
                <a:cs typeface="Times New Roman" panose="02020603050405020304" pitchFamily="18" charset="0"/>
              </a:rPr>
              <a:t>2. </a:t>
            </a:r>
            <a:r>
              <a:rPr kumimoji="0" lang="en-US" altLang="en-US" sz="2000" b="1" i="0" u="none" strike="noStrike" cap="none" normalizeH="0" baseline="0" dirty="0" err="1">
                <a:ln>
                  <a:noFill/>
                </a:ln>
                <a:effectLst/>
                <a:latin typeface="Times New Roman" panose="02020603050405020304" pitchFamily="18" charset="0"/>
                <a:cs typeface="Times New Roman" panose="02020603050405020304" pitchFamily="18" charset="0"/>
              </a:rPr>
              <a:t>clientSecret</a:t>
            </a:r>
            <a:r>
              <a:rPr lang="en-US" altLang="en-US" sz="2000" b="1"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a:ln>
                  <a:noFill/>
                </a:ln>
                <a:effectLst/>
                <a:latin typeface="Times New Roman" panose="02020603050405020304" pitchFamily="18" charset="0"/>
                <a:ea typeface="Tahoma" panose="020B0604030504040204" pitchFamily="34" charset="0"/>
                <a:cs typeface="Times New Roman" panose="02020603050405020304" pitchFamily="18" charset="0"/>
              </a:rPr>
              <a:t>The client secret string assigned to you by the provider (not required for token)</a:t>
            </a:r>
          </a:p>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effectLst/>
                <a:latin typeface="Times New Roman" panose="02020603050405020304" pitchFamily="18" charset="0"/>
                <a:cs typeface="Times New Roman" panose="02020603050405020304" pitchFamily="18" charset="0"/>
              </a:rPr>
              <a:t>accessTokenUri</a:t>
            </a: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The </a:t>
            </a:r>
            <a:r>
              <a:rPr kumimoji="0" lang="en-US" altLang="en-US" sz="1800" b="0" i="0" u="none" strike="noStrike" cap="none" normalizeH="0" baseline="0" dirty="0" err="1">
                <a:ln>
                  <a:noFill/>
                </a:ln>
                <a:effectLst/>
                <a:latin typeface="Times New Roman" panose="02020603050405020304" pitchFamily="18" charset="0"/>
                <a:cs typeface="Times New Roman" panose="02020603050405020304" pitchFamily="18" charset="0"/>
              </a:rPr>
              <a:t>url</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to request the access token (not required for token)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4</a:t>
            </a:r>
            <a:r>
              <a:rPr lang="en-US" altLang="en-US" sz="2000" dirty="0">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effectLst/>
                <a:latin typeface="Times New Roman" panose="02020603050405020304" pitchFamily="18" charset="0"/>
                <a:cs typeface="Times New Roman" panose="02020603050405020304" pitchFamily="18" charset="0"/>
              </a:rPr>
              <a:t>authorizationUri</a:t>
            </a: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The </a:t>
            </a:r>
            <a:r>
              <a:rPr kumimoji="0" lang="en-US" altLang="en-US" sz="1800" b="0" i="0" u="none" strike="noStrike" cap="none" normalizeH="0" baseline="0" dirty="0" err="1">
                <a:ln>
                  <a:noFill/>
                </a:ln>
                <a:effectLst/>
                <a:latin typeface="Times New Roman" panose="02020603050405020304" pitchFamily="18" charset="0"/>
                <a:cs typeface="Times New Roman" panose="02020603050405020304" pitchFamily="18" charset="0"/>
              </a:rPr>
              <a:t>url</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to redirect users to authenticate with the provider (only required for token and code)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5</a:t>
            </a:r>
            <a:r>
              <a:rPr lang="en-US" altLang="en-US" sz="2200" dirty="0">
                <a:latin typeface="Times New Roman" panose="02020603050405020304" pitchFamily="18" charset="0"/>
                <a:cs typeface="Times New Roman" panose="02020603050405020304" pitchFamily="18" charset="0"/>
              </a:rPr>
              <a:t>. </a:t>
            </a:r>
            <a:r>
              <a:rPr kumimoji="0" lang="en-US" altLang="en-US" sz="2200" b="1" i="0" u="none" strike="noStrike" cap="none" normalizeH="0" baseline="0" dirty="0" err="1">
                <a:ln>
                  <a:noFill/>
                </a:ln>
                <a:effectLst/>
                <a:latin typeface="Times New Roman" panose="02020603050405020304" pitchFamily="18" charset="0"/>
                <a:cs typeface="Times New Roman" panose="02020603050405020304" pitchFamily="18" charset="0"/>
              </a:rPr>
              <a:t>redirectUri</a:t>
            </a:r>
            <a:r>
              <a:rPr kumimoji="0" lang="en-US" altLang="en-US" sz="2200" b="1" i="0"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A custom </a:t>
            </a:r>
            <a:r>
              <a:rPr kumimoji="0" lang="en-US" altLang="en-US" sz="1800" b="0" i="0" u="none" strike="noStrike" cap="none" normalizeH="0" baseline="0" dirty="0" err="1">
                <a:ln>
                  <a:noFill/>
                </a:ln>
                <a:effectLst/>
                <a:latin typeface="Times New Roman" panose="02020603050405020304" pitchFamily="18" charset="0"/>
                <a:cs typeface="Times New Roman" panose="02020603050405020304" pitchFamily="18" charset="0"/>
              </a:rPr>
              <a:t>url</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for the provider to redirect users back to your application (only required for token and code)</a:t>
            </a:r>
          </a:p>
          <a:p>
            <a:pPr marL="0" indent="0" eaLnBrk="0" fontAlgn="base" hangingPunct="0">
              <a:lnSpc>
                <a:spcPct val="100000"/>
              </a:lnSpc>
              <a:spcBef>
                <a:spcPct val="0"/>
              </a:spcBef>
              <a:spcAft>
                <a:spcPct val="0"/>
              </a:spcAft>
              <a:buNone/>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6. </a:t>
            </a:r>
            <a:r>
              <a:rPr lang="en-US" sz="2000" b="1" i="0" dirty="0">
                <a:effectLst/>
                <a:latin typeface="Times New Roman" panose="02020603050405020304" pitchFamily="18" charset="0"/>
                <a:cs typeface="Times New Roman" panose="02020603050405020304" pitchFamily="18" charset="0"/>
              </a:rPr>
              <a:t>scopes: </a:t>
            </a:r>
            <a:r>
              <a:rPr lang="en-US" sz="1800" b="0" i="0" dirty="0">
                <a:effectLst/>
                <a:latin typeface="Times New Roman" panose="02020603050405020304" pitchFamily="18" charset="0"/>
                <a:cs typeface="Times New Roman" panose="02020603050405020304" pitchFamily="18" charset="0"/>
              </a:rPr>
              <a:t>An array of scopes to authenticate against</a:t>
            </a:r>
          </a:p>
          <a:p>
            <a:pPr marL="0" indent="0" eaLnBrk="0" fontAlgn="base" hangingPunct="0">
              <a:lnSpc>
                <a:spcPct val="100000"/>
              </a:lnSpc>
              <a:spcBef>
                <a:spcPct val="0"/>
              </a:spcBef>
              <a:spcAft>
                <a:spcPct val="0"/>
              </a:spcAft>
              <a:buNone/>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7. </a:t>
            </a:r>
            <a:r>
              <a:rPr lang="en-US" sz="2000" b="1" i="0" dirty="0">
                <a:effectLst/>
                <a:latin typeface="Times New Roman" panose="02020603050405020304" pitchFamily="18" charset="0"/>
                <a:cs typeface="Times New Roman" panose="02020603050405020304" pitchFamily="18" charset="0"/>
              </a:rPr>
              <a:t>state:</a:t>
            </a:r>
            <a:r>
              <a:rPr lang="en-US" sz="2000" b="0" i="0" dirty="0">
                <a:effectLst/>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Nonce sent back with the redirect when authorization is complete to verify authenticity (should be random for every request)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7" name="Rectangle 4">
            <a:extLst>
              <a:ext uri="{FF2B5EF4-FFF2-40B4-BE49-F238E27FC236}">
                <a16:creationId xmlns:a16="http://schemas.microsoft.com/office/drawing/2014/main" id="{A0C30A75-21B0-4A81-A313-736C7C02B0F9}"/>
              </a:ext>
            </a:extLst>
          </p:cNvPr>
          <p:cNvSpPr>
            <a:spLocks noChangeArrowheads="1"/>
          </p:cNvSpPr>
          <p:nvPr/>
        </p:nvSpPr>
        <p:spPr bwMode="auto">
          <a:xfrm>
            <a:off x="0" y="-138499"/>
            <a:ext cx="65" cy="276999"/>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CE15AA1C-8B6C-4E96-959B-542FEC5E74B2}"/>
              </a:ext>
            </a:extLst>
          </p:cNvPr>
          <p:cNvSpPr>
            <a:spLocks noChangeArrowheads="1"/>
          </p:cNvSpPr>
          <p:nvPr/>
        </p:nvSpPr>
        <p:spPr bwMode="auto">
          <a:xfrm>
            <a:off x="0" y="-138499"/>
            <a:ext cx="65" cy="276999"/>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088E70BF-61F7-4068-8EA0-351EAB615D6A}"/>
              </a:ext>
            </a:extLst>
          </p:cNvPr>
          <p:cNvSpPr>
            <a:spLocks noChangeArrowheads="1"/>
          </p:cNvSpPr>
          <p:nvPr/>
        </p:nvSpPr>
        <p:spPr bwMode="auto">
          <a:xfrm>
            <a:off x="0" y="-138499"/>
            <a:ext cx="65" cy="276999"/>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3864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9954-451C-4708-98CD-EB2EA6066915}"/>
              </a:ext>
            </a:extLst>
          </p:cNvPr>
          <p:cNvSpPr>
            <a:spLocks noGrp="1"/>
          </p:cNvSpPr>
          <p:nvPr>
            <p:ph type="title"/>
          </p:nvPr>
        </p:nvSpPr>
        <p:spPr/>
        <p:txBody>
          <a:bodyPr/>
          <a:lstStyle/>
          <a:p>
            <a:r>
              <a:rPr lang="en-US" dirty="0"/>
              <a:t>Authorization code Grant:</a:t>
            </a:r>
          </a:p>
        </p:txBody>
      </p:sp>
      <p:sp>
        <p:nvSpPr>
          <p:cNvPr id="3" name="Content Placeholder 2">
            <a:extLst>
              <a:ext uri="{FF2B5EF4-FFF2-40B4-BE49-F238E27FC236}">
                <a16:creationId xmlns:a16="http://schemas.microsoft.com/office/drawing/2014/main" id="{EC980198-F881-43CE-8F6E-C71181C09D6C}"/>
              </a:ext>
            </a:extLst>
          </p:cNvPr>
          <p:cNvSpPr>
            <a:spLocks noGrp="1"/>
          </p:cNvSpPr>
          <p:nvPr>
            <p:ph idx="1"/>
          </p:nvPr>
        </p:nvSpPr>
        <p:spPr/>
        <p:txBody>
          <a:bodyPr/>
          <a:lstStyle/>
          <a:p>
            <a:pPr marL="0" indent="0">
              <a:buNone/>
            </a:pPr>
            <a:r>
              <a:rPr lang="en-US" dirty="0"/>
              <a:t>The authorization code grant type is used to obtain both </a:t>
            </a:r>
            <a:r>
              <a:rPr lang="en-US" dirty="0" err="1"/>
              <a:t>acess</a:t>
            </a:r>
            <a:r>
              <a:rPr lang="en-US" dirty="0"/>
              <a:t> token and refresh token and is optimized for confidential </a:t>
            </a:r>
            <a:r>
              <a:rPr lang="en-US" dirty="0" err="1"/>
              <a:t>clinets</a:t>
            </a:r>
            <a:r>
              <a:rPr lang="en-US" dirty="0"/>
              <a:t>.</a:t>
            </a:r>
          </a:p>
          <a:p>
            <a:pPr marL="0" indent="0">
              <a:buNone/>
            </a:pPr>
            <a:endParaRPr lang="en-US" dirty="0"/>
          </a:p>
          <a:p>
            <a:pPr marL="0" indent="0">
              <a:buNone/>
            </a:pPr>
            <a:r>
              <a:rPr lang="en-US" b="0" i="0" dirty="0">
                <a:solidFill>
                  <a:srgbClr val="333333"/>
                </a:solidFill>
                <a:effectLst/>
                <a:latin typeface="droid-serif"/>
              </a:rPr>
              <a:t>The authorization code flow offers a few benefits over the other grant types. When the user authorizes the application, they are redirected back to the application with a temporary code in the URL. </a:t>
            </a:r>
            <a:r>
              <a:rPr lang="en-US" b="0" i="0">
                <a:solidFill>
                  <a:srgbClr val="333333"/>
                </a:solidFill>
                <a:effectLst/>
                <a:latin typeface="droid-serif"/>
              </a:rPr>
              <a:t>The application exchanges that code for the access token.</a:t>
            </a:r>
            <a:endParaRPr lang="en-US" dirty="0"/>
          </a:p>
        </p:txBody>
      </p:sp>
    </p:spTree>
    <p:extLst>
      <p:ext uri="{BB962C8B-B14F-4D97-AF65-F5344CB8AC3E}">
        <p14:creationId xmlns:p14="http://schemas.microsoft.com/office/powerpoint/2010/main" val="1803485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D1AE6-61E8-4F60-B288-6BBE0C8B85F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Implicit Grant</a:t>
            </a:r>
            <a:br>
              <a:rPr lang="en-US" b="1" i="0" dirty="0">
                <a:solidFill>
                  <a:srgbClr val="C9D1D9"/>
                </a:solidFill>
                <a:effectLst/>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3FF807-52CA-4454-B24C-8B52CAE5DA73}"/>
              </a:ext>
            </a:extLst>
          </p:cNvPr>
          <p:cNvSpPr>
            <a:spLocks noGrp="1"/>
          </p:cNvSpPr>
          <p:nvPr>
            <p:ph idx="1"/>
          </p:nvPr>
        </p:nvSpPr>
        <p:spPr/>
        <p:txBody>
          <a:bodyPr/>
          <a:lstStyle/>
          <a:p>
            <a:pPr marL="0" indent="0">
              <a:buNone/>
            </a:pPr>
            <a:r>
              <a:rPr lang="en-US" b="0" i="0" dirty="0">
                <a:effectLst/>
                <a:latin typeface="Times New Roman" panose="02020603050405020304" pitchFamily="18" charset="0"/>
                <a:cs typeface="Times New Roman" panose="02020603050405020304" pitchFamily="18" charset="0"/>
              </a:rPr>
              <a:t>The implicit grant type is used to obtain access tokens (it does not support the issuance of refresh tokens) and is optimized for public clients known to operate a particular redirection URI. These clients are typically implemented in a browser using a scripting language such as JavaScript.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795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683F2-EFDE-4CFE-B309-D821E570AF81}"/>
              </a:ext>
            </a:extLst>
          </p:cNvPr>
          <p:cNvSpPr>
            <a:spLocks noGrp="1"/>
          </p:cNvSpPr>
          <p:nvPr>
            <p:ph type="title"/>
          </p:nvPr>
        </p:nvSpPr>
        <p:spPr/>
        <p:txBody>
          <a:bodyPr/>
          <a:lstStyle/>
          <a:p>
            <a:r>
              <a:rPr lang="en-US" b="1" dirty="0">
                <a:latin typeface="-apple-system"/>
              </a:rPr>
              <a:t>Resource Owner Password Credentials Grant</a:t>
            </a:r>
            <a:br>
              <a:rPr lang="en-US" b="1" i="0" dirty="0">
                <a:solidFill>
                  <a:srgbClr val="C9D1D9"/>
                </a:solidFill>
                <a:effectLst/>
                <a:latin typeface="-apple-system"/>
              </a:rPr>
            </a:br>
            <a:endParaRPr lang="en-US" dirty="0"/>
          </a:p>
        </p:txBody>
      </p:sp>
      <p:sp>
        <p:nvSpPr>
          <p:cNvPr id="3" name="Content Placeholder 2">
            <a:extLst>
              <a:ext uri="{FF2B5EF4-FFF2-40B4-BE49-F238E27FC236}">
                <a16:creationId xmlns:a16="http://schemas.microsoft.com/office/drawing/2014/main" id="{AF601ABD-B5A3-43D7-AD4B-C7246736FB87}"/>
              </a:ext>
            </a:extLst>
          </p:cNvPr>
          <p:cNvSpPr>
            <a:spLocks noGrp="1"/>
          </p:cNvSpPr>
          <p:nvPr>
            <p:ph idx="1"/>
          </p:nvPr>
        </p:nvSpPr>
        <p:spPr/>
        <p:txBody>
          <a:bodyPr/>
          <a:lstStyle/>
          <a:p>
            <a:pPr algn="l"/>
            <a:r>
              <a:rPr lang="en-US" b="0" i="0" dirty="0">
                <a:solidFill>
                  <a:srgbClr val="1A1816"/>
                </a:solidFill>
                <a:effectLst/>
                <a:latin typeface="Oracle Sans"/>
              </a:rPr>
              <a:t>The resource owner password credentials grant workflow allows for the exchanging of the user name and password of a user for an access token.</a:t>
            </a:r>
          </a:p>
          <a:p>
            <a:pPr algn="l"/>
            <a:r>
              <a:rPr lang="en-US" b="0" i="0" dirty="0">
                <a:solidFill>
                  <a:srgbClr val="1A1816"/>
                </a:solidFill>
                <a:effectLst/>
                <a:latin typeface="Oracle Sans"/>
              </a:rPr>
              <a:t>When using the resource owner password credentials grant, the user provides the credentials (user name and password) directly to the application. The application then uses the credentials to obtain an access token from the service.</a:t>
            </a:r>
          </a:p>
        </p:txBody>
      </p:sp>
    </p:spTree>
    <p:extLst>
      <p:ext uri="{BB962C8B-B14F-4D97-AF65-F5344CB8AC3E}">
        <p14:creationId xmlns:p14="http://schemas.microsoft.com/office/powerpoint/2010/main" val="2180566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706B3-3ED7-4696-8BD0-9266CBCD192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Client Credentials Grant</a:t>
            </a:r>
            <a:br>
              <a:rPr lang="en-US" b="1" i="0" dirty="0">
                <a:solidFill>
                  <a:srgbClr val="C9D1D9"/>
                </a:solidFill>
                <a:effectLst/>
                <a:latin typeface="-apple-system"/>
              </a:rPr>
            </a:br>
            <a:endParaRPr lang="en-US" dirty="0"/>
          </a:p>
        </p:txBody>
      </p:sp>
      <p:sp>
        <p:nvSpPr>
          <p:cNvPr id="3" name="Content Placeholder 2">
            <a:extLst>
              <a:ext uri="{FF2B5EF4-FFF2-40B4-BE49-F238E27FC236}">
                <a16:creationId xmlns:a16="http://schemas.microsoft.com/office/drawing/2014/main" id="{28A39B3D-F2E3-40E2-8B18-4681B5D3119D}"/>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chemeClr val="tx1"/>
                </a:solidFill>
                <a:effectLst/>
                <a:latin typeface="Inter"/>
              </a:rPr>
              <a:t>Your app authenticates with the Auth0 Authorization Server using its Client ID and Client Secret (</a:t>
            </a:r>
            <a:r>
              <a:rPr kumimoji="0" lang="en-US" altLang="en-US" sz="2400" b="1" i="0" u="none" strike="noStrike" cap="none" normalizeH="0" baseline="0" dirty="0">
                <a:ln>
                  <a:noFill/>
                </a:ln>
                <a:solidFill>
                  <a:srgbClr val="65676E"/>
                </a:solidFill>
                <a:effectLst/>
                <a:latin typeface="Roboto Mono"/>
                <a:hlinkClick r:id="rId2"/>
              </a:rPr>
              <a:t>/</a:t>
            </a:r>
            <a:r>
              <a:rPr kumimoji="0" lang="en-US" altLang="en-US" sz="2400" b="1" i="0" u="none" strike="noStrike" cap="none" normalizeH="0" baseline="0" dirty="0" err="1">
                <a:ln>
                  <a:noFill/>
                </a:ln>
                <a:solidFill>
                  <a:srgbClr val="65676E"/>
                </a:solidFill>
                <a:effectLst/>
                <a:latin typeface="Roboto Mono"/>
                <a:hlinkClick r:id="rId2"/>
              </a:rPr>
              <a:t>oauth</a:t>
            </a:r>
            <a:r>
              <a:rPr kumimoji="0" lang="en-US" altLang="en-US" sz="2400" b="1" i="0" u="none" strike="noStrike" cap="none" normalizeH="0" baseline="0" dirty="0">
                <a:ln>
                  <a:noFill/>
                </a:ln>
                <a:solidFill>
                  <a:srgbClr val="65676E"/>
                </a:solidFill>
                <a:effectLst/>
                <a:latin typeface="Roboto Mono"/>
                <a:hlinkClick r:id="rId2"/>
              </a:rPr>
              <a:t>/token</a:t>
            </a:r>
            <a:r>
              <a:rPr kumimoji="0" lang="en-US" altLang="en-US" sz="2400" b="0" i="0" u="none" strike="noStrike" cap="none" normalizeH="0" baseline="0" dirty="0">
                <a:ln>
                  <a:noFill/>
                </a:ln>
                <a:solidFill>
                  <a:srgbClr val="635DFF"/>
                </a:solidFill>
                <a:effectLst/>
                <a:latin typeface="Inter"/>
                <a:hlinkClick r:id="rId2"/>
              </a:rPr>
              <a:t> endpoint</a:t>
            </a:r>
            <a:r>
              <a:rPr kumimoji="0" lang="en-US" altLang="en-US" sz="2400" b="0" i="0" u="none" strike="noStrike" cap="none" normalizeH="0" baseline="0" dirty="0">
                <a:ln>
                  <a:noFill/>
                </a:ln>
                <a:solidFill>
                  <a:schemeClr val="tx1"/>
                </a:solidFill>
                <a:effectLst/>
                <a:latin typeface="Inter"/>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chemeClr val="tx1"/>
                </a:solidFill>
                <a:effectLst/>
                <a:latin typeface="Inter"/>
              </a:rPr>
              <a:t>Your Auth0 Authorization Server validates the Client ID and Client Secret.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a:ln>
                  <a:noFill/>
                </a:ln>
                <a:solidFill>
                  <a:schemeClr val="tx1"/>
                </a:solidFill>
                <a:effectLst/>
                <a:latin typeface="Inter"/>
              </a:rPr>
              <a:t>Your Auth0 Authorization Server responds with an Access Token.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0" i="0" u="none" strike="noStrike" cap="none" normalizeH="0" baseline="0" dirty="0">
                <a:ln>
                  <a:noFill/>
                </a:ln>
                <a:solidFill>
                  <a:schemeClr val="tx1"/>
                </a:solidFill>
                <a:effectLst/>
                <a:latin typeface="Inter"/>
              </a:rPr>
              <a:t>Your application can use the Access Token to call an API on behalf of itself.</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b="0" i="0" u="none" strike="noStrike" cap="none" normalizeH="0" baseline="0" dirty="0">
                <a:ln>
                  <a:noFill/>
                </a:ln>
                <a:solidFill>
                  <a:schemeClr val="tx1"/>
                </a:solidFill>
                <a:effectLst/>
                <a:latin typeface="Inter"/>
              </a:rPr>
              <a:t>The API responds with requested data.</a:t>
            </a:r>
          </a:p>
        </p:txBody>
      </p:sp>
      <p:sp>
        <p:nvSpPr>
          <p:cNvPr id="4" name="Rectangle 1">
            <a:extLst>
              <a:ext uri="{FF2B5EF4-FFF2-40B4-BE49-F238E27FC236}">
                <a16:creationId xmlns:a16="http://schemas.microsoft.com/office/drawing/2014/main" id="{F4563A4E-F258-4CAF-8F89-910B09DE010A}"/>
              </a:ext>
            </a:extLst>
          </p:cNvPr>
          <p:cNvSpPr>
            <a:spLocks noChangeArrowheads="1"/>
          </p:cNvSpPr>
          <p:nvPr/>
        </p:nvSpPr>
        <p:spPr bwMode="auto">
          <a:xfrm>
            <a:off x="0" y="-421223"/>
            <a:ext cx="184731" cy="842447"/>
          </a:xfrm>
          <a:prstGeom prst="rect">
            <a:avLst/>
          </a:prstGeom>
          <a:solidFill>
            <a:srgbClr val="F5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42830" rIns="9144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9910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8D3A-C150-4D80-9798-AB31D691F4FA}"/>
              </a:ext>
            </a:extLst>
          </p:cNvPr>
          <p:cNvSpPr>
            <a:spLocks noGrp="1"/>
          </p:cNvSpPr>
          <p:nvPr>
            <p:ph type="title"/>
          </p:nvPr>
        </p:nvSpPr>
        <p:spPr/>
        <p:txBody>
          <a:bodyPr/>
          <a:lstStyle/>
          <a:p>
            <a:r>
              <a:rPr lang="en-US" b="1" dirty="0">
                <a:latin typeface="-apple-system"/>
              </a:rPr>
              <a:t>JWT as Authorization Grant</a:t>
            </a:r>
            <a:br>
              <a:rPr lang="en-US" b="1" i="0" dirty="0">
                <a:solidFill>
                  <a:srgbClr val="C9D1D9"/>
                </a:solidFill>
                <a:effectLst/>
                <a:latin typeface="-apple-system"/>
              </a:rPr>
            </a:br>
            <a:endParaRPr lang="en-US" dirty="0"/>
          </a:p>
        </p:txBody>
      </p:sp>
      <p:sp>
        <p:nvSpPr>
          <p:cNvPr id="3" name="Content Placeholder 2">
            <a:extLst>
              <a:ext uri="{FF2B5EF4-FFF2-40B4-BE49-F238E27FC236}">
                <a16:creationId xmlns:a16="http://schemas.microsoft.com/office/drawing/2014/main" id="{45F53ECE-F352-4142-9237-5065D577D5E6}"/>
              </a:ext>
            </a:extLst>
          </p:cNvPr>
          <p:cNvSpPr>
            <a:spLocks noGrp="1"/>
          </p:cNvSpPr>
          <p:nvPr>
            <p:ph idx="1"/>
          </p:nvPr>
        </p:nvSpPr>
        <p:spPr/>
        <p:txBody>
          <a:bodyPr/>
          <a:lstStyle/>
          <a:p>
            <a:pPr marL="0" indent="0">
              <a:buNone/>
            </a:pPr>
            <a:r>
              <a:rPr lang="en-US" i="0" dirty="0">
                <a:effectLst/>
                <a:latin typeface="-apple-system"/>
              </a:rPr>
              <a:t>A JSON Web Token (JWT) Bearer Token can be used to request an access token when a client wishes to utilize an existing trust relationship, expressed through the semantics of (and digital signature or Message Authentication Code calculated over) the JWT, without a direct user approval step at the authorization server.</a:t>
            </a:r>
            <a:endParaRPr lang="en-US" dirty="0"/>
          </a:p>
        </p:txBody>
      </p:sp>
    </p:spTree>
    <p:extLst>
      <p:ext uri="{BB962C8B-B14F-4D97-AF65-F5344CB8AC3E}">
        <p14:creationId xmlns:p14="http://schemas.microsoft.com/office/powerpoint/2010/main" val="339821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504</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-apple-system</vt:lpstr>
      <vt:lpstr>Arial</vt:lpstr>
      <vt:lpstr>Calibri</vt:lpstr>
      <vt:lpstr>Calibri Light</vt:lpstr>
      <vt:lpstr>droid-serif</vt:lpstr>
      <vt:lpstr>Inter</vt:lpstr>
      <vt:lpstr>Open Sans</vt:lpstr>
      <vt:lpstr>Oracle Sans</vt:lpstr>
      <vt:lpstr>Roboto Mono</vt:lpstr>
      <vt:lpstr>Times New Roman</vt:lpstr>
      <vt:lpstr>Office Theme</vt:lpstr>
      <vt:lpstr> Authentication &amp; Authorization </vt:lpstr>
      <vt:lpstr>Options (global and method-based) </vt:lpstr>
      <vt:lpstr>Authorization code Grant:</vt:lpstr>
      <vt:lpstr>Implicit Grant </vt:lpstr>
      <vt:lpstr>Resource Owner Password Credentials Grant </vt:lpstr>
      <vt:lpstr>Client Credentials Grant </vt:lpstr>
      <vt:lpstr>JWT as Authorization Grant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Khalid</dc:creator>
  <cp:lastModifiedBy>Khalid</cp:lastModifiedBy>
  <cp:revision>7</cp:revision>
  <dcterms:created xsi:type="dcterms:W3CDTF">2022-03-08T14:25:12Z</dcterms:created>
  <dcterms:modified xsi:type="dcterms:W3CDTF">2022-03-08T15:34:07Z</dcterms:modified>
</cp:coreProperties>
</file>