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8F5-9C63-4F40-A2B9-22AC637E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9B21-B547-46CC-98E9-A5A97690C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DE03-043E-4A63-8D17-85B26D94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95D4-A9C9-4224-A140-ADC40205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CB0C-D140-4682-980E-3830107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152-E186-43A3-AD7D-2C4038E2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194BE-2752-4C61-A3DA-FDCAAA4BA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2BA3-72D4-4776-89FD-FFDF3F80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96E7-4712-4661-9BB8-1F9EFC69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904C-19CA-49EE-9149-4FFFD21D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FB3F5-50E8-4BBD-9576-3BDD0D0A8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70C4D-E4C3-4EB2-805F-929162062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7A6D-D8A1-4D63-8C48-85AD6118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C62F-EB91-4863-BE13-1BEEB8D9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147B-E7AD-4F32-9763-36378A9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7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9D4D-03D3-40F4-A18A-EEE7831B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6200-F4CA-4A6D-B0B6-B67A46A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394B-1084-4639-81DB-E845A399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EDEC-55A4-407F-8954-B08FD0CC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0DC3-D98C-442A-8FCD-C6B49801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6472-1379-4F6E-A0AD-5CD7F55B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B734-F77B-4C8D-8880-2A193189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BB22-33CD-4A5A-BDC8-369697DA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A07-ABD2-46E0-B737-257C0FD2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3D29-8FC3-4E6B-B3FB-9ED85DB4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D3FB-BFE9-468D-A2EC-A48B5318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553D-0ECE-49FC-9BAA-FA0EF043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9A04A-6ED9-42AB-A446-2840C29F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B60E6-ECA9-4431-AD35-36D8B153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42C3-46CA-450D-9E75-45D05531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E4474-D30F-4165-953B-53B842E3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872-F4EF-4676-BB0B-A2306307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112B0-5080-4F46-BA94-6E1B9A92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235F-3419-40B2-995A-49BA290E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9D9C8-C04A-4922-AECE-589E62849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25ABB-2A60-46EE-9709-17DA28FCC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B2E35-B7F4-4513-8F1A-35133165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CE737-727D-4AA3-A72D-7CD814D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62DB3-10EE-4ACC-8898-62B08B9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306E-AD94-48A5-A8D8-42B2CE6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85E6A-FE5F-4EC2-AF28-0B29719A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3421-EDA5-49E8-A560-0627310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4389-1C8B-4D02-92DD-46A0B9FC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F4526-BA76-4AAC-A15E-AB912B60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949FC-ECE2-49F3-979E-37B35D5C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E3A63-7B30-413C-B12F-20BEF2C0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089-9A34-4530-BC8E-13734829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C26B-56C3-4C13-9C2F-327A38D7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3CF52-1151-4C7A-B1D2-714ADEE1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D07E2-09B7-45F1-A3F4-36BE0BAC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7FA0-6EEB-47F6-AA0C-D80C065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FA07-E69A-4E01-8A77-73671B8F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9B35-44E3-48D7-A877-85ADD7C1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5C758-EA01-408B-B2B7-186EF8185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DB9D-E88D-47B3-B17B-13805FF5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F986-378F-4B2E-9D86-B71B49F0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C37B-2A50-4CFD-A9B9-2573AC19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97F3-B6AE-4DBD-848C-5C2A7229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72C51-36BB-4D74-811D-06F63E9F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62E2-3D88-44D6-87AC-4610BFAD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952-6721-4895-A003-AC98B0CB4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17B7-E8C8-4818-9751-0525D3A2219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7AFF-3E22-4990-B4C9-8A55C229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EE05-736B-4589-BB58-AACDB2DB5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663A-84E1-4576-9292-97F99A72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10D5-B7AE-4B92-AAD4-F5AEAFCF9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9373"/>
            <a:ext cx="9144000" cy="1516771"/>
          </a:xfrm>
        </p:spPr>
        <p:txBody>
          <a:bodyPr/>
          <a:lstStyle/>
          <a:p>
            <a:pPr algn="l"/>
            <a:r>
              <a:rPr lang="en-US" dirty="0"/>
              <a:t>Buffer and Stream</a:t>
            </a:r>
          </a:p>
        </p:txBody>
      </p:sp>
    </p:spTree>
    <p:extLst>
      <p:ext uri="{BB962C8B-B14F-4D97-AF65-F5344CB8AC3E}">
        <p14:creationId xmlns:p14="http://schemas.microsoft.com/office/powerpoint/2010/main" val="405060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9C99-08C5-4024-B110-56095238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Pass Through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E9D0-32B3-45EE-84D6-6659B905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Pass through -&gt; Pass through  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lass is a trivial implementation of a transform stream that simply passes the input bytes across to the output. Delay the passing data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Throttle -&gt; using custom class  throttle we can delay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9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104B-F6B5-47C2-869F-4E38AB2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E32E-8F4C-4480-A46D-F7EBC2DB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 stream change the data it is also a special type of </a:t>
            </a:r>
            <a:r>
              <a:rPr lang="en-US"/>
              <a:t>duplex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0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9FD0F-C673-49D7-BE9A-7BB2CC2ED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23" y="1895061"/>
            <a:ext cx="11319986" cy="41872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0F72CAA-60DC-44BD-B196-3A1540EC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23" y="503583"/>
            <a:ext cx="11319986" cy="573111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BCDAEC6-9290-480F-94D2-8311F8A0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23" y="655983"/>
            <a:ext cx="11319986" cy="57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1EB-5117-4DE3-8F22-B392BAE0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work flow: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CDC19-D0A9-4F2E-94EB-69A508C36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35" y="2233034"/>
            <a:ext cx="10515600" cy="3544914"/>
          </a:xfrm>
        </p:spPr>
      </p:pic>
    </p:spTree>
    <p:extLst>
      <p:ext uri="{BB962C8B-B14F-4D97-AF65-F5344CB8AC3E}">
        <p14:creationId xmlns:p14="http://schemas.microsoft.com/office/powerpoint/2010/main" val="292411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C7D-9591-4793-9F88-09DBC58B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work flow: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46A09-6948-4327-A47C-C960A9C48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31" y="2133600"/>
            <a:ext cx="9949069" cy="3975652"/>
          </a:xfrm>
        </p:spPr>
      </p:pic>
    </p:spTree>
    <p:extLst>
      <p:ext uri="{BB962C8B-B14F-4D97-AF65-F5344CB8AC3E}">
        <p14:creationId xmlns:p14="http://schemas.microsoft.com/office/powerpoint/2010/main" val="16254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02D2-2FE1-4BFD-A443-29D576D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40FD-5EC3-45DF-8C96-D022889E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data bit by bit which is binary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Stream have two mode:</a:t>
            </a:r>
          </a:p>
          <a:p>
            <a:pPr marL="0" indent="0">
              <a:buNone/>
            </a:pPr>
            <a:r>
              <a:rPr lang="en-US" dirty="0"/>
              <a:t>1.Binary mode.</a:t>
            </a:r>
          </a:p>
          <a:p>
            <a:pPr marL="0" indent="0">
              <a:buNone/>
            </a:pPr>
            <a:r>
              <a:rPr lang="en-US" dirty="0"/>
              <a:t>2. Object Mode.</a:t>
            </a:r>
          </a:p>
        </p:txBody>
      </p:sp>
    </p:spTree>
    <p:extLst>
      <p:ext uri="{BB962C8B-B14F-4D97-AF65-F5344CB8AC3E}">
        <p14:creationId xmlns:p14="http://schemas.microsoft.com/office/powerpoint/2010/main" val="125696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53AB-A5BC-4F3C-8BDB-9A587058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Binary Mode -&gt; If mode is binary we could read data binary or string to type of mode . In order to read binary data as string we have to use ‘UTF-8’;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Object Mode -&gt; 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Stream instances are switched into object mode using the </a:t>
            </a:r>
            <a:r>
              <a:rPr lang="en-US" dirty="0"/>
              <a:t>Object Mode 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option when the stream is created. Attempting to switch an existing stream into object mode is not safe.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CA9C-7461-446C-9406-F97DDDD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Writeable Stream: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1FD5-0A03-47B9-B4E1-FFF99508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Writable streams are an abstraction for a 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destination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to which data is written.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Drain 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Drain is an event will be emitted when it is appropriate to resume writing data to the stream.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FDEC-25B1-4969-8534-9582EF8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Pressure: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5D060-CB5F-4384-9847-FFEC3A96D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69" y="2067719"/>
            <a:ext cx="9554817" cy="3867150"/>
          </a:xfrm>
        </p:spPr>
      </p:pic>
    </p:spTree>
    <p:extLst>
      <p:ext uri="{BB962C8B-B14F-4D97-AF65-F5344CB8AC3E}">
        <p14:creationId xmlns:p14="http://schemas.microsoft.com/office/powerpoint/2010/main" val="67043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29FA-B1C8-4B9A-93F9-E105546A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DA5D-5C18-4EF6-8692-BF05697F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 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method is called on a readable stream, adding this writable to its set of destinations. Write data a</a:t>
            </a:r>
            <a:r>
              <a:rPr lang="en-US" dirty="0">
                <a:solidFill>
                  <a:srgbClr val="333333"/>
                </a:solidFill>
                <a:latin typeface="Lato" panose="020F0502020204030203" pitchFamily="34" charset="0"/>
              </a:rPr>
              <a:t>utomatically handled back pressure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5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FEFA-93FA-42CF-A378-1D2099F3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672A-ED1D-4D7C-92FA-920932F7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Both read and Write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6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Lato</vt:lpstr>
      <vt:lpstr>Office Theme</vt:lpstr>
      <vt:lpstr>Buffer and Stream</vt:lpstr>
      <vt:lpstr>Buffer work flow:</vt:lpstr>
      <vt:lpstr>Stream work flow:</vt:lpstr>
      <vt:lpstr>Read stream</vt:lpstr>
      <vt:lpstr>PowerPoint Presentation</vt:lpstr>
      <vt:lpstr>Writeable Stream:</vt:lpstr>
      <vt:lpstr>Back Pressure: </vt:lpstr>
      <vt:lpstr>Pipe:</vt:lpstr>
      <vt:lpstr>Duplex:</vt:lpstr>
      <vt:lpstr>Pass Through </vt:lpstr>
      <vt:lpstr>Transform: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</dc:creator>
  <cp:lastModifiedBy>Khalid</cp:lastModifiedBy>
  <cp:revision>38</cp:revision>
  <dcterms:created xsi:type="dcterms:W3CDTF">2021-09-29T18:26:48Z</dcterms:created>
  <dcterms:modified xsi:type="dcterms:W3CDTF">2021-09-29T19:27:49Z</dcterms:modified>
</cp:coreProperties>
</file>