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B990-392B-4E29-8C0F-A40F8172E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AC5F2-6261-4EE7-BC97-7D919510F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560A-3E17-437D-93E5-00F3A841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F99-ACB1-41F2-8448-2A1AAFD172D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5F76-6BFE-4034-8FC4-833F7657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5400-EFB5-4780-BE8E-A7A3BFD4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9AF6-8071-4E07-A7F3-20A6C682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7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0F0F-796D-4DFA-BE19-8F7929BF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BB32F-A345-43B3-8DD6-19CBEDE0C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B623-35C9-4372-BED4-7604A32B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F99-ACB1-41F2-8448-2A1AAFD172D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8CC9A-B02F-477F-A00F-22DF8FFE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20E9-D977-48A5-8278-E1A85544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9AF6-8071-4E07-A7F3-20A6C682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4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3A5F5-5FC5-4904-A41B-02F1902D5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E0439-3454-4126-8036-6B39DED79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22106-570D-4505-ACA6-449221F2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F99-ACB1-41F2-8448-2A1AAFD172D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CF25-CDED-4321-87B8-427CE050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8A4B2-9D72-4C16-ABDE-31BACED2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9AF6-8071-4E07-A7F3-20A6C682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7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F7CC-64EA-4019-924D-A3C3BDDE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C82E-6F8E-4C0C-A2A8-392A4931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8272-4383-47CB-939F-8C58697D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F99-ACB1-41F2-8448-2A1AAFD172D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94E2-D11B-41DC-BB1B-CF35589C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4B54-5421-4134-B459-B237602E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9AF6-8071-4E07-A7F3-20A6C682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9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8DD1-74FE-48AE-9673-00504A2C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19EE6-2BC2-49F7-9872-AEA7E60B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5A88-BDE5-4044-9A31-C7B08ED2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F99-ACB1-41F2-8448-2A1AAFD172D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3F231-7556-49C3-A463-27DCDCD2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7339-C3CB-4729-8AFE-71A3148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9AF6-8071-4E07-A7F3-20A6C682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3DC0-E311-40DB-AB85-F977AC9A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F27-503C-4665-826C-9B0633D6E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B200F-0E41-41B1-827F-B775A4FCB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84214-3120-40ED-9C22-07EEBA71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F99-ACB1-41F2-8448-2A1AAFD172D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3DD95-D43C-431E-BD37-D90E5F3F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0275A-D011-43E9-8B0B-A355F32F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9AF6-8071-4E07-A7F3-20A6C682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7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3DF4-8099-434F-A2D5-C0D9F38F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54A3-5B29-43CA-82CE-49CDB365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BF8AC-4E7A-428A-8FCF-1D7F8FA5F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94547-CCAB-4613-B1E6-D629506B8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2A00A-3DFC-450F-906F-3A5C261A7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E800F-175E-41D9-9030-51450938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F99-ACB1-41F2-8448-2A1AAFD172D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71741-EE90-4660-ADD2-A038B160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77F05-1D21-4C6D-AADE-3FA4FBBF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9AF6-8071-4E07-A7F3-20A6C682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060A-594E-4B3B-B5F4-5D70EBC5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26063-ECB8-408F-8EE5-85E4FCDC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F99-ACB1-41F2-8448-2A1AAFD172D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2C9BF-E938-49CF-8228-6AD93663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68DA7-C963-4D5B-B314-F9203700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9AF6-8071-4E07-A7F3-20A6C682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18429-506C-44A3-B748-4C680CE7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F99-ACB1-41F2-8448-2A1AAFD172D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12656-62D0-4BFF-B70B-915D69C2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A847E-B8B5-45E6-B304-C9460241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9AF6-8071-4E07-A7F3-20A6C682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4441-DA71-4720-AA2A-DBF0124D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A4EC-1771-4710-892F-7CE1D9BF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F1CD2-4418-497E-911B-BB3C3427B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28A8C-C9E4-4214-A32D-8B34357B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F99-ACB1-41F2-8448-2A1AAFD172D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EB2E3-3FF3-4392-9AAF-D254170F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069A1-3D53-453D-8CB3-8D970316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9AF6-8071-4E07-A7F3-20A6C682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7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DDD7-2ED1-4633-A78F-5371C66D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DC691-44D5-440D-8ECD-9FD2ACB0A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BAF68-48D9-4E0E-B4C1-9CF767162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C6A96-C81D-44E3-9AC4-FA812CB5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BF99-ACB1-41F2-8448-2A1AAFD172D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2253E-2657-4555-946B-2AFB7FFF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759EB-3059-4B7E-9B9B-C36EC640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9AF6-8071-4E07-A7F3-20A6C682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36DE2-5080-496A-AFE1-83019059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3C989-2473-403C-BB52-1610A1F23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82119-BE98-4438-B280-812820657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8BF99-ACB1-41F2-8448-2A1AAFD172D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04A81-AAAD-4420-BFF6-E771C6753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A3BFD-42AF-4A62-B02C-99D1BC281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9AF6-8071-4E07-A7F3-20A6C682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875D-7594-45F2-8A07-593DF3A2C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Mocha</a:t>
            </a:r>
          </a:p>
        </p:txBody>
      </p:sp>
    </p:spTree>
    <p:extLst>
      <p:ext uri="{BB962C8B-B14F-4D97-AF65-F5344CB8AC3E}">
        <p14:creationId xmlns:p14="http://schemas.microsoft.com/office/powerpoint/2010/main" val="218740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B328-8E94-4033-BD7E-D838A8D2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D48352-8D44-4064-BF8F-E2473E55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0275"/>
            <a:ext cx="10633364" cy="38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8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44C9-5777-4425-9513-12E0C1B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mocha?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E78A-16B8-405E-B026-9BA5EBA9A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Mocha is a testing framework. Which is basically use for unit testing.</a:t>
            </a:r>
          </a:p>
          <a:p>
            <a:pPr marL="0" indent="0">
              <a:buNone/>
            </a:pPr>
            <a:r>
              <a:rPr lang="en-US" dirty="0"/>
              <a:t>Mocha runs for node </a:t>
            </a:r>
            <a:r>
              <a:rPr lang="en-US" dirty="0" err="1"/>
              <a:t>js</a:t>
            </a:r>
            <a:r>
              <a:rPr lang="en-US" dirty="0"/>
              <a:t>. But we can run it on browser.</a:t>
            </a:r>
          </a:p>
        </p:txBody>
      </p:sp>
    </p:spTree>
    <p:extLst>
      <p:ext uri="{BB962C8B-B14F-4D97-AF65-F5344CB8AC3E}">
        <p14:creationId xmlns:p14="http://schemas.microsoft.com/office/powerpoint/2010/main" val="428217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F47E-FCE8-435A-8564-9A69333B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in Mocha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1C46C-C46A-446F-85AA-E18D16F2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a comparison</a:t>
            </a:r>
            <a:r>
              <a:rPr lang="en-US" b="1" dirty="0"/>
              <a:t> </a:t>
            </a:r>
            <a:r>
              <a:rPr lang="en-US" dirty="0"/>
              <a:t>. An assertion is a comparison which throws an exception upon failure. </a:t>
            </a:r>
          </a:p>
          <a:p>
            <a:pPr marL="0" indent="0">
              <a:buNone/>
            </a:pPr>
            <a:r>
              <a:rPr lang="en-US" dirty="0"/>
              <a:t>In, mocha do not have any assert. Mocha use either node </a:t>
            </a:r>
            <a:r>
              <a:rPr lang="en-US" dirty="0" err="1"/>
              <a:t>js</a:t>
            </a:r>
            <a:r>
              <a:rPr lang="en-US" dirty="0"/>
              <a:t> default assert or chai assert.</a:t>
            </a:r>
          </a:p>
        </p:txBody>
      </p:sp>
    </p:spTree>
    <p:extLst>
      <p:ext uri="{BB962C8B-B14F-4D97-AF65-F5344CB8AC3E}">
        <p14:creationId xmlns:p14="http://schemas.microsoft.com/office/powerpoint/2010/main" val="264260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9416-3F9F-4FFA-B1D9-0C9748A5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81E7-D54C-4505-BE59-0BCB6D09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unit test  asserts a unit behaves as intended. A ‘unit’ is typically a single function. </a:t>
            </a:r>
          </a:p>
        </p:txBody>
      </p:sp>
    </p:spTree>
    <p:extLst>
      <p:ext uri="{BB962C8B-B14F-4D97-AF65-F5344CB8AC3E}">
        <p14:creationId xmlns:p14="http://schemas.microsoft.com/office/powerpoint/2010/main" val="52929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680F-C6C9-4F84-9357-ECD395D6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735E-F137-4760-9827-CBBFC97D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integration test assert an aggregate of units or modules behave as intended.</a:t>
            </a:r>
          </a:p>
        </p:txBody>
      </p:sp>
    </p:spTree>
    <p:extLst>
      <p:ext uri="{BB962C8B-B14F-4D97-AF65-F5344CB8AC3E}">
        <p14:creationId xmlns:p14="http://schemas.microsoft.com/office/powerpoint/2010/main" val="321919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E2B5-3D29-436E-B768-23677303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test:-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EE04-33D9-4E52-83DF-CDA31D95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Mocha create test with It. 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E8093-F823-402C-9FAF-C62FCFD8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7" y="2805112"/>
            <a:ext cx="9356035" cy="24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4ADD-BC31-457D-88DD-2AE5874E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F368-59C5-4066-B155-54C0714C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a way to organize your test.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Describe(title, callback) create a suite. (here, call is a body of function)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9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Mocha</vt:lpstr>
      <vt:lpstr>PowerPoint Presentation</vt:lpstr>
      <vt:lpstr>What is mocha?</vt:lpstr>
      <vt:lpstr>Assertion in Mocha :-</vt:lpstr>
      <vt:lpstr>UNIT Test:</vt:lpstr>
      <vt:lpstr>Integration test :-</vt:lpstr>
      <vt:lpstr>Create test:-</vt:lpstr>
      <vt:lpstr>Create a suite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</dc:creator>
  <cp:lastModifiedBy>Khalid</cp:lastModifiedBy>
  <cp:revision>15</cp:revision>
  <dcterms:created xsi:type="dcterms:W3CDTF">2021-10-03T11:22:52Z</dcterms:created>
  <dcterms:modified xsi:type="dcterms:W3CDTF">2021-10-03T13:16:16Z</dcterms:modified>
</cp:coreProperties>
</file>