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6239-7CE5-3749-A457-2E50671EC2AF}" type="datetimeFigureOut">
              <a:rPr lang="en-US" smtClean="0"/>
              <a:t>6/27/14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BC9D-D945-E04A-84D4-9AE6AB88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keConce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81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4450" y="1948090"/>
            <a:ext cx="1457556" cy="2106824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5087" y="2871630"/>
            <a:ext cx="1314355" cy="11832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5994" y="2871630"/>
            <a:ext cx="1314355" cy="11832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A</dc:creator>
  <cp:lastModifiedBy>K A</cp:lastModifiedBy>
  <cp:revision>3</cp:revision>
  <dcterms:created xsi:type="dcterms:W3CDTF">2014-06-27T15:42:17Z</dcterms:created>
  <dcterms:modified xsi:type="dcterms:W3CDTF">2014-06-30T13:00:23Z</dcterms:modified>
</cp:coreProperties>
</file>