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2" r:id="rId3"/>
    <p:sldId id="283" r:id="rId4"/>
    <p:sldId id="284" r:id="rId5"/>
    <p:sldId id="285" r:id="rId6"/>
    <p:sldId id="292" r:id="rId7"/>
    <p:sldId id="291" r:id="rId8"/>
    <p:sldId id="286" r:id="rId9"/>
    <p:sldId id="287" r:id="rId10"/>
    <p:sldId id="293" r:id="rId11"/>
    <p:sldId id="288" r:id="rId12"/>
    <p:sldId id="281" r:id="rId13"/>
    <p:sldId id="28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A1127F-9FD3-4FA9-9F2D-6D18526A1F0B}">
          <p14:sldIdLst>
            <p14:sldId id="256"/>
            <p14:sldId id="272"/>
            <p14:sldId id="283"/>
            <p14:sldId id="284"/>
            <p14:sldId id="285"/>
            <p14:sldId id="292"/>
            <p14:sldId id="291"/>
            <p14:sldId id="286"/>
            <p14:sldId id="287"/>
            <p14:sldId id="293"/>
            <p14:sldId id="288"/>
            <p14:sldId id="281"/>
            <p14:sldId id="28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0" autoAdjust="0"/>
    <p:restoredTop sz="86655" autoAdjust="0"/>
  </p:normalViewPr>
  <p:slideViewPr>
    <p:cSldViewPr>
      <p:cViewPr varScale="1">
        <p:scale>
          <a:sx n="85" d="100"/>
          <a:sy n="85" d="100"/>
        </p:scale>
        <p:origin x="14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A879E-011E-486E-9C8A-8E473B3497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1D5E-EE43-4547-976A-7D671EA4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1D5E-EE43-4547-976A-7D671EA47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F550-202A-4CD1-BD40-685A6AA58520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086600" cy="9144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096000" cy="3581400"/>
          </a:xfrm>
        </p:spPr>
        <p:txBody>
          <a:bodyPr>
            <a:normAutofit lnSpcReduction="10000"/>
          </a:bodyPr>
          <a:lstStyle/>
          <a:p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PM-ASDS 18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Lecture-06: Principal Component Analysis (15.11.2024)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Khatun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Statistics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Jahangirnagar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8687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captures the degree and direction of association of two variables.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8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 is used to express the correlation between two or more variables.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Covariance indicate that the value of one variable is directly proportional to other variable .</a:t>
            </a:r>
          </a:p>
          <a:p>
            <a:pPr marL="457200" indent="-457200" algn="l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Covariance indicate that the value of one variable is inversely proportional to other variable .</a:t>
            </a:r>
          </a:p>
          <a:p>
            <a:pPr marL="457200" indent="-457200" algn="l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191000"/>
            <a:ext cx="59055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8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acceptance level of different principal components.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are the scalers or the magnitude of the eigen vectors.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units of spread captured by each PC.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PCs are extracted in the descending order of Eigen values .</a:t>
            </a:r>
          </a:p>
        </p:txBody>
      </p:sp>
    </p:spTree>
    <p:extLst>
      <p:ext uri="{BB962C8B-B14F-4D97-AF65-F5344CB8AC3E}">
        <p14:creationId xmlns:p14="http://schemas.microsoft.com/office/powerpoint/2010/main" val="194653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variables which are positively correlated with principal components. Increasing the values of different variables increase the first principal component.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the direction  in which PCs are aligned.</a:t>
            </a:r>
          </a:p>
        </p:txBody>
      </p:sp>
    </p:spTree>
    <p:extLst>
      <p:ext uri="{BB962C8B-B14F-4D97-AF65-F5344CB8AC3E}">
        <p14:creationId xmlns:p14="http://schemas.microsoft.com/office/powerpoint/2010/main" val="23001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Step-01: compute the mean of x and y.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8.5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995893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93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229600" cy="541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N=4,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8.5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Step-02: compute the covariance matrix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Ordered pairs are:(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(4−8)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8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13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14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229600" cy="5410200"/>
              </a:xfrm>
              <a:blipFill>
                <a:blip r:embed="rId2"/>
                <a:stretch>
                  <a:fillRect l="-815" t="-6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7641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560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N=4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Step-02: compute the covariance matrix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Ordered pairs are:(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[(4-8)(11-8.5)+(8-8)(4-8.5)+(13-8)(5-8.5)+(7-8)(14-8.5)] = -11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-11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58810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4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N=4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Step-02: compute the covariance matrix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Ordered pairs are:(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y,x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y,y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4−1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11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.5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.5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.5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14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−8</m:t>
                        </m:r>
                        <m:r>
                          <a:rPr lang="en-US" sz="20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.5</m:t>
                        </m:r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23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756451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91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covariance matrix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750673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88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covariance matrix</a:t>
                </a:r>
              </a:p>
              <a:p>
                <a:pPr marL="0" indent="0">
                  <a:buNone/>
                </a:pPr>
                <a:r>
                  <a:rPr lang="en-US" sz="2000" dirty="0">
                    <a:cs typeface="Times New Roman" panose="02020603050405020304" pitchFamily="18" charset="0"/>
                  </a:rPr>
                  <a:t>S=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𝑐𝑜𝑣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Step-03: Eigen value and Eigen vector and normalized Eigen vector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value: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(S-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 = 0, I=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638823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38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means dimensionality reduction. Dimensionality reduction refers to the techniques that reduce the number of input variables in a data set.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4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the principal components and reduce the dimensions from two to one using the principal component analysis. The data set are given: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0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 =0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4−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23−</m:t>
                    </m:r>
                    <m:r>
                      <m:rPr>
                        <m:sty m:val="p"/>
                      </m:rPr>
                      <a:rPr lang="el-GR" sz="2000" i="1">
                        <a:latin typeface="Cambria Math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-121=0</a:t>
                </a:r>
              </a:p>
              <a:p>
                <a:pPr>
                  <a:buFont typeface="Symbol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=30.3849,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6.6151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1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principal component explains a proportion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82.12% and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principal component explains a proportion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=17.88%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>
                <a:blip r:embed="rId2"/>
                <a:stretch>
                  <a:fillRect l="-815" t="-1176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44169"/>
              </p:ext>
            </p:extLst>
          </p:nvPr>
        </p:nvGraphicFramePr>
        <p:xfrm>
          <a:off x="2133600" y="2209800"/>
          <a:ext cx="304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895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(S-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0</a:t>
                </a:r>
              </a:p>
              <a:p>
                <a:pPr>
                  <a:buFont typeface="Symbol"/>
                  <a:buChar char="Þ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0</a:t>
                </a:r>
              </a:p>
              <a:p>
                <a:pPr>
                  <a:buFont typeface="Symbol"/>
                  <a:buChar char="Þ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14−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−11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23−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(14-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11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=0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−11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23−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3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(14-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11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=0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(14-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)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11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/11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/(14-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t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t= 1</a:t>
                </a:r>
              </a:p>
              <a:p>
                <a:pPr>
                  <a:buFont typeface="Symbol"/>
                  <a:buChar char="Þ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=14-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our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eigen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14−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30.3849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−16.38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49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>
                  <a:buFont typeface="Symbol"/>
                  <a:buChar char="Þ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815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266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 the Eigen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(11)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(−16.3849)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  <m:m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6.3849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(11)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(−16.3849)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.5574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−0.8303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         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PCA1=.5574X-.8303Y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Normalized the Eigen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𝑓𝑜𝑟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8303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0.5574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                       </a:t>
                </a:r>
              </a:p>
              <a:p>
                <a:pPr marL="0" indent="0">
                  <a:buNone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=.8303X+.5574Y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043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Step-04: derive new dataset, 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dataset,                                                       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8.5,</a:t>
                </a:r>
              </a:p>
              <a:p>
                <a:pPr>
                  <a:buFont typeface="Symbol"/>
                  <a:buChar char="Þ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Symbol"/>
                  <a:buChar char="Þ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P11=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bSup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−8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11−8.5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[0.5574   -0.8303]</a:t>
                </a:r>
                <a:r>
                  <a:rPr lang="en-US" sz="2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mr>
                      <m:mr>
                        <m:e>
                          <m:r>
                            <a:rPr 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2.5</m:t>
                          </m:r>
                        </m:e>
                      </m:mr>
                    </m:m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= -4.3052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P12 = 3.7361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P13 = 5.6928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P14 = -5.1238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>
                <a:blip r:embed="rId2"/>
                <a:stretch>
                  <a:fillRect l="-741" t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23578"/>
              </p:ext>
            </p:extLst>
          </p:nvPr>
        </p:nvGraphicFramePr>
        <p:xfrm>
          <a:off x="1600200" y="1676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-5.1238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46F4317-229D-473C-A3C9-68CBA4665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15482"/>
            <a:ext cx="3090940" cy="8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8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dimensionality reduction is needed?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computation or less training time.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Redundancy is removed after removing similar types of dataset.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required to store the data is reduced.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Excluding unnecessary features and including important features.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for human interpretations.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686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343400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 technique for reducing the dimensionality of a datasets, increasing interpretability but at the same time minimizing information loss.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identify a smaller number of uncorrelated variables (principal component) from a large set of data.</a:t>
                </a:r>
              </a:p>
              <a:p>
                <a:pPr marL="457200" indent="-457200" algn="just">
                  <a:buAutoNum type="arabicPeriod"/>
                </a:pP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the linear combinations of the observed variables and coefficients.</a:t>
                </a: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PC1=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343400"/>
              </a:xfrm>
              <a:blipFill rotWithShape="1">
                <a:blip r:embed="rId2"/>
                <a:stretch>
                  <a:fillRect l="-627" t="-702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67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 of PCA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explain the maximum amount of variance with the fewest number of principal components.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26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No. of Principal Components are always less than or equal to the no. of attributes.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The priority of Principal Components decreases as their number increases.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Principal Components are orthogonal.</a:t>
            </a:r>
          </a:p>
        </p:txBody>
      </p:sp>
    </p:spTree>
    <p:extLst>
      <p:ext uri="{BB962C8B-B14F-4D97-AF65-F5344CB8AC3E}">
        <p14:creationId xmlns:p14="http://schemas.microsoft.com/office/powerpoint/2010/main" val="2402631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of Principal Component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must be correlation between independent variables.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should be continuous.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should be free from outliers.</a:t>
            </a:r>
          </a:p>
          <a:p>
            <a:pPr marL="457200" indent="-457200" algn="just"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should be on the same scale.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04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Principal Component Analysis works?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Covariance matrix computation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Eigen values and Eigen vectors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400282" y="2030569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00282" y="27432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00282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78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343400"/>
              </a:xfrm>
            </p:spPr>
            <p:txBody>
              <a:bodyPr>
                <a:normAutofit/>
              </a:bodyPr>
              <a:lstStyle/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𝑉𝑎𝑟𝑖𝑎𝑏𝑙𝑒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𝑣𝑎𝑙𝑢𝑒𝑠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𝑚𝑒𝑎𝑛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𝑠𝑡𝑎𝑛𝑑𝑎𝑟𝑑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𝑑𝑒𝑣𝑖𝑎𝑡𝑖𝑜𝑛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3434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38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1813</TotalTime>
  <Words>1218</Words>
  <Application>Microsoft Office PowerPoint</Application>
  <PresentationFormat>On-screen Show (4:3)</PresentationFormat>
  <Paragraphs>272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Symbol</vt:lpstr>
      <vt:lpstr>Times New Roman</vt:lpstr>
      <vt:lpstr>Office Theme</vt:lpstr>
      <vt:lpstr>Course Title Data Mining</vt:lpstr>
      <vt:lpstr>Dimensionality reduction  </vt:lpstr>
      <vt:lpstr>Why dimensionality reduction is needed?</vt:lpstr>
      <vt:lpstr>Principal Component Analysis</vt:lpstr>
      <vt:lpstr>Purposes of PCA</vt:lpstr>
      <vt:lpstr>Properties of Principal Component Analysis</vt:lpstr>
      <vt:lpstr>Conditions of Principal Component Analysis</vt:lpstr>
      <vt:lpstr>How Principal Component Analysis works?</vt:lpstr>
      <vt:lpstr>Standardization</vt:lpstr>
      <vt:lpstr>Correlation</vt:lpstr>
      <vt:lpstr>Covariance matrix computation</vt:lpstr>
      <vt:lpstr>Eigen values</vt:lpstr>
      <vt:lpstr>Eigen vectors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Data Science</dc:title>
  <dc:creator>Nasrin Khatun</dc:creator>
  <cp:lastModifiedBy>Admin</cp:lastModifiedBy>
  <cp:revision>391</cp:revision>
  <dcterms:created xsi:type="dcterms:W3CDTF">2021-11-26T01:52:27Z</dcterms:created>
  <dcterms:modified xsi:type="dcterms:W3CDTF">2024-11-21T14:09:44Z</dcterms:modified>
</cp:coreProperties>
</file>