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61E4-04B8-4040-8B51-E941751CEEC1}" type="datetimeFigureOut">
              <a:rPr lang="fr-FR" smtClean="0"/>
              <a:t>04/05/17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0CB7-82BD-7A40-8D23-D9A0DEB584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154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61E4-04B8-4040-8B51-E941751CEEC1}" type="datetimeFigureOut">
              <a:rPr lang="fr-FR" smtClean="0"/>
              <a:t>04/05/17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0CB7-82BD-7A40-8D23-D9A0DEB584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986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61E4-04B8-4040-8B51-E941751CEEC1}" type="datetimeFigureOut">
              <a:rPr lang="fr-FR" smtClean="0"/>
              <a:t>04/05/17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0CB7-82BD-7A40-8D23-D9A0DEB584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88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61E4-04B8-4040-8B51-E941751CEEC1}" type="datetimeFigureOut">
              <a:rPr lang="fr-FR" smtClean="0"/>
              <a:t>04/05/17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0CB7-82BD-7A40-8D23-D9A0DEB584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183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61E4-04B8-4040-8B51-E941751CEEC1}" type="datetimeFigureOut">
              <a:rPr lang="fr-FR" smtClean="0"/>
              <a:t>04/05/17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0CB7-82BD-7A40-8D23-D9A0DEB584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560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61E4-04B8-4040-8B51-E941751CEEC1}" type="datetimeFigureOut">
              <a:rPr lang="fr-FR" smtClean="0"/>
              <a:t>04/05/17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0CB7-82BD-7A40-8D23-D9A0DEB584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860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61E4-04B8-4040-8B51-E941751CEEC1}" type="datetimeFigureOut">
              <a:rPr lang="fr-FR" smtClean="0"/>
              <a:t>04/05/17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0CB7-82BD-7A40-8D23-D9A0DEB584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956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61E4-04B8-4040-8B51-E941751CEEC1}" type="datetimeFigureOut">
              <a:rPr lang="fr-FR" smtClean="0"/>
              <a:t>04/05/17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0CB7-82BD-7A40-8D23-D9A0DEB584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67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61E4-04B8-4040-8B51-E941751CEEC1}" type="datetimeFigureOut">
              <a:rPr lang="fr-FR" smtClean="0"/>
              <a:t>04/05/17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0CB7-82BD-7A40-8D23-D9A0DEB584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045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61E4-04B8-4040-8B51-E941751CEEC1}" type="datetimeFigureOut">
              <a:rPr lang="fr-FR" smtClean="0"/>
              <a:t>04/05/17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0CB7-82BD-7A40-8D23-D9A0DEB584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405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61E4-04B8-4040-8B51-E941751CEEC1}" type="datetimeFigureOut">
              <a:rPr lang="fr-FR" smtClean="0"/>
              <a:t>04/05/17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0CB7-82BD-7A40-8D23-D9A0DEB584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893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361E4-04B8-4040-8B51-E941751CEEC1}" type="datetimeFigureOut">
              <a:rPr lang="fr-FR" smtClean="0"/>
              <a:t>04/05/17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0CB7-82BD-7A40-8D23-D9A0DEB5847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497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PAGE D’ACCUEIL ET RUBRIQUAGE 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4565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RUBRIQUES PRIORITAIRES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fr-CA" dirty="0" smtClean="0"/>
              <a:t>Le contenu doit être clair. Ce sont des rubriques fixes qui ne demandent pas d’actualisation fréquente</a:t>
            </a:r>
          </a:p>
          <a:p>
            <a:endParaRPr lang="fr-CA" dirty="0" smtClean="0"/>
          </a:p>
          <a:p>
            <a:r>
              <a:rPr lang="fr-CA" dirty="0" smtClean="0"/>
              <a:t>Les rubriques principales doivent contenir un premier niveau d’information prioritaire : </a:t>
            </a:r>
          </a:p>
          <a:p>
            <a:endParaRPr lang="fr-CA" dirty="0" smtClean="0"/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					4 RUBRIQUES 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sz="2400" b="1" dirty="0" smtClean="0">
                <a:solidFill>
                  <a:schemeClr val="accent2"/>
                </a:solidFill>
              </a:rPr>
              <a:t>AMESIP 		NOS PROJETS 			AGIR 			FAIRE UN  DON</a:t>
            </a:r>
            <a:endParaRPr lang="fr-CA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6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rcRect l="-50497" r="-50497"/>
          <a:stretch>
            <a:fillRect/>
          </a:stretch>
        </p:blipFill>
        <p:spPr>
          <a:xfrm>
            <a:off x="-2777067" y="274637"/>
            <a:ext cx="13204026" cy="7261705"/>
          </a:xfrm>
        </p:spPr>
      </p:pic>
      <p:sp>
        <p:nvSpPr>
          <p:cNvPr id="7" name="Rectangle 6"/>
          <p:cNvSpPr/>
          <p:nvPr/>
        </p:nvSpPr>
        <p:spPr>
          <a:xfrm>
            <a:off x="5350931" y="1219200"/>
            <a:ext cx="1778000" cy="2184400"/>
          </a:xfrm>
          <a:prstGeom prst="rect">
            <a:avLst/>
          </a:prstGeom>
          <a:solidFill>
            <a:schemeClr val="accent2">
              <a:lumMod val="75000"/>
              <a:alpha val="5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bg1"/>
                </a:solidFill>
              </a:rPr>
              <a:t>FAIRE UN DON</a:t>
            </a:r>
          </a:p>
          <a:p>
            <a:pPr algn="ctr"/>
            <a:endParaRPr lang="fr-CA" b="1" dirty="0">
              <a:solidFill>
                <a:schemeClr val="bg1"/>
              </a:solidFill>
            </a:endParaRPr>
          </a:p>
          <a:p>
            <a:pPr algn="ctr"/>
            <a:endParaRPr lang="fr-CA" b="1" dirty="0" smtClean="0">
              <a:solidFill>
                <a:schemeClr val="bg1"/>
              </a:solidFill>
            </a:endParaRPr>
          </a:p>
          <a:p>
            <a:pPr algn="ctr"/>
            <a:endParaRPr lang="fr-CA" b="1" dirty="0">
              <a:solidFill>
                <a:schemeClr val="bg1"/>
              </a:solidFill>
            </a:endParaRPr>
          </a:p>
          <a:p>
            <a:pPr algn="ctr"/>
            <a:endParaRPr lang="fr-CA" b="1" dirty="0" smtClean="0">
              <a:solidFill>
                <a:schemeClr val="bg1"/>
              </a:solidFill>
            </a:endParaRPr>
          </a:p>
          <a:p>
            <a:pPr algn="ctr"/>
            <a:endParaRPr lang="fr-CA" b="1" dirty="0" smtClean="0">
              <a:solidFill>
                <a:schemeClr val="bg1"/>
              </a:solidFill>
            </a:endParaRPr>
          </a:p>
          <a:p>
            <a:pPr algn="ctr"/>
            <a:r>
              <a:rPr lang="fr-CA" b="1" dirty="0" smtClean="0">
                <a:solidFill>
                  <a:schemeClr val="bg1"/>
                </a:solidFill>
              </a:rPr>
              <a:t>  </a:t>
            </a:r>
            <a:endParaRPr lang="fr-CA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91666" y="1845733"/>
            <a:ext cx="1778000" cy="1557867"/>
          </a:xfrm>
          <a:prstGeom prst="rect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6197598" y="1794933"/>
            <a:ext cx="931333" cy="42333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smtClean="0">
                <a:solidFill>
                  <a:schemeClr val="accent2">
                    <a:lumMod val="75000"/>
                  </a:schemeClr>
                </a:solidFill>
              </a:rPr>
              <a:t>Parrainage</a:t>
            </a:r>
            <a:endParaRPr lang="fr-CA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0931" y="1794933"/>
            <a:ext cx="846667" cy="4233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 smtClean="0"/>
              <a:t>Don ponctuel</a:t>
            </a:r>
            <a:endParaRPr lang="fr-CA" sz="1000" b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230" y="2445572"/>
            <a:ext cx="1210736" cy="72096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603064" y="1491733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Pop up</a:t>
            </a:r>
            <a:endParaRPr lang="fr-CA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7128931" y="1794933"/>
            <a:ext cx="474133" cy="66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3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RUBRIQUES PRORITAIRES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smtClean="0"/>
              <a:t>	</a:t>
            </a:r>
            <a:r>
              <a:rPr lang="fr-CA" sz="2400" b="1" dirty="0" smtClean="0">
                <a:solidFill>
                  <a:srgbClr val="C0504D"/>
                </a:solidFill>
              </a:rPr>
              <a:t>AMESIP    			NOS PROJETS			AGIR 		FAIRE UN  DON</a:t>
            </a:r>
            <a:endParaRPr lang="fr-CA" sz="2400" b="1" dirty="0">
              <a:solidFill>
                <a:srgbClr val="C0504D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1167"/>
            <a:ext cx="1841500" cy="3124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67" y="3475373"/>
            <a:ext cx="2362200" cy="136332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50667" y="3539067"/>
            <a:ext cx="1540933" cy="1200329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fr-CA" b="1" dirty="0" smtClean="0">
                <a:solidFill>
                  <a:schemeClr val="bg1"/>
                </a:solidFill>
              </a:rPr>
              <a:t>Don ponctuel </a:t>
            </a:r>
          </a:p>
          <a:p>
            <a:endParaRPr lang="fr-CA" b="1" dirty="0" smtClean="0">
              <a:solidFill>
                <a:schemeClr val="bg1"/>
              </a:solidFill>
            </a:endParaRPr>
          </a:p>
          <a:p>
            <a:r>
              <a:rPr lang="fr-CA" b="1" dirty="0" smtClean="0">
                <a:solidFill>
                  <a:schemeClr val="bg1"/>
                </a:solidFill>
              </a:rPr>
              <a:t>Parrainage </a:t>
            </a:r>
          </a:p>
          <a:p>
            <a:endParaRPr lang="fr-CA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967" y="2861733"/>
            <a:ext cx="1883363" cy="242146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590801" y="5283200"/>
            <a:ext cx="2286000" cy="1200329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fr-CA" b="1" dirty="0" smtClean="0">
                <a:solidFill>
                  <a:schemeClr val="bg1"/>
                </a:solidFill>
              </a:rPr>
              <a:t>+ GALERIE</a:t>
            </a:r>
          </a:p>
          <a:p>
            <a:r>
              <a:rPr lang="fr-CA" b="1" dirty="0" smtClean="0">
                <a:solidFill>
                  <a:schemeClr val="bg1"/>
                </a:solidFill>
              </a:rPr>
              <a:t>- Écoles + centres</a:t>
            </a:r>
          </a:p>
          <a:p>
            <a:r>
              <a:rPr lang="fr-CA" b="1" dirty="0" smtClean="0">
                <a:solidFill>
                  <a:schemeClr val="bg1"/>
                </a:solidFill>
              </a:rPr>
              <a:t>- événement </a:t>
            </a:r>
          </a:p>
          <a:p>
            <a:endParaRPr lang="fr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2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RUBRIQUES SECONDAIRES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A placer en haut de page et en </a:t>
            </a:r>
            <a:r>
              <a:rPr lang="fr-CA" dirty="0" err="1" smtClean="0"/>
              <a:t>footer</a:t>
            </a:r>
            <a:r>
              <a:rPr lang="fr-CA" dirty="0" smtClean="0"/>
              <a:t> </a:t>
            </a:r>
          </a:p>
          <a:p>
            <a:endParaRPr lang="fr-CA" dirty="0" smtClean="0"/>
          </a:p>
          <a:p>
            <a:r>
              <a:rPr lang="fr-CA" dirty="0" smtClean="0"/>
              <a:t>Les rubriques secondaire doivent être dynamiques et faire vivre le sites dans la durée : </a:t>
            </a:r>
          </a:p>
          <a:p>
            <a:endParaRPr lang="fr-CA" dirty="0" smtClean="0"/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			RUBRIQUES haut de page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Opération soleil 						Achat solidaire </a:t>
            </a:r>
            <a:endParaRPr lang="fr-CA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8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0496" r="-50496" b="6077"/>
          <a:stretch/>
        </p:blipFill>
        <p:spPr>
          <a:xfrm>
            <a:off x="-2777067" y="274638"/>
            <a:ext cx="13204026" cy="6820430"/>
          </a:xfrm>
        </p:spPr>
      </p:pic>
      <p:sp>
        <p:nvSpPr>
          <p:cNvPr id="2" name="Rectangle 1"/>
          <p:cNvSpPr/>
          <p:nvPr/>
        </p:nvSpPr>
        <p:spPr>
          <a:xfrm>
            <a:off x="4064001" y="427036"/>
            <a:ext cx="1168400" cy="28416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b="1" dirty="0" smtClean="0">
                <a:solidFill>
                  <a:schemeClr val="bg1"/>
                </a:solidFill>
              </a:rPr>
              <a:t>Opération soleil </a:t>
            </a:r>
            <a:endParaRPr lang="fr-CA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27133" y="427036"/>
            <a:ext cx="1168400" cy="284163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smtClean="0"/>
              <a:t>Achat solidaire </a:t>
            </a:r>
            <a:endParaRPr lang="fr-CA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3572935" y="711199"/>
            <a:ext cx="5079999" cy="614680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/>
              <a:t>L</a:t>
            </a:r>
            <a:r>
              <a:rPr lang="fr-CA" sz="1400" dirty="0" smtClean="0"/>
              <a:t>a </a:t>
            </a:r>
            <a:r>
              <a:rPr lang="fr-CA" sz="1400" dirty="0"/>
              <a:t>Fondation Mohammed V pour la Solidarité et l'AMESIP inaugurent "Le Petit Souk" au Centre Social Pour la Femme et l'Enfant à Rabat</a:t>
            </a:r>
            <a:r>
              <a:rPr lang="fr-CA" sz="1400" dirty="0" smtClean="0"/>
              <a:t>.</a:t>
            </a:r>
          </a:p>
          <a:p>
            <a:endParaRPr lang="fr-CA" sz="1400" dirty="0"/>
          </a:p>
          <a:p>
            <a:r>
              <a:rPr lang="fr-CA" sz="1400" dirty="0"/>
              <a:t>Cette plateforme de soutien à la commercialisation des produits issus des ateliers d’apprentissage des femmes est ouverte de façon permanente au grand public, de manière à générer un revenu pour les femmes bénéficiaires</a:t>
            </a:r>
            <a:r>
              <a:rPr lang="fr-CA" sz="1400" dirty="0" smtClean="0"/>
              <a:t>.</a:t>
            </a:r>
          </a:p>
          <a:p>
            <a:endParaRPr lang="fr-CA" sz="1400" dirty="0"/>
          </a:p>
          <a:p>
            <a:r>
              <a:rPr lang="fr-CA" sz="1400" dirty="0"/>
              <a:t>C’est un espace d’exposition des produits, gâteaux marocains, confitures, habits traditionnels, prêts à porter, nappe et napperon, broderie, coussins, accessoires de bain et bien évidement des sacs de toile très bellement décorés. Tous ces produits sont, totalement confectionnés par les mains des résidentes</a:t>
            </a:r>
            <a:r>
              <a:rPr lang="fr-CA" sz="1400" dirty="0" smtClean="0"/>
              <a:t>.</a:t>
            </a:r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4216400" y="4360334"/>
            <a:ext cx="3674533" cy="62653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/>
              <a:t>BIENT</a:t>
            </a:r>
            <a:r>
              <a:rPr lang="fr-CA" b="1" dirty="0" smtClean="0"/>
              <a:t>ÔT L’ACHAT SOLIDAIRE EN LIGNE</a:t>
            </a:r>
            <a:endParaRPr lang="fr-CA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1" y="5947833"/>
            <a:ext cx="4203700" cy="838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34931" y="5249333"/>
            <a:ext cx="3674533" cy="698500"/>
          </a:xfrm>
          <a:prstGeom prst="rect">
            <a:avLst/>
          </a:prstGeom>
          <a:solidFill>
            <a:srgbClr val="F9880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/>
              <a:t>ON VOUS TIENT AU COURANT PAR MAIL DÈS LA MISE EN LIGNE</a:t>
            </a:r>
            <a:endParaRPr lang="fr-CA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7603064" y="73036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Pop up</a:t>
            </a:r>
            <a:endParaRPr lang="fr-CA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7721600" y="442368"/>
            <a:ext cx="169333" cy="268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RUBRIQUES SECONDAIRES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6266" y="1600200"/>
            <a:ext cx="8686800" cy="4525963"/>
          </a:xfrm>
        </p:spPr>
        <p:txBody>
          <a:bodyPr>
            <a:normAutofit lnSpcReduction="10000"/>
          </a:bodyPr>
          <a:lstStyle/>
          <a:p>
            <a:endParaRPr lang="fr-CA" dirty="0" smtClean="0"/>
          </a:p>
          <a:p>
            <a:pPr marL="0" indent="0" algn="ctr">
              <a:buNone/>
            </a:pPr>
            <a:r>
              <a:rPr lang="fr-CA" dirty="0" smtClean="0"/>
              <a:t>RUBRIQUES </a:t>
            </a:r>
            <a:r>
              <a:rPr lang="fr-CA" dirty="0" err="1" smtClean="0"/>
              <a:t>footer</a:t>
            </a: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pPr marL="0" indent="0" algn="ctr">
              <a:buNone/>
            </a:pPr>
            <a:r>
              <a:rPr lang="fr-CA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fr-CA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fr-CA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fr-CA" sz="3600" b="1" dirty="0" smtClean="0">
                <a:solidFill>
                  <a:schemeClr val="accent2">
                    <a:lumMod val="75000"/>
                  </a:schemeClr>
                </a:solidFill>
              </a:rPr>
              <a:t>ACTUALITÉ 			PARTENAIRES</a:t>
            </a:r>
          </a:p>
          <a:p>
            <a:pPr marL="0" indent="0" algn="ctr">
              <a:buNone/>
            </a:pPr>
            <a:endParaRPr lang="fr-CA" sz="3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fr-CA" sz="3600" b="1" dirty="0" smtClean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fr-CA" sz="2800" b="1" dirty="0" smtClean="0">
                <a:solidFill>
                  <a:schemeClr val="accent2">
                    <a:lumMod val="75000"/>
                  </a:schemeClr>
                </a:solidFill>
              </a:rPr>
              <a:t>(Dynamique, fil d’actualité et partenaires qui défilent en </a:t>
            </a:r>
            <a:r>
              <a:rPr lang="fr-CA" sz="2800" b="1" dirty="0" err="1" smtClean="0">
                <a:solidFill>
                  <a:schemeClr val="accent2">
                    <a:lumMod val="75000"/>
                  </a:schemeClr>
                </a:solidFill>
              </a:rPr>
              <a:t>slider</a:t>
            </a:r>
            <a:r>
              <a:rPr lang="fr-CA" sz="28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fr-CA" sz="3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fr-CA" sz="3600" b="1" dirty="0" smtClean="0">
                <a:solidFill>
                  <a:schemeClr val="accent2">
                    <a:lumMod val="75000"/>
                  </a:schemeClr>
                </a:solidFill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30991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RUBRIQUES SECONDAIRES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6266" y="1600200"/>
            <a:ext cx="8686800" cy="4525963"/>
          </a:xfrm>
        </p:spPr>
        <p:txBody>
          <a:bodyPr>
            <a:normAutofit/>
          </a:bodyPr>
          <a:lstStyle/>
          <a:p>
            <a:endParaRPr lang="fr-CA" dirty="0" smtClean="0"/>
          </a:p>
          <a:p>
            <a:pPr marL="0" indent="0" algn="ctr">
              <a:buNone/>
            </a:pPr>
            <a:r>
              <a:rPr lang="fr-CA" sz="3600" b="1" dirty="0" smtClean="0">
                <a:solidFill>
                  <a:schemeClr val="accent2">
                    <a:lumMod val="75000"/>
                  </a:schemeClr>
                </a:solidFill>
              </a:rPr>
              <a:t>					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900"/>
            <a:ext cx="9144000" cy="15987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6266" y="4588933"/>
            <a:ext cx="284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NOUS CONTACTER 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3031067" y="4588933"/>
            <a:ext cx="284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MENTIONS LÉGALES 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6163734" y="4588933"/>
            <a:ext cx="298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PLAN ACCÈS DE NOS CENTRES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94083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240</Words>
  <Application>Microsoft Macintosh PowerPoint</Application>
  <PresentationFormat>Présentation à l'écran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PAGE D’ACCUEIL ET RUBRIQUAGE </vt:lpstr>
      <vt:lpstr>LES RUBRIQUES PRIORITAIRES </vt:lpstr>
      <vt:lpstr>Présentation PowerPoint</vt:lpstr>
      <vt:lpstr>LES RUBRIQUES PRORITAIRES </vt:lpstr>
      <vt:lpstr>LES RUBRIQUES SECONDAIRES </vt:lpstr>
      <vt:lpstr>Présentation PowerPoint</vt:lpstr>
      <vt:lpstr>LES RUBRIQUES SECONDAIRES </vt:lpstr>
      <vt:lpstr>LES RUBRIQUES SECONDAIRES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D’ACCUEIL ET RUBRIQUAGE </dc:title>
  <dc:creator>FIRDAOUSS RAIS</dc:creator>
  <cp:lastModifiedBy>FIRDAOUSS RAIS</cp:lastModifiedBy>
  <cp:revision>6</cp:revision>
  <dcterms:created xsi:type="dcterms:W3CDTF">2017-05-04T15:44:00Z</dcterms:created>
  <dcterms:modified xsi:type="dcterms:W3CDTF">2017-05-04T16:41:22Z</dcterms:modified>
</cp:coreProperties>
</file>