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9EF-F8CB-BD4F-B625-D18D5E979907}" type="datetimeFigureOut">
              <a:rPr lang="fr-FR" smtClean="0"/>
              <a:t>08/05/17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153-075F-5B46-93F8-7D5E64A5C3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2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9EF-F8CB-BD4F-B625-D18D5E979907}" type="datetimeFigureOut">
              <a:rPr lang="fr-FR" smtClean="0"/>
              <a:t>08/05/17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153-075F-5B46-93F8-7D5E64A5C3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65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9EF-F8CB-BD4F-B625-D18D5E979907}" type="datetimeFigureOut">
              <a:rPr lang="fr-FR" smtClean="0"/>
              <a:t>08/05/17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153-075F-5B46-93F8-7D5E64A5C3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57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9EF-F8CB-BD4F-B625-D18D5E979907}" type="datetimeFigureOut">
              <a:rPr lang="fr-FR" smtClean="0"/>
              <a:t>08/05/17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153-075F-5B46-93F8-7D5E64A5C3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40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9EF-F8CB-BD4F-B625-D18D5E979907}" type="datetimeFigureOut">
              <a:rPr lang="fr-FR" smtClean="0"/>
              <a:t>08/05/17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153-075F-5B46-93F8-7D5E64A5C3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79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9EF-F8CB-BD4F-B625-D18D5E979907}" type="datetimeFigureOut">
              <a:rPr lang="fr-FR" smtClean="0"/>
              <a:t>08/05/17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153-075F-5B46-93F8-7D5E64A5C3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51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9EF-F8CB-BD4F-B625-D18D5E979907}" type="datetimeFigureOut">
              <a:rPr lang="fr-FR" smtClean="0"/>
              <a:t>08/05/17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153-075F-5B46-93F8-7D5E64A5C3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36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9EF-F8CB-BD4F-B625-D18D5E979907}" type="datetimeFigureOut">
              <a:rPr lang="fr-FR" smtClean="0"/>
              <a:t>08/05/17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153-075F-5B46-93F8-7D5E64A5C3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45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9EF-F8CB-BD4F-B625-D18D5E979907}" type="datetimeFigureOut">
              <a:rPr lang="fr-FR" smtClean="0"/>
              <a:t>08/05/17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153-075F-5B46-93F8-7D5E64A5C3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15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9EF-F8CB-BD4F-B625-D18D5E979907}" type="datetimeFigureOut">
              <a:rPr lang="fr-FR" smtClean="0"/>
              <a:t>08/05/17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153-075F-5B46-93F8-7D5E64A5C3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5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9EF-F8CB-BD4F-B625-D18D5E979907}" type="datetimeFigureOut">
              <a:rPr lang="fr-FR" smtClean="0"/>
              <a:t>08/05/17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153-075F-5B46-93F8-7D5E64A5C3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79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B9EF-F8CB-BD4F-B625-D18D5E979907}" type="datetimeFigureOut">
              <a:rPr lang="fr-FR" smtClean="0"/>
              <a:t>08/05/17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2153-075F-5B46-93F8-7D5E64A5C3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86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ite-AMESIP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59"/>
          <a:stretch/>
        </p:blipFill>
        <p:spPr>
          <a:xfrm>
            <a:off x="0" y="-1"/>
            <a:ext cx="9144000" cy="71600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68730" y="4350214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cet enfant, la rue est une voie sans issue</a:t>
            </a:r>
          </a:p>
          <a:p>
            <a:r>
              <a:rPr lang="fr-FR" dirty="0" smtClean="0"/>
              <a:t>Il a droit à l'éducation, la santé ; </a:t>
            </a:r>
          </a:p>
          <a:p>
            <a:r>
              <a:rPr lang="fr-FR" dirty="0" smtClean="0"/>
              <a:t>le droit de manger à sa faim ;</a:t>
            </a:r>
          </a:p>
          <a:p>
            <a:r>
              <a:rPr lang="fr-FR" dirty="0" smtClean="0"/>
              <a:t>le droit d'être vêtu décemment ;</a:t>
            </a:r>
          </a:p>
          <a:p>
            <a:r>
              <a:rPr lang="fr-FR" dirty="0" smtClean="0"/>
              <a:t>le droit d'être heureux.</a:t>
            </a:r>
            <a:endParaRPr lang="fr-FR" dirty="0"/>
          </a:p>
        </p:txBody>
      </p:sp>
      <p:pic>
        <p:nvPicPr>
          <p:cNvPr id="7" name="Image 6" descr="img-sli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155"/>
            <a:ext cx="9143999" cy="302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ite-AMESIP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74"/>
          <a:stretch/>
        </p:blipFill>
        <p:spPr>
          <a:xfrm>
            <a:off x="-50248" y="1"/>
            <a:ext cx="8401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5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7-05-08 à 13.1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3" y="750507"/>
            <a:ext cx="7596035" cy="2792871"/>
          </a:xfrm>
          <a:prstGeom prst="rect">
            <a:avLst/>
          </a:prstGeom>
        </p:spPr>
      </p:pic>
      <p:pic>
        <p:nvPicPr>
          <p:cNvPr id="5" name="Image 4" descr="Capture d’écran 2017-05-08 à 13.16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5" y="3309929"/>
            <a:ext cx="7870353" cy="34133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92905" y="17319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Bench</a:t>
            </a:r>
            <a:r>
              <a:rPr lang="fr-FR" dirty="0" smtClean="0"/>
              <a:t> d’autres sites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377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42</Words>
  <Application>Microsoft Macintosh PowerPoint</Application>
  <PresentationFormat>Présentation à l'écran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Sabrine ALAMI EL IDRISSI</dc:creator>
  <cp:lastModifiedBy>Sabrine ALAMI EL IDRISSI</cp:lastModifiedBy>
  <cp:revision>3</cp:revision>
  <dcterms:created xsi:type="dcterms:W3CDTF">2017-05-08T12:10:08Z</dcterms:created>
  <dcterms:modified xsi:type="dcterms:W3CDTF">2017-05-08T13:19:56Z</dcterms:modified>
</cp:coreProperties>
</file>