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abin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Fira Sans Condensed Medium"/>
      <p:regular r:id="rId37"/>
      <p:bold r:id="rId38"/>
      <p:italic r:id="rId39"/>
      <p:boldItalic r:id="rId40"/>
    </p:embeddedFont>
    <p:embeddedFont>
      <p:font typeface="Archivo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boldItalic.fntdata"/><Relationship Id="rId20" Type="http://schemas.openxmlformats.org/officeDocument/2006/relationships/slide" Target="slides/slide15.xml"/><Relationship Id="rId41" Type="http://schemas.openxmlformats.org/officeDocument/2006/relationships/font" Target="fonts/ArchivoBlack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abin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74252e5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74252e5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b5a83222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b5a83222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b5a83222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b5a83222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This part of the code defines a Baguette class which is a MonoBehaviour in the Unity game engine. The baguette class has a audioSource AudioSource variable and a baguettePrefab GameObject variable.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b5a83222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b5a83222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b1056419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b1056419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b618c7ef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b618c7ef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b231a8bc3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b231a8bc3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b618c7efd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b618c7efd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82d670a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82d670a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b50490a8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fb50490a8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82d670ae5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82d670ae5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74252e5d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74252e5d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cae4cbd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fcae4cbd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82d670a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82d670a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618c7ef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b618c7ef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b618c7efd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b618c7efd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cde4a31a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cde4a31a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code defines a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Portal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 which is a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MonoBehaviour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Unity game engine. The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Portal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 has a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SceneName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string variable which stores the name of the scene that should be loaded when the player collides with a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Portal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object. In the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method, no action is taken. In the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OnTriggerEnter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method, the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SceneManager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used to load the scene specified by the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SceneName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appears that this code is intended to be attached to a game object in Unity to create a portal that the player can walk through to change scenes. When the player collides with the object, the 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OnTriggerEnter</a:t>
            </a: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is called and the specified scene is loaded.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Overall, this code is a basic implementation of a scene-changing portal in Unity. It could be improved by adding additional functionality such as animations or effects when the player enters the portal, or by implementing error-handling to ensure that the specified scene exists and can be loaded.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b5a83222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b5a83222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613825" y="1319250"/>
            <a:ext cx="40920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b="0" i="0" sz="46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Archivo Black"/>
              <a:buNone/>
              <a:defRPr sz="5200">
                <a:solidFill>
                  <a:srgbClr val="563D2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13825" y="3329450"/>
            <a:ext cx="409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165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434795" y="-517752"/>
            <a:ext cx="3226804" cy="1681778"/>
            <a:chOff x="6434795" y="-517752"/>
            <a:chExt cx="3226804" cy="1681778"/>
          </a:xfrm>
        </p:grpSpPr>
        <p:sp>
          <p:nvSpPr>
            <p:cNvPr id="12" name="Google Shape;12;p2"/>
            <p:cNvSpPr/>
            <p:nvPr/>
          </p:nvSpPr>
          <p:spPr>
            <a:xfrm rot="326997">
              <a:off x="6493912" y="-373280"/>
              <a:ext cx="3108570" cy="1392834"/>
            </a:xfrm>
            <a:custGeom>
              <a:rect b="b" l="l" r="r" t="t"/>
              <a:pathLst>
                <a:path extrusionOk="0" h="24052" w="53680">
                  <a:moveTo>
                    <a:pt x="53680" y="0"/>
                  </a:moveTo>
                  <a:lnTo>
                    <a:pt x="1" y="3101"/>
                  </a:lnTo>
                  <a:cubicBezTo>
                    <a:pt x="2584" y="3344"/>
                    <a:pt x="4834" y="5137"/>
                    <a:pt x="6384" y="7234"/>
                  </a:cubicBezTo>
                  <a:cubicBezTo>
                    <a:pt x="7934" y="9332"/>
                    <a:pt x="8937" y="11794"/>
                    <a:pt x="10244" y="14013"/>
                  </a:cubicBezTo>
                  <a:cubicBezTo>
                    <a:pt x="12676" y="18146"/>
                    <a:pt x="16293" y="21763"/>
                    <a:pt x="20852" y="23314"/>
                  </a:cubicBezTo>
                  <a:cubicBezTo>
                    <a:pt x="22308" y="23802"/>
                    <a:pt x="23862" y="24052"/>
                    <a:pt x="25410" y="24052"/>
                  </a:cubicBezTo>
                  <a:cubicBezTo>
                    <a:pt x="28679" y="24052"/>
                    <a:pt x="31927" y="22939"/>
                    <a:pt x="34196" y="20608"/>
                  </a:cubicBezTo>
                  <a:cubicBezTo>
                    <a:pt x="36233" y="18511"/>
                    <a:pt x="37327" y="15715"/>
                    <a:pt x="38603" y="13101"/>
                  </a:cubicBezTo>
                  <a:cubicBezTo>
                    <a:pt x="39850" y="10456"/>
                    <a:pt x="41491" y="7812"/>
                    <a:pt x="44105" y="6505"/>
                  </a:cubicBezTo>
                  <a:cubicBezTo>
                    <a:pt x="44956" y="6089"/>
                    <a:pt x="45930" y="5880"/>
                    <a:pt x="46895" y="5880"/>
                  </a:cubicBezTo>
                  <a:cubicBezTo>
                    <a:pt x="48893" y="5880"/>
                    <a:pt x="50854" y="6778"/>
                    <a:pt x="51613" y="8602"/>
                  </a:cubicBezTo>
                  <a:lnTo>
                    <a:pt x="53680" y="0"/>
                  </a:lnTo>
                  <a:close/>
                </a:path>
              </a:pathLst>
            </a:custGeom>
            <a:solidFill>
              <a:srgbClr val="7DA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3950" y="-407850"/>
              <a:ext cx="1531176" cy="1151937"/>
            </a:xfrm>
            <a:custGeom>
              <a:rect b="b" l="l" r="r" t="t"/>
              <a:pathLst>
                <a:path extrusionOk="0" h="34676" w="46092">
                  <a:moveTo>
                    <a:pt x="458" y="1"/>
                  </a:moveTo>
                  <a:cubicBezTo>
                    <a:pt x="176" y="1"/>
                    <a:pt x="1" y="382"/>
                    <a:pt x="284" y="588"/>
                  </a:cubicBezTo>
                  <a:cubicBezTo>
                    <a:pt x="8339" y="5451"/>
                    <a:pt x="8461" y="16698"/>
                    <a:pt x="16181" y="21895"/>
                  </a:cubicBezTo>
                  <a:cubicBezTo>
                    <a:pt x="19092" y="23847"/>
                    <a:pt x="22367" y="24338"/>
                    <a:pt x="25708" y="24338"/>
                  </a:cubicBezTo>
                  <a:cubicBezTo>
                    <a:pt x="27985" y="24338"/>
                    <a:pt x="30292" y="24110"/>
                    <a:pt x="32534" y="23962"/>
                  </a:cubicBezTo>
                  <a:cubicBezTo>
                    <a:pt x="32887" y="23939"/>
                    <a:pt x="33233" y="23927"/>
                    <a:pt x="33574" y="23927"/>
                  </a:cubicBezTo>
                  <a:cubicBezTo>
                    <a:pt x="36380" y="23927"/>
                    <a:pt x="38800" y="24739"/>
                    <a:pt x="40832" y="26880"/>
                  </a:cubicBezTo>
                  <a:cubicBezTo>
                    <a:pt x="42838" y="28977"/>
                    <a:pt x="44267" y="31774"/>
                    <a:pt x="45331" y="34449"/>
                  </a:cubicBezTo>
                  <a:cubicBezTo>
                    <a:pt x="45391" y="34605"/>
                    <a:pt x="45532" y="34676"/>
                    <a:pt x="45671" y="34676"/>
                  </a:cubicBezTo>
                  <a:cubicBezTo>
                    <a:pt x="45884" y="34676"/>
                    <a:pt x="46091" y="34511"/>
                    <a:pt x="45999" y="34236"/>
                  </a:cubicBezTo>
                  <a:cubicBezTo>
                    <a:pt x="44753" y="29707"/>
                    <a:pt x="42504" y="24844"/>
                    <a:pt x="37793" y="23081"/>
                  </a:cubicBezTo>
                  <a:cubicBezTo>
                    <a:pt x="36559" y="22628"/>
                    <a:pt x="35300" y="22482"/>
                    <a:pt x="34029" y="22482"/>
                  </a:cubicBezTo>
                  <a:cubicBezTo>
                    <a:pt x="32232" y="22482"/>
                    <a:pt x="30412" y="22774"/>
                    <a:pt x="28613" y="22898"/>
                  </a:cubicBezTo>
                  <a:cubicBezTo>
                    <a:pt x="27748" y="22953"/>
                    <a:pt x="26871" y="22990"/>
                    <a:pt x="25991" y="22990"/>
                  </a:cubicBezTo>
                  <a:cubicBezTo>
                    <a:pt x="23472" y="22990"/>
                    <a:pt x="20934" y="22688"/>
                    <a:pt x="18613" y="21652"/>
                  </a:cubicBezTo>
                  <a:cubicBezTo>
                    <a:pt x="9342" y="17518"/>
                    <a:pt x="9798" y="4235"/>
                    <a:pt x="619" y="41"/>
                  </a:cubicBezTo>
                  <a:cubicBezTo>
                    <a:pt x="563" y="13"/>
                    <a:pt x="509" y="1"/>
                    <a:pt x="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6543646" y="27898"/>
              <a:ext cx="436490" cy="477389"/>
            </a:xfrm>
            <a:custGeom>
              <a:rect b="b" l="l" r="r" t="t"/>
              <a:pathLst>
                <a:path extrusionOk="0" h="7879" w="7204">
                  <a:moveTo>
                    <a:pt x="2504" y="2006"/>
                  </a:moveTo>
                  <a:cubicBezTo>
                    <a:pt x="2511" y="2006"/>
                    <a:pt x="2465" y="2072"/>
                    <a:pt x="2310" y="2268"/>
                  </a:cubicBezTo>
                  <a:lnTo>
                    <a:pt x="2279" y="2304"/>
                  </a:lnTo>
                  <a:lnTo>
                    <a:pt x="2279" y="2298"/>
                  </a:lnTo>
                  <a:cubicBezTo>
                    <a:pt x="2279" y="2258"/>
                    <a:pt x="2492" y="2006"/>
                    <a:pt x="2504" y="2006"/>
                  </a:cubicBezTo>
                  <a:close/>
                  <a:moveTo>
                    <a:pt x="4160" y="1"/>
                  </a:moveTo>
                  <a:cubicBezTo>
                    <a:pt x="3333" y="1"/>
                    <a:pt x="2526" y="428"/>
                    <a:pt x="1884" y="1143"/>
                  </a:cubicBezTo>
                  <a:cubicBezTo>
                    <a:pt x="1124" y="1873"/>
                    <a:pt x="577" y="2785"/>
                    <a:pt x="273" y="3788"/>
                  </a:cubicBezTo>
                  <a:cubicBezTo>
                    <a:pt x="213" y="4031"/>
                    <a:pt x="152" y="4304"/>
                    <a:pt x="152" y="4548"/>
                  </a:cubicBezTo>
                  <a:cubicBezTo>
                    <a:pt x="152" y="4648"/>
                    <a:pt x="173" y="5351"/>
                    <a:pt x="163" y="5351"/>
                  </a:cubicBezTo>
                  <a:cubicBezTo>
                    <a:pt x="160" y="5351"/>
                    <a:pt x="157" y="5320"/>
                    <a:pt x="152" y="5247"/>
                  </a:cubicBezTo>
                  <a:lnTo>
                    <a:pt x="152" y="5247"/>
                  </a:lnTo>
                  <a:cubicBezTo>
                    <a:pt x="152" y="5333"/>
                    <a:pt x="158" y="5419"/>
                    <a:pt x="170" y="5502"/>
                  </a:cubicBezTo>
                  <a:lnTo>
                    <a:pt x="170" y="5502"/>
                  </a:lnTo>
                  <a:cubicBezTo>
                    <a:pt x="1" y="6413"/>
                    <a:pt x="299" y="7312"/>
                    <a:pt x="1368" y="7739"/>
                  </a:cubicBezTo>
                  <a:cubicBezTo>
                    <a:pt x="1595" y="7836"/>
                    <a:pt x="1819" y="7878"/>
                    <a:pt x="2037" y="7878"/>
                  </a:cubicBezTo>
                  <a:cubicBezTo>
                    <a:pt x="2984" y="7878"/>
                    <a:pt x="3831" y="7080"/>
                    <a:pt x="4498" y="6462"/>
                  </a:cubicBezTo>
                  <a:cubicBezTo>
                    <a:pt x="5167" y="5794"/>
                    <a:pt x="6018" y="5155"/>
                    <a:pt x="6504" y="4304"/>
                  </a:cubicBezTo>
                  <a:cubicBezTo>
                    <a:pt x="7204" y="3058"/>
                    <a:pt x="6900" y="1478"/>
                    <a:pt x="5775" y="596"/>
                  </a:cubicBezTo>
                  <a:cubicBezTo>
                    <a:pt x="5256" y="186"/>
                    <a:pt x="4704" y="1"/>
                    <a:pt x="4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11724" y="98748"/>
              <a:ext cx="292271" cy="335707"/>
            </a:xfrm>
            <a:custGeom>
              <a:rect b="b" l="l" r="r" t="t"/>
              <a:pathLst>
                <a:path extrusionOk="0" h="6925" w="6029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5400000">
            <a:off x="-508623" y="3176567"/>
            <a:ext cx="401967" cy="401957"/>
          </a:xfrm>
          <a:custGeom>
            <a:rect b="b" l="l" r="r" t="t"/>
            <a:pathLst>
              <a:path extrusionOk="0" h="42648" w="42649">
                <a:moveTo>
                  <a:pt x="0" y="0"/>
                </a:moveTo>
                <a:lnTo>
                  <a:pt x="0" y="42648"/>
                </a:lnTo>
                <a:lnTo>
                  <a:pt x="42648" y="42648"/>
                </a:lnTo>
                <a:lnTo>
                  <a:pt x="42648" y="0"/>
                </a:lnTo>
                <a:close/>
              </a:path>
            </a:pathLst>
          </a:custGeom>
          <a:solidFill>
            <a:srgbClr val="B926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508623" y="2682235"/>
            <a:ext cx="401967" cy="401957"/>
          </a:xfrm>
          <a:custGeom>
            <a:rect b="b" l="l" r="r" t="t"/>
            <a:pathLst>
              <a:path extrusionOk="0" h="42648" w="42649">
                <a:moveTo>
                  <a:pt x="1" y="0"/>
                </a:moveTo>
                <a:lnTo>
                  <a:pt x="1" y="42648"/>
                </a:lnTo>
                <a:lnTo>
                  <a:pt x="42649" y="42648"/>
                </a:lnTo>
                <a:lnTo>
                  <a:pt x="42649" y="0"/>
                </a:lnTo>
                <a:close/>
              </a:path>
            </a:pathLst>
          </a:custGeom>
          <a:solidFill>
            <a:srgbClr val="E450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5400000">
            <a:off x="-508623" y="2129817"/>
            <a:ext cx="401967" cy="401957"/>
          </a:xfrm>
          <a:custGeom>
            <a:rect b="b" l="l" r="r" t="t"/>
            <a:pathLst>
              <a:path extrusionOk="0" h="42648" w="42649">
                <a:moveTo>
                  <a:pt x="0" y="0"/>
                </a:moveTo>
                <a:lnTo>
                  <a:pt x="0" y="42648"/>
                </a:lnTo>
                <a:lnTo>
                  <a:pt x="42648" y="42648"/>
                </a:lnTo>
                <a:lnTo>
                  <a:pt x="426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2578872" y="1846867"/>
            <a:ext cx="5509597" cy="5509597"/>
            <a:chOff x="-2578872" y="1846867"/>
            <a:chExt cx="5509597" cy="5509597"/>
          </a:xfrm>
        </p:grpSpPr>
        <p:sp>
          <p:nvSpPr>
            <p:cNvPr id="20" name="Google Shape;20;p2"/>
            <p:cNvSpPr/>
            <p:nvPr/>
          </p:nvSpPr>
          <p:spPr>
            <a:xfrm rot="-8100000">
              <a:off x="-2221756" y="3103474"/>
              <a:ext cx="4795365" cy="2996383"/>
            </a:xfrm>
            <a:custGeom>
              <a:rect b="b" l="l" r="r" t="t"/>
              <a:pathLst>
                <a:path extrusionOk="0" h="57175" w="63315">
                  <a:moveTo>
                    <a:pt x="63315" y="0"/>
                  </a:moveTo>
                  <a:lnTo>
                    <a:pt x="63315" y="0"/>
                  </a:lnTo>
                  <a:cubicBezTo>
                    <a:pt x="56050" y="1915"/>
                    <a:pt x="49090" y="5927"/>
                    <a:pt x="42646" y="10182"/>
                  </a:cubicBezTo>
                  <a:cubicBezTo>
                    <a:pt x="33314" y="16353"/>
                    <a:pt x="24165" y="23344"/>
                    <a:pt x="13557" y="26292"/>
                  </a:cubicBezTo>
                  <a:cubicBezTo>
                    <a:pt x="10004" y="27272"/>
                    <a:pt x="6351" y="27778"/>
                    <a:pt x="2680" y="27778"/>
                  </a:cubicBezTo>
                  <a:cubicBezTo>
                    <a:pt x="1798" y="27778"/>
                    <a:pt x="914" y="27749"/>
                    <a:pt x="31" y="27690"/>
                  </a:cubicBezTo>
                  <a:lnTo>
                    <a:pt x="1" y="39393"/>
                  </a:lnTo>
                  <a:cubicBezTo>
                    <a:pt x="2368" y="38753"/>
                    <a:pt x="4803" y="38433"/>
                    <a:pt x="7244" y="38433"/>
                  </a:cubicBezTo>
                  <a:cubicBezTo>
                    <a:pt x="9440" y="38433"/>
                    <a:pt x="11641" y="38692"/>
                    <a:pt x="13800" y="39210"/>
                  </a:cubicBezTo>
                  <a:cubicBezTo>
                    <a:pt x="19940" y="40730"/>
                    <a:pt x="26262" y="42675"/>
                    <a:pt x="31035" y="47660"/>
                  </a:cubicBezTo>
                  <a:cubicBezTo>
                    <a:pt x="36165" y="53031"/>
                    <a:pt x="45729" y="57175"/>
                    <a:pt x="53361" y="57175"/>
                  </a:cubicBezTo>
                  <a:cubicBezTo>
                    <a:pt x="53417" y="57175"/>
                    <a:pt x="53472" y="57174"/>
                    <a:pt x="53527" y="57174"/>
                  </a:cubicBezTo>
                  <a:cubicBezTo>
                    <a:pt x="56567" y="57143"/>
                    <a:pt x="59607" y="56627"/>
                    <a:pt x="62464" y="55654"/>
                  </a:cubicBezTo>
                  <a:cubicBezTo>
                    <a:pt x="62281" y="35320"/>
                    <a:pt x="62555" y="20395"/>
                    <a:pt x="63315" y="0"/>
                  </a:cubicBezTo>
                  <a:close/>
                </a:path>
              </a:pathLst>
            </a:custGeom>
            <a:solidFill>
              <a:srgbClr val="7DA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6398025">
              <a:off x="-924606" y="3870458"/>
              <a:ext cx="2259498" cy="729425"/>
            </a:xfrm>
            <a:custGeom>
              <a:rect b="b" l="l" r="r" t="t"/>
              <a:pathLst>
                <a:path extrusionOk="0" h="23499" w="62341">
                  <a:moveTo>
                    <a:pt x="61899" y="1"/>
                  </a:moveTo>
                  <a:cubicBezTo>
                    <a:pt x="61853" y="1"/>
                    <a:pt x="61807" y="12"/>
                    <a:pt x="61764" y="39"/>
                  </a:cubicBezTo>
                  <a:cubicBezTo>
                    <a:pt x="59515" y="1467"/>
                    <a:pt x="57631" y="3625"/>
                    <a:pt x="55746" y="5449"/>
                  </a:cubicBezTo>
                  <a:cubicBezTo>
                    <a:pt x="53770" y="7425"/>
                    <a:pt x="51795" y="9370"/>
                    <a:pt x="49758" y="11255"/>
                  </a:cubicBezTo>
                  <a:cubicBezTo>
                    <a:pt x="45411" y="15267"/>
                    <a:pt x="40579" y="18854"/>
                    <a:pt x="34955" y="20860"/>
                  </a:cubicBezTo>
                  <a:cubicBezTo>
                    <a:pt x="32280" y="21832"/>
                    <a:pt x="29454" y="22349"/>
                    <a:pt x="26627" y="22379"/>
                  </a:cubicBezTo>
                  <a:cubicBezTo>
                    <a:pt x="23587" y="22379"/>
                    <a:pt x="20821" y="21528"/>
                    <a:pt x="17934" y="20799"/>
                  </a:cubicBezTo>
                  <a:cubicBezTo>
                    <a:pt x="15132" y="20080"/>
                    <a:pt x="12316" y="19821"/>
                    <a:pt x="9492" y="19821"/>
                  </a:cubicBezTo>
                  <a:cubicBezTo>
                    <a:pt x="6465" y="19821"/>
                    <a:pt x="3430" y="20119"/>
                    <a:pt x="395" y="20464"/>
                  </a:cubicBezTo>
                  <a:cubicBezTo>
                    <a:pt x="10" y="20524"/>
                    <a:pt x="1" y="21074"/>
                    <a:pt x="366" y="21074"/>
                  </a:cubicBezTo>
                  <a:cubicBezTo>
                    <a:pt x="375" y="21074"/>
                    <a:pt x="385" y="21073"/>
                    <a:pt x="395" y="21072"/>
                  </a:cubicBezTo>
                  <a:lnTo>
                    <a:pt x="426" y="21103"/>
                  </a:lnTo>
                  <a:cubicBezTo>
                    <a:pt x="2638" y="20970"/>
                    <a:pt x="4805" y="20875"/>
                    <a:pt x="6951" y="20875"/>
                  </a:cubicBezTo>
                  <a:cubicBezTo>
                    <a:pt x="11204" y="20875"/>
                    <a:pt x="15373" y="21248"/>
                    <a:pt x="19636" y="22440"/>
                  </a:cubicBezTo>
                  <a:cubicBezTo>
                    <a:pt x="22148" y="23134"/>
                    <a:pt x="24636" y="23499"/>
                    <a:pt x="27112" y="23499"/>
                  </a:cubicBezTo>
                  <a:cubicBezTo>
                    <a:pt x="30058" y="23499"/>
                    <a:pt x="32989" y="22983"/>
                    <a:pt x="35928" y="21893"/>
                  </a:cubicBezTo>
                  <a:cubicBezTo>
                    <a:pt x="41186" y="19887"/>
                    <a:pt x="45807" y="16604"/>
                    <a:pt x="49940" y="12866"/>
                  </a:cubicBezTo>
                  <a:cubicBezTo>
                    <a:pt x="52098" y="10920"/>
                    <a:pt x="54135" y="8884"/>
                    <a:pt x="56172" y="6817"/>
                  </a:cubicBezTo>
                  <a:cubicBezTo>
                    <a:pt x="58178" y="4750"/>
                    <a:pt x="60457" y="2744"/>
                    <a:pt x="62190" y="464"/>
                  </a:cubicBezTo>
                  <a:cubicBezTo>
                    <a:pt x="62340" y="263"/>
                    <a:pt x="62118" y="1"/>
                    <a:pt x="61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010195">
              <a:off x="-1017399" y="4798808"/>
              <a:ext cx="2869219" cy="538905"/>
            </a:xfrm>
            <a:custGeom>
              <a:rect b="b" l="l" r="r" t="t"/>
              <a:pathLst>
                <a:path extrusionOk="0" h="15934" w="85230">
                  <a:moveTo>
                    <a:pt x="11473" y="0"/>
                  </a:moveTo>
                  <a:cubicBezTo>
                    <a:pt x="7723" y="0"/>
                    <a:pt x="3975" y="528"/>
                    <a:pt x="337" y="1567"/>
                  </a:cubicBezTo>
                  <a:cubicBezTo>
                    <a:pt x="0" y="1651"/>
                    <a:pt x="104" y="2124"/>
                    <a:pt x="409" y="2124"/>
                  </a:cubicBezTo>
                  <a:cubicBezTo>
                    <a:pt x="434" y="2124"/>
                    <a:pt x="461" y="2121"/>
                    <a:pt x="489" y="2114"/>
                  </a:cubicBezTo>
                  <a:cubicBezTo>
                    <a:pt x="3808" y="1317"/>
                    <a:pt x="7116" y="930"/>
                    <a:pt x="10381" y="930"/>
                  </a:cubicBezTo>
                  <a:cubicBezTo>
                    <a:pt x="18687" y="930"/>
                    <a:pt x="26720" y="3429"/>
                    <a:pt x="33985" y="8011"/>
                  </a:cubicBezTo>
                  <a:cubicBezTo>
                    <a:pt x="38788" y="11050"/>
                    <a:pt x="43438" y="14029"/>
                    <a:pt x="49061" y="15184"/>
                  </a:cubicBezTo>
                  <a:cubicBezTo>
                    <a:pt x="51520" y="15703"/>
                    <a:pt x="54015" y="15934"/>
                    <a:pt x="56514" y="15934"/>
                  </a:cubicBezTo>
                  <a:cubicBezTo>
                    <a:pt x="59577" y="15934"/>
                    <a:pt x="62645" y="15588"/>
                    <a:pt x="65657" y="15002"/>
                  </a:cubicBezTo>
                  <a:cubicBezTo>
                    <a:pt x="72314" y="13664"/>
                    <a:pt x="78788" y="11537"/>
                    <a:pt x="84928" y="8649"/>
                  </a:cubicBezTo>
                  <a:cubicBezTo>
                    <a:pt x="85230" y="8512"/>
                    <a:pt x="85062" y="8054"/>
                    <a:pt x="84781" y="8054"/>
                  </a:cubicBezTo>
                  <a:cubicBezTo>
                    <a:pt x="84750" y="8054"/>
                    <a:pt x="84718" y="8060"/>
                    <a:pt x="84685" y="8072"/>
                  </a:cubicBezTo>
                  <a:cubicBezTo>
                    <a:pt x="75286" y="10937"/>
                    <a:pt x="65985" y="14812"/>
                    <a:pt x="56206" y="14812"/>
                  </a:cubicBezTo>
                  <a:cubicBezTo>
                    <a:pt x="53746" y="14812"/>
                    <a:pt x="51256" y="14567"/>
                    <a:pt x="48727" y="13999"/>
                  </a:cubicBezTo>
                  <a:cubicBezTo>
                    <a:pt x="42861" y="12692"/>
                    <a:pt x="38119" y="9288"/>
                    <a:pt x="33104" y="6248"/>
                  </a:cubicBezTo>
                  <a:cubicBezTo>
                    <a:pt x="28453" y="3360"/>
                    <a:pt x="23347" y="1446"/>
                    <a:pt x="17966" y="534"/>
                  </a:cubicBezTo>
                  <a:cubicBezTo>
                    <a:pt x="15815" y="177"/>
                    <a:pt x="13644" y="0"/>
                    <a:pt x="1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-657967" y="-780774"/>
            <a:ext cx="2443912" cy="2954257"/>
            <a:chOff x="-657967" y="-780774"/>
            <a:chExt cx="2443912" cy="2954257"/>
          </a:xfrm>
        </p:grpSpPr>
        <p:sp>
          <p:nvSpPr>
            <p:cNvPr id="24" name="Google Shape;24;p2"/>
            <p:cNvSpPr/>
            <p:nvPr/>
          </p:nvSpPr>
          <p:spPr>
            <a:xfrm>
              <a:off x="-240766" y="-780774"/>
              <a:ext cx="2026710" cy="1993127"/>
            </a:xfrm>
            <a:custGeom>
              <a:rect b="b" l="l" r="r" t="t"/>
              <a:pathLst>
                <a:path extrusionOk="0" h="32464" w="33011">
                  <a:moveTo>
                    <a:pt x="0" y="1"/>
                  </a:moveTo>
                  <a:lnTo>
                    <a:pt x="0" y="32463"/>
                  </a:lnTo>
                  <a:cubicBezTo>
                    <a:pt x="2067" y="31491"/>
                    <a:pt x="4256" y="30670"/>
                    <a:pt x="6444" y="30062"/>
                  </a:cubicBezTo>
                  <a:cubicBezTo>
                    <a:pt x="10973" y="28755"/>
                    <a:pt x="15654" y="27965"/>
                    <a:pt x="20153" y="26658"/>
                  </a:cubicBezTo>
                  <a:cubicBezTo>
                    <a:pt x="23739" y="25655"/>
                    <a:pt x="27387" y="24196"/>
                    <a:pt x="29788" y="21490"/>
                  </a:cubicBezTo>
                  <a:cubicBezTo>
                    <a:pt x="32189" y="18785"/>
                    <a:pt x="33010" y="14500"/>
                    <a:pt x="30761" y="11673"/>
                  </a:cubicBezTo>
                  <a:cubicBezTo>
                    <a:pt x="29758" y="10396"/>
                    <a:pt x="28299" y="9575"/>
                    <a:pt x="26901" y="8694"/>
                  </a:cubicBezTo>
                  <a:cubicBezTo>
                    <a:pt x="24834" y="7417"/>
                    <a:pt x="22858" y="5958"/>
                    <a:pt x="21399" y="4074"/>
                  </a:cubicBezTo>
                  <a:cubicBezTo>
                    <a:pt x="20426" y="2888"/>
                    <a:pt x="19788" y="1490"/>
                    <a:pt x="19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57967" y="-575275"/>
              <a:ext cx="1972572" cy="2748758"/>
            </a:xfrm>
            <a:custGeom>
              <a:rect b="b" l="l" r="r" t="t"/>
              <a:pathLst>
                <a:path extrusionOk="0" h="69677" w="50005">
                  <a:moveTo>
                    <a:pt x="39791" y="1"/>
                  </a:moveTo>
                  <a:cubicBezTo>
                    <a:pt x="39716" y="1"/>
                    <a:pt x="39637" y="39"/>
                    <a:pt x="39609" y="123"/>
                  </a:cubicBezTo>
                  <a:lnTo>
                    <a:pt x="39640" y="123"/>
                  </a:lnTo>
                  <a:cubicBezTo>
                    <a:pt x="38272" y="4895"/>
                    <a:pt x="42345" y="8907"/>
                    <a:pt x="44837" y="12494"/>
                  </a:cubicBezTo>
                  <a:cubicBezTo>
                    <a:pt x="46661" y="15078"/>
                    <a:pt x="47999" y="17813"/>
                    <a:pt x="47755" y="21066"/>
                  </a:cubicBezTo>
                  <a:cubicBezTo>
                    <a:pt x="47512" y="24470"/>
                    <a:pt x="45749" y="27661"/>
                    <a:pt x="43530" y="30184"/>
                  </a:cubicBezTo>
                  <a:cubicBezTo>
                    <a:pt x="38971" y="35321"/>
                    <a:pt x="32314" y="37965"/>
                    <a:pt x="26448" y="41218"/>
                  </a:cubicBezTo>
                  <a:cubicBezTo>
                    <a:pt x="21038" y="44197"/>
                    <a:pt x="16114" y="47905"/>
                    <a:pt x="11767" y="52282"/>
                  </a:cubicBezTo>
                  <a:cubicBezTo>
                    <a:pt x="6873" y="57115"/>
                    <a:pt x="2922" y="62829"/>
                    <a:pt x="125" y="69151"/>
                  </a:cubicBezTo>
                  <a:cubicBezTo>
                    <a:pt x="1" y="69421"/>
                    <a:pt x="230" y="69676"/>
                    <a:pt x="466" y="69676"/>
                  </a:cubicBezTo>
                  <a:cubicBezTo>
                    <a:pt x="575" y="69676"/>
                    <a:pt x="686" y="69621"/>
                    <a:pt x="764" y="69486"/>
                  </a:cubicBezTo>
                  <a:cubicBezTo>
                    <a:pt x="6873" y="57814"/>
                    <a:pt x="16022" y="48269"/>
                    <a:pt x="27603" y="41917"/>
                  </a:cubicBezTo>
                  <a:cubicBezTo>
                    <a:pt x="33287" y="38786"/>
                    <a:pt x="39640" y="36051"/>
                    <a:pt x="44047" y="31096"/>
                  </a:cubicBezTo>
                  <a:cubicBezTo>
                    <a:pt x="47573" y="27084"/>
                    <a:pt x="50005" y="21400"/>
                    <a:pt x="47907" y="16111"/>
                  </a:cubicBezTo>
                  <a:cubicBezTo>
                    <a:pt x="45749" y="10670"/>
                    <a:pt x="39153" y="6567"/>
                    <a:pt x="39944" y="153"/>
                  </a:cubicBezTo>
                  <a:cubicBezTo>
                    <a:pt x="39960" y="55"/>
                    <a:pt x="39879" y="1"/>
                    <a:pt x="39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39627" y="105361"/>
              <a:ext cx="663934" cy="626092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570201" y="2785398"/>
            <a:ext cx="1794025" cy="2899546"/>
            <a:chOff x="7570201" y="2785398"/>
            <a:chExt cx="1794025" cy="2899546"/>
          </a:xfrm>
        </p:grpSpPr>
        <p:sp>
          <p:nvSpPr>
            <p:cNvPr id="28" name="Google Shape;28;p2"/>
            <p:cNvSpPr/>
            <p:nvPr/>
          </p:nvSpPr>
          <p:spPr>
            <a:xfrm>
              <a:off x="7570201" y="2785398"/>
              <a:ext cx="1794025" cy="2899546"/>
            </a:xfrm>
            <a:custGeom>
              <a:rect b="b" l="l" r="r" t="t"/>
              <a:pathLst>
                <a:path extrusionOk="0" h="30802" w="19058">
                  <a:moveTo>
                    <a:pt x="15106" y="15198"/>
                  </a:moveTo>
                  <a:cubicBezTo>
                    <a:pt x="15120" y="15217"/>
                    <a:pt x="15136" y="15236"/>
                    <a:pt x="15155" y="15255"/>
                  </a:cubicBezTo>
                  <a:lnTo>
                    <a:pt x="15145" y="15291"/>
                  </a:lnTo>
                  <a:lnTo>
                    <a:pt x="15145" y="15291"/>
                  </a:lnTo>
                  <a:cubicBezTo>
                    <a:pt x="15131" y="15257"/>
                    <a:pt x="15118" y="15227"/>
                    <a:pt x="15106" y="15198"/>
                  </a:cubicBezTo>
                  <a:close/>
                  <a:moveTo>
                    <a:pt x="11355" y="21547"/>
                  </a:moveTo>
                  <a:cubicBezTo>
                    <a:pt x="11357" y="21551"/>
                    <a:pt x="11359" y="21555"/>
                    <a:pt x="11361" y="21559"/>
                  </a:cubicBezTo>
                  <a:lnTo>
                    <a:pt x="11361" y="21559"/>
                  </a:lnTo>
                  <a:cubicBezTo>
                    <a:pt x="11359" y="21555"/>
                    <a:pt x="11357" y="21551"/>
                    <a:pt x="11355" y="21547"/>
                  </a:cubicBezTo>
                  <a:close/>
                  <a:moveTo>
                    <a:pt x="11243" y="21562"/>
                  </a:moveTo>
                  <a:cubicBezTo>
                    <a:pt x="11290" y="21565"/>
                    <a:pt x="11332" y="21572"/>
                    <a:pt x="11370" y="21581"/>
                  </a:cubicBezTo>
                  <a:lnTo>
                    <a:pt x="11370" y="21581"/>
                  </a:lnTo>
                  <a:cubicBezTo>
                    <a:pt x="11449" y="21758"/>
                    <a:pt x="11470" y="21830"/>
                    <a:pt x="11452" y="21830"/>
                  </a:cubicBezTo>
                  <a:cubicBezTo>
                    <a:pt x="11430" y="21830"/>
                    <a:pt x="11348" y="21720"/>
                    <a:pt x="11243" y="21562"/>
                  </a:cubicBezTo>
                  <a:close/>
                  <a:moveTo>
                    <a:pt x="11371" y="21581"/>
                  </a:moveTo>
                  <a:cubicBezTo>
                    <a:pt x="11672" y="21650"/>
                    <a:pt x="11703" y="21870"/>
                    <a:pt x="11614" y="21870"/>
                  </a:cubicBezTo>
                  <a:cubicBezTo>
                    <a:pt x="11563" y="21870"/>
                    <a:pt x="11473" y="21797"/>
                    <a:pt x="11371" y="21581"/>
                  </a:cubicBezTo>
                  <a:close/>
                  <a:moveTo>
                    <a:pt x="15318" y="0"/>
                  </a:moveTo>
                  <a:cubicBezTo>
                    <a:pt x="14438" y="0"/>
                    <a:pt x="13508" y="647"/>
                    <a:pt x="13331" y="1486"/>
                  </a:cubicBezTo>
                  <a:cubicBezTo>
                    <a:pt x="12693" y="4647"/>
                    <a:pt x="9896" y="6045"/>
                    <a:pt x="7313" y="7352"/>
                  </a:cubicBezTo>
                  <a:cubicBezTo>
                    <a:pt x="4152" y="8993"/>
                    <a:pt x="1933" y="11942"/>
                    <a:pt x="1264" y="15437"/>
                  </a:cubicBezTo>
                  <a:cubicBezTo>
                    <a:pt x="1" y="21891"/>
                    <a:pt x="3725" y="30802"/>
                    <a:pt x="10867" y="30802"/>
                  </a:cubicBezTo>
                  <a:cubicBezTo>
                    <a:pt x="11630" y="30802"/>
                    <a:pt x="12432" y="30700"/>
                    <a:pt x="13270" y="30483"/>
                  </a:cubicBezTo>
                  <a:cubicBezTo>
                    <a:pt x="14699" y="30088"/>
                    <a:pt x="16219" y="28781"/>
                    <a:pt x="16492" y="27261"/>
                  </a:cubicBezTo>
                  <a:cubicBezTo>
                    <a:pt x="16918" y="24981"/>
                    <a:pt x="16979" y="22641"/>
                    <a:pt x="16644" y="20361"/>
                  </a:cubicBezTo>
                  <a:cubicBezTo>
                    <a:pt x="16523" y="19297"/>
                    <a:pt x="16279" y="18264"/>
                    <a:pt x="15945" y="17261"/>
                  </a:cubicBezTo>
                  <a:cubicBezTo>
                    <a:pt x="15802" y="16831"/>
                    <a:pt x="15602" y="16401"/>
                    <a:pt x="15420" y="15970"/>
                  </a:cubicBezTo>
                  <a:lnTo>
                    <a:pt x="15420" y="15970"/>
                  </a:lnTo>
                  <a:cubicBezTo>
                    <a:pt x="15867" y="15308"/>
                    <a:pt x="16347" y="14653"/>
                    <a:pt x="16735" y="13948"/>
                  </a:cubicBezTo>
                  <a:cubicBezTo>
                    <a:pt x="17495" y="12580"/>
                    <a:pt x="18103" y="11121"/>
                    <a:pt x="18590" y="9632"/>
                  </a:cubicBezTo>
                  <a:cubicBezTo>
                    <a:pt x="18877" y="8769"/>
                    <a:pt x="18806" y="7864"/>
                    <a:pt x="18483" y="7048"/>
                  </a:cubicBezTo>
                  <a:lnTo>
                    <a:pt x="18483" y="7048"/>
                  </a:lnTo>
                  <a:cubicBezTo>
                    <a:pt x="19057" y="4503"/>
                    <a:pt x="18425" y="1939"/>
                    <a:pt x="16249" y="300"/>
                  </a:cubicBezTo>
                  <a:cubicBezTo>
                    <a:pt x="15974" y="92"/>
                    <a:pt x="15650" y="0"/>
                    <a:pt x="15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82000" y="4392563"/>
              <a:ext cx="790263" cy="733123"/>
            </a:xfrm>
            <a:custGeom>
              <a:rect b="b" l="l" r="r" t="t"/>
              <a:pathLst>
                <a:path extrusionOk="0" h="7788" w="8395">
                  <a:moveTo>
                    <a:pt x="4640" y="1"/>
                  </a:moveTo>
                  <a:cubicBezTo>
                    <a:pt x="4268" y="1"/>
                    <a:pt x="3896" y="99"/>
                    <a:pt x="3561" y="297"/>
                  </a:cubicBezTo>
                  <a:lnTo>
                    <a:pt x="3592" y="297"/>
                  </a:lnTo>
                  <a:cubicBezTo>
                    <a:pt x="3105" y="571"/>
                    <a:pt x="2710" y="966"/>
                    <a:pt x="2437" y="1452"/>
                  </a:cubicBezTo>
                  <a:cubicBezTo>
                    <a:pt x="2285" y="1726"/>
                    <a:pt x="2163" y="1999"/>
                    <a:pt x="2072" y="2273"/>
                  </a:cubicBezTo>
                  <a:cubicBezTo>
                    <a:pt x="2044" y="2340"/>
                    <a:pt x="2036" y="2365"/>
                    <a:pt x="2041" y="2365"/>
                  </a:cubicBezTo>
                  <a:cubicBezTo>
                    <a:pt x="2042" y="2365"/>
                    <a:pt x="2044" y="2363"/>
                    <a:pt x="2046" y="2361"/>
                  </a:cubicBezTo>
                  <a:lnTo>
                    <a:pt x="2046" y="2361"/>
                  </a:lnTo>
                  <a:cubicBezTo>
                    <a:pt x="2035" y="2380"/>
                    <a:pt x="2024" y="2401"/>
                    <a:pt x="2011" y="2425"/>
                  </a:cubicBezTo>
                  <a:cubicBezTo>
                    <a:pt x="1859" y="2698"/>
                    <a:pt x="1677" y="2972"/>
                    <a:pt x="1464" y="3215"/>
                  </a:cubicBezTo>
                  <a:cubicBezTo>
                    <a:pt x="1547" y="3110"/>
                    <a:pt x="1577" y="3070"/>
                    <a:pt x="1576" y="3070"/>
                  </a:cubicBezTo>
                  <a:lnTo>
                    <a:pt x="1576" y="3070"/>
                  </a:lnTo>
                  <a:cubicBezTo>
                    <a:pt x="1573" y="3070"/>
                    <a:pt x="1274" y="3443"/>
                    <a:pt x="1251" y="3489"/>
                  </a:cubicBezTo>
                  <a:cubicBezTo>
                    <a:pt x="1008" y="3823"/>
                    <a:pt x="826" y="4188"/>
                    <a:pt x="704" y="4583"/>
                  </a:cubicBezTo>
                  <a:cubicBezTo>
                    <a:pt x="1" y="6233"/>
                    <a:pt x="1681" y="7787"/>
                    <a:pt x="3238" y="7787"/>
                  </a:cubicBezTo>
                  <a:cubicBezTo>
                    <a:pt x="3430" y="7787"/>
                    <a:pt x="3621" y="7764"/>
                    <a:pt x="3804" y="7713"/>
                  </a:cubicBezTo>
                  <a:cubicBezTo>
                    <a:pt x="6692" y="6954"/>
                    <a:pt x="8394" y="2182"/>
                    <a:pt x="5719" y="297"/>
                  </a:cubicBezTo>
                  <a:cubicBezTo>
                    <a:pt x="5385" y="99"/>
                    <a:pt x="5013" y="1"/>
                    <a:pt x="4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648373" y="3383748"/>
              <a:ext cx="663934" cy="626092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/>
          <p:nvPr/>
        </p:nvSpPr>
        <p:spPr>
          <a:xfrm flipH="1" rot="10800000">
            <a:off x="-717993" y="-369891"/>
            <a:ext cx="3342470" cy="2069815"/>
          </a:xfrm>
          <a:custGeom>
            <a:rect b="b" l="l" r="r" t="t"/>
            <a:pathLst>
              <a:path extrusionOk="0" h="38737" w="62555">
                <a:moveTo>
                  <a:pt x="14193" y="1"/>
                </a:moveTo>
                <a:cubicBezTo>
                  <a:pt x="13947" y="1"/>
                  <a:pt x="13703" y="24"/>
                  <a:pt x="13466" y="74"/>
                </a:cubicBezTo>
                <a:cubicBezTo>
                  <a:pt x="10457" y="499"/>
                  <a:pt x="7934" y="2657"/>
                  <a:pt x="6353" y="5241"/>
                </a:cubicBezTo>
                <a:cubicBezTo>
                  <a:pt x="4773" y="7794"/>
                  <a:pt x="3982" y="10803"/>
                  <a:pt x="3314" y="13721"/>
                </a:cubicBezTo>
                <a:cubicBezTo>
                  <a:pt x="1794" y="20500"/>
                  <a:pt x="669" y="27338"/>
                  <a:pt x="0" y="34238"/>
                </a:cubicBezTo>
                <a:lnTo>
                  <a:pt x="1095" y="38737"/>
                </a:lnTo>
                <a:lnTo>
                  <a:pt x="62555" y="37764"/>
                </a:lnTo>
                <a:lnTo>
                  <a:pt x="62555" y="33418"/>
                </a:lnTo>
                <a:cubicBezTo>
                  <a:pt x="62342" y="26275"/>
                  <a:pt x="56354" y="19740"/>
                  <a:pt x="49272" y="18919"/>
                </a:cubicBezTo>
                <a:cubicBezTo>
                  <a:pt x="48588" y="18837"/>
                  <a:pt x="47904" y="18802"/>
                  <a:pt x="47221" y="18802"/>
                </a:cubicBezTo>
                <a:cubicBezTo>
                  <a:pt x="43494" y="18802"/>
                  <a:pt x="39781" y="19836"/>
                  <a:pt x="36053" y="19836"/>
                </a:cubicBezTo>
                <a:cubicBezTo>
                  <a:pt x="35667" y="19836"/>
                  <a:pt x="35281" y="19825"/>
                  <a:pt x="34895" y="19800"/>
                </a:cubicBezTo>
                <a:cubicBezTo>
                  <a:pt x="28238" y="19375"/>
                  <a:pt x="22037" y="14694"/>
                  <a:pt x="19849" y="8402"/>
                </a:cubicBezTo>
                <a:cubicBezTo>
                  <a:pt x="18967" y="5940"/>
                  <a:pt x="18633" y="3205"/>
                  <a:pt x="16900" y="1259"/>
                </a:cubicBezTo>
                <a:cubicBezTo>
                  <a:pt x="16566" y="864"/>
                  <a:pt x="16141" y="530"/>
                  <a:pt x="15685" y="287"/>
                </a:cubicBezTo>
                <a:cubicBezTo>
                  <a:pt x="15213" y="102"/>
                  <a:pt x="14700" y="1"/>
                  <a:pt x="14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 txBox="1"/>
          <p:nvPr>
            <p:ph hasCustomPrompt="1" type="title"/>
          </p:nvPr>
        </p:nvSpPr>
        <p:spPr>
          <a:xfrm>
            <a:off x="1930875" y="883400"/>
            <a:ext cx="52821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/>
          <p:nvPr>
            <p:ph idx="1" type="subTitle"/>
          </p:nvPr>
        </p:nvSpPr>
        <p:spPr>
          <a:xfrm>
            <a:off x="2771500" y="2293425"/>
            <a:ext cx="36009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 flipH="1" rot="4497596">
            <a:off x="6989267" y="2071272"/>
            <a:ext cx="2314282" cy="2531125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 flipH="1" rot="-2233987">
            <a:off x="-32760" y="2170178"/>
            <a:ext cx="2314281" cy="2531124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-1880017" y="3997030"/>
            <a:ext cx="4854176" cy="1095003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 flipH="1" rot="10800000">
            <a:off x="8106399" y="-368620"/>
            <a:ext cx="1294456" cy="1816224"/>
          </a:xfrm>
          <a:custGeom>
            <a:rect b="b" l="l" r="r" t="t"/>
            <a:pathLst>
              <a:path extrusionOk="0" h="33991" w="24226">
                <a:moveTo>
                  <a:pt x="17094" y="0"/>
                </a:moveTo>
                <a:cubicBezTo>
                  <a:pt x="16771" y="0"/>
                  <a:pt x="16445" y="190"/>
                  <a:pt x="16323" y="570"/>
                </a:cubicBezTo>
                <a:lnTo>
                  <a:pt x="16293" y="540"/>
                </a:lnTo>
                <a:cubicBezTo>
                  <a:pt x="14864" y="5585"/>
                  <a:pt x="8785" y="7683"/>
                  <a:pt x="5350" y="11087"/>
                </a:cubicBezTo>
                <a:cubicBezTo>
                  <a:pt x="1642" y="14704"/>
                  <a:pt x="1" y="20357"/>
                  <a:pt x="3375" y="24795"/>
                </a:cubicBezTo>
                <a:cubicBezTo>
                  <a:pt x="4834" y="26710"/>
                  <a:pt x="6900" y="27956"/>
                  <a:pt x="8998" y="29142"/>
                </a:cubicBezTo>
                <a:cubicBezTo>
                  <a:pt x="11429" y="30540"/>
                  <a:pt x="13831" y="32151"/>
                  <a:pt x="16353" y="33397"/>
                </a:cubicBezTo>
                <a:cubicBezTo>
                  <a:pt x="17181" y="33798"/>
                  <a:pt x="18010" y="33990"/>
                  <a:pt x="18798" y="33990"/>
                </a:cubicBezTo>
                <a:cubicBezTo>
                  <a:pt x="20818" y="33990"/>
                  <a:pt x="22562" y="32723"/>
                  <a:pt x="23284" y="30449"/>
                </a:cubicBezTo>
                <a:cubicBezTo>
                  <a:pt x="24226" y="27561"/>
                  <a:pt x="23436" y="24126"/>
                  <a:pt x="21885" y="21604"/>
                </a:cubicBezTo>
                <a:cubicBezTo>
                  <a:pt x="21030" y="20185"/>
                  <a:pt x="19495" y="18328"/>
                  <a:pt x="17731" y="16927"/>
                </a:cubicBezTo>
                <a:lnTo>
                  <a:pt x="17731" y="16927"/>
                </a:lnTo>
                <a:cubicBezTo>
                  <a:pt x="17602" y="15759"/>
                  <a:pt x="17335" y="14606"/>
                  <a:pt x="16931" y="13488"/>
                </a:cubicBezTo>
                <a:cubicBezTo>
                  <a:pt x="16447" y="12177"/>
                  <a:pt x="15555" y="11060"/>
                  <a:pt x="14446" y="10425"/>
                </a:cubicBezTo>
                <a:lnTo>
                  <a:pt x="14446" y="10425"/>
                </a:lnTo>
                <a:cubicBezTo>
                  <a:pt x="14940" y="9913"/>
                  <a:pt x="15411" y="9389"/>
                  <a:pt x="15837" y="8838"/>
                </a:cubicBezTo>
                <a:cubicBezTo>
                  <a:pt x="17752" y="6284"/>
                  <a:pt x="18664" y="3670"/>
                  <a:pt x="17843" y="570"/>
                </a:cubicBezTo>
                <a:cubicBezTo>
                  <a:pt x="17736" y="190"/>
                  <a:pt x="17417" y="0"/>
                  <a:pt x="17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 flipH="1" rot="10800000">
            <a:off x="5245511" y="3069956"/>
            <a:ext cx="4421544" cy="2262919"/>
          </a:xfrm>
          <a:custGeom>
            <a:rect b="b" l="l" r="r" t="t"/>
            <a:pathLst>
              <a:path extrusionOk="0" h="38737" w="62555">
                <a:moveTo>
                  <a:pt x="61461" y="0"/>
                </a:moveTo>
                <a:lnTo>
                  <a:pt x="0" y="973"/>
                </a:lnTo>
                <a:lnTo>
                  <a:pt x="0" y="5319"/>
                </a:lnTo>
                <a:cubicBezTo>
                  <a:pt x="213" y="12462"/>
                  <a:pt x="6201" y="18997"/>
                  <a:pt x="13314" y="19818"/>
                </a:cubicBezTo>
                <a:cubicBezTo>
                  <a:pt x="13972" y="19893"/>
                  <a:pt x="14632" y="19925"/>
                  <a:pt x="15292" y="19925"/>
                </a:cubicBezTo>
                <a:cubicBezTo>
                  <a:pt x="19021" y="19925"/>
                  <a:pt x="22767" y="18900"/>
                  <a:pt x="26514" y="18900"/>
                </a:cubicBezTo>
                <a:cubicBezTo>
                  <a:pt x="26906" y="18900"/>
                  <a:pt x="27299" y="18912"/>
                  <a:pt x="27691" y="18936"/>
                </a:cubicBezTo>
                <a:cubicBezTo>
                  <a:pt x="34348" y="19332"/>
                  <a:pt x="40518" y="24043"/>
                  <a:pt x="42737" y="30335"/>
                </a:cubicBezTo>
                <a:cubicBezTo>
                  <a:pt x="43588" y="32797"/>
                  <a:pt x="43953" y="35532"/>
                  <a:pt x="45655" y="37478"/>
                </a:cubicBezTo>
                <a:cubicBezTo>
                  <a:pt x="45989" y="37873"/>
                  <a:pt x="46415" y="38207"/>
                  <a:pt x="46901" y="38450"/>
                </a:cubicBezTo>
                <a:cubicBezTo>
                  <a:pt x="47372" y="38635"/>
                  <a:pt x="47871" y="38736"/>
                  <a:pt x="48379" y="38736"/>
                </a:cubicBezTo>
                <a:cubicBezTo>
                  <a:pt x="48625" y="38736"/>
                  <a:pt x="48872" y="38713"/>
                  <a:pt x="49120" y="38663"/>
                </a:cubicBezTo>
                <a:cubicBezTo>
                  <a:pt x="52099" y="38237"/>
                  <a:pt x="54621" y="36079"/>
                  <a:pt x="56232" y="33496"/>
                </a:cubicBezTo>
                <a:cubicBezTo>
                  <a:pt x="57813" y="30943"/>
                  <a:pt x="58573" y="27964"/>
                  <a:pt x="59272" y="25015"/>
                </a:cubicBezTo>
                <a:cubicBezTo>
                  <a:pt x="60792" y="18237"/>
                  <a:pt x="61886" y="11398"/>
                  <a:pt x="62555" y="4499"/>
                </a:cubicBezTo>
                <a:lnTo>
                  <a:pt x="614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-449217" y="4113605"/>
            <a:ext cx="4854176" cy="1095003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 flipH="1" rot="10800000">
            <a:off x="-329975" y="168130"/>
            <a:ext cx="781364" cy="1664537"/>
          </a:xfrm>
          <a:custGeom>
            <a:rect b="b" l="l" r="r" t="t"/>
            <a:pathLst>
              <a:path extrusionOk="0" h="28252" w="13262">
                <a:moveTo>
                  <a:pt x="10101" y="0"/>
                </a:moveTo>
                <a:cubicBezTo>
                  <a:pt x="9067" y="0"/>
                  <a:pt x="7940" y="624"/>
                  <a:pt x="7569" y="1625"/>
                </a:cubicBezTo>
                <a:cubicBezTo>
                  <a:pt x="6687" y="4087"/>
                  <a:pt x="5593" y="6428"/>
                  <a:pt x="4256" y="8677"/>
                </a:cubicBezTo>
                <a:cubicBezTo>
                  <a:pt x="2918" y="10896"/>
                  <a:pt x="1399" y="13115"/>
                  <a:pt x="700" y="15668"/>
                </a:cubicBezTo>
                <a:cubicBezTo>
                  <a:pt x="0" y="18373"/>
                  <a:pt x="213" y="21443"/>
                  <a:pt x="1642" y="23875"/>
                </a:cubicBezTo>
                <a:cubicBezTo>
                  <a:pt x="2250" y="24878"/>
                  <a:pt x="3010" y="25820"/>
                  <a:pt x="3891" y="26610"/>
                </a:cubicBezTo>
                <a:cubicBezTo>
                  <a:pt x="4560" y="27249"/>
                  <a:pt x="5380" y="27735"/>
                  <a:pt x="6292" y="28009"/>
                </a:cubicBezTo>
                <a:cubicBezTo>
                  <a:pt x="6718" y="28191"/>
                  <a:pt x="7204" y="28252"/>
                  <a:pt x="7660" y="28252"/>
                </a:cubicBezTo>
                <a:cubicBezTo>
                  <a:pt x="8508" y="28125"/>
                  <a:pt x="8912" y="28071"/>
                  <a:pt x="8884" y="28071"/>
                </a:cubicBezTo>
                <a:cubicBezTo>
                  <a:pt x="8880" y="28071"/>
                  <a:pt x="8871" y="28072"/>
                  <a:pt x="8856" y="28073"/>
                </a:cubicBezTo>
                <a:lnTo>
                  <a:pt x="8856" y="28073"/>
                </a:lnTo>
                <a:cubicBezTo>
                  <a:pt x="11322" y="27736"/>
                  <a:pt x="13262" y="25069"/>
                  <a:pt x="11733" y="22659"/>
                </a:cubicBezTo>
                <a:lnTo>
                  <a:pt x="11733" y="22659"/>
                </a:lnTo>
                <a:cubicBezTo>
                  <a:pt x="11780" y="22787"/>
                  <a:pt x="11800" y="22852"/>
                  <a:pt x="11794" y="22852"/>
                </a:cubicBezTo>
                <a:cubicBezTo>
                  <a:pt x="11786" y="22852"/>
                  <a:pt x="11713" y="22681"/>
                  <a:pt x="11581" y="22325"/>
                </a:cubicBezTo>
                <a:cubicBezTo>
                  <a:pt x="11460" y="21960"/>
                  <a:pt x="11277" y="21625"/>
                  <a:pt x="11034" y="21382"/>
                </a:cubicBezTo>
                <a:cubicBezTo>
                  <a:pt x="10700" y="20926"/>
                  <a:pt x="10365" y="20531"/>
                  <a:pt x="9970" y="20167"/>
                </a:cubicBezTo>
                <a:cubicBezTo>
                  <a:pt x="9454" y="19711"/>
                  <a:pt x="9058" y="19103"/>
                  <a:pt x="8846" y="18464"/>
                </a:cubicBezTo>
                <a:cubicBezTo>
                  <a:pt x="8511" y="17340"/>
                  <a:pt x="9150" y="15577"/>
                  <a:pt x="9636" y="14331"/>
                </a:cubicBezTo>
                <a:cubicBezTo>
                  <a:pt x="10396" y="12446"/>
                  <a:pt x="11338" y="10683"/>
                  <a:pt x="11824" y="8707"/>
                </a:cubicBezTo>
                <a:cubicBezTo>
                  <a:pt x="12402" y="6397"/>
                  <a:pt x="12463" y="3966"/>
                  <a:pt x="12037" y="1625"/>
                </a:cubicBezTo>
                <a:cubicBezTo>
                  <a:pt x="11852" y="486"/>
                  <a:pt x="11012" y="0"/>
                  <a:pt x="1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 flipH="1" rot="10800000">
            <a:off x="7668925" y="-194112"/>
            <a:ext cx="781379" cy="678836"/>
          </a:xfrm>
          <a:custGeom>
            <a:rect b="b" l="l" r="r" t="t"/>
            <a:pathLst>
              <a:path extrusionOk="0" h="7421" w="8542">
                <a:moveTo>
                  <a:pt x="4883" y="4173"/>
                </a:moveTo>
                <a:cubicBezTo>
                  <a:pt x="4928" y="4173"/>
                  <a:pt x="4773" y="4251"/>
                  <a:pt x="4773" y="4251"/>
                </a:cubicBezTo>
                <a:lnTo>
                  <a:pt x="4773" y="4201"/>
                </a:lnTo>
                <a:lnTo>
                  <a:pt x="4773" y="4201"/>
                </a:lnTo>
                <a:cubicBezTo>
                  <a:pt x="4836" y="4181"/>
                  <a:pt x="4869" y="4173"/>
                  <a:pt x="4883" y="4173"/>
                </a:cubicBezTo>
                <a:close/>
                <a:moveTo>
                  <a:pt x="4841" y="1"/>
                </a:moveTo>
                <a:cubicBezTo>
                  <a:pt x="3715" y="1"/>
                  <a:pt x="2605" y="414"/>
                  <a:pt x="1733" y="1211"/>
                </a:cubicBezTo>
                <a:cubicBezTo>
                  <a:pt x="1155" y="1789"/>
                  <a:pt x="700" y="2427"/>
                  <a:pt x="396" y="3187"/>
                </a:cubicBezTo>
                <a:cubicBezTo>
                  <a:pt x="0" y="4038"/>
                  <a:pt x="61" y="4798"/>
                  <a:pt x="152" y="5710"/>
                </a:cubicBezTo>
                <a:cubicBezTo>
                  <a:pt x="171" y="6255"/>
                  <a:pt x="557" y="6626"/>
                  <a:pt x="1008" y="6707"/>
                </a:cubicBezTo>
                <a:lnTo>
                  <a:pt x="1008" y="6707"/>
                </a:lnTo>
                <a:cubicBezTo>
                  <a:pt x="1354" y="7222"/>
                  <a:pt x="1828" y="7420"/>
                  <a:pt x="2336" y="7420"/>
                </a:cubicBezTo>
                <a:cubicBezTo>
                  <a:pt x="3190" y="7420"/>
                  <a:pt x="4140" y="6863"/>
                  <a:pt x="4742" y="6318"/>
                </a:cubicBezTo>
                <a:cubicBezTo>
                  <a:pt x="5472" y="5588"/>
                  <a:pt x="6080" y="4829"/>
                  <a:pt x="6961" y="4251"/>
                </a:cubicBezTo>
                <a:cubicBezTo>
                  <a:pt x="8177" y="3430"/>
                  <a:pt x="8542" y="1211"/>
                  <a:pt x="6961" y="512"/>
                </a:cubicBezTo>
                <a:cubicBezTo>
                  <a:pt x="6286" y="169"/>
                  <a:pt x="5560" y="1"/>
                  <a:pt x="48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 rot="9422250">
            <a:off x="93258" y="4292011"/>
            <a:ext cx="1531168" cy="1151931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 rot="4401975">
            <a:off x="7708759" y="425159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rot="10800000">
            <a:off x="7360920" y="2946134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flipH="1" rot="10800000">
            <a:off x="5623334" y="3704603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 flipH="1" rot="10800000">
            <a:off x="5052111" y="4082162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flipH="1" rot="10800000">
            <a:off x="5229994" y="3670756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 rot="-5007489">
            <a:off x="7992899" y="-945107"/>
            <a:ext cx="1571176" cy="2539372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 txBox="1"/>
          <p:nvPr>
            <p:ph type="ctrTitle"/>
          </p:nvPr>
        </p:nvSpPr>
        <p:spPr>
          <a:xfrm>
            <a:off x="2049525" y="1508425"/>
            <a:ext cx="2472600" cy="41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2049527" y="1876877"/>
            <a:ext cx="24726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2" type="title"/>
          </p:nvPr>
        </p:nvSpPr>
        <p:spPr>
          <a:xfrm>
            <a:off x="1182334" y="1765818"/>
            <a:ext cx="933000" cy="48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3" type="ctrTitle"/>
          </p:nvPr>
        </p:nvSpPr>
        <p:spPr>
          <a:xfrm>
            <a:off x="5820275" y="1493000"/>
            <a:ext cx="2439900" cy="41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5820278" y="1876877"/>
            <a:ext cx="24399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5" type="title"/>
          </p:nvPr>
        </p:nvSpPr>
        <p:spPr>
          <a:xfrm>
            <a:off x="4953059" y="1756515"/>
            <a:ext cx="933000" cy="4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6" type="ctrTitle"/>
          </p:nvPr>
        </p:nvSpPr>
        <p:spPr>
          <a:xfrm>
            <a:off x="2049575" y="2715217"/>
            <a:ext cx="2472600" cy="4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2049527" y="3097600"/>
            <a:ext cx="24726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8" type="title"/>
          </p:nvPr>
        </p:nvSpPr>
        <p:spPr>
          <a:xfrm>
            <a:off x="1182359" y="2978599"/>
            <a:ext cx="933000" cy="49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9" type="ctrTitle"/>
          </p:nvPr>
        </p:nvSpPr>
        <p:spPr>
          <a:xfrm>
            <a:off x="5820327" y="2713676"/>
            <a:ext cx="2439900" cy="4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5820318" y="3097601"/>
            <a:ext cx="24399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13"/>
          <p:cNvSpPr txBox="1"/>
          <p:nvPr>
            <p:ph hasCustomPrompt="1" idx="14" type="title"/>
          </p:nvPr>
        </p:nvSpPr>
        <p:spPr>
          <a:xfrm>
            <a:off x="4953084" y="2977190"/>
            <a:ext cx="933000" cy="49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idx="15" type="ctrTitle"/>
          </p:nvPr>
        </p:nvSpPr>
        <p:spPr>
          <a:xfrm>
            <a:off x="713225" y="461580"/>
            <a:ext cx="7717500" cy="55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13"/>
          <p:cNvSpPr/>
          <p:nvPr/>
        </p:nvSpPr>
        <p:spPr>
          <a:xfrm>
            <a:off x="-1901875" y="444577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-495604" y="4358624"/>
            <a:ext cx="2472575" cy="499920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7308850" y="415692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8338306" y="3919047"/>
            <a:ext cx="1347329" cy="1162034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 flipH="1" rot="-1624587">
            <a:off x="-1755324" y="-1608057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 rot="9862111">
            <a:off x="-536436" y="95185"/>
            <a:ext cx="2301500" cy="867534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367484" y="961921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30336" y="837373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72819" y="14253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8490700" y="-7970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8818844" y="1988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8738244" y="8248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7046419" y="42015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 rot="5400000">
            <a:off x="5904614" y="3617164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2003694" y="46104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3469975" y="3411400"/>
            <a:ext cx="49608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3469950" y="1521150"/>
            <a:ext cx="49608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 rot="326997">
            <a:off x="6295612" y="-234730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-9873689">
            <a:off x="-586025" y="3945232"/>
            <a:ext cx="6011504" cy="224570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7797501" y="3490936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7927850" y="452187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8718113" y="3211324"/>
            <a:ext cx="742610" cy="700300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-88366" y="-570224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4"/>
          <p:cNvGrpSpPr/>
          <p:nvPr/>
        </p:nvGrpSpPr>
        <p:grpSpPr>
          <a:xfrm>
            <a:off x="6033972" y="36022"/>
            <a:ext cx="985547" cy="436490"/>
            <a:chOff x="6033972" y="36022"/>
            <a:chExt cx="985547" cy="436490"/>
          </a:xfrm>
        </p:grpSpPr>
        <p:sp>
          <p:nvSpPr>
            <p:cNvPr id="224" name="Google Shape;224;p14"/>
            <p:cNvSpPr/>
            <p:nvPr/>
          </p:nvSpPr>
          <p:spPr>
            <a:xfrm rot="-5400000">
              <a:off x="6054421" y="15573"/>
              <a:ext cx="436490" cy="477389"/>
            </a:xfrm>
            <a:custGeom>
              <a:rect b="b" l="l" r="r" t="t"/>
              <a:pathLst>
                <a:path extrusionOk="0" h="7879" w="7204">
                  <a:moveTo>
                    <a:pt x="2504" y="2006"/>
                  </a:moveTo>
                  <a:cubicBezTo>
                    <a:pt x="2511" y="2006"/>
                    <a:pt x="2465" y="2072"/>
                    <a:pt x="2310" y="2268"/>
                  </a:cubicBezTo>
                  <a:lnTo>
                    <a:pt x="2279" y="2304"/>
                  </a:lnTo>
                  <a:lnTo>
                    <a:pt x="2279" y="2298"/>
                  </a:lnTo>
                  <a:cubicBezTo>
                    <a:pt x="2279" y="2258"/>
                    <a:pt x="2492" y="2006"/>
                    <a:pt x="2504" y="2006"/>
                  </a:cubicBezTo>
                  <a:close/>
                  <a:moveTo>
                    <a:pt x="4160" y="1"/>
                  </a:moveTo>
                  <a:cubicBezTo>
                    <a:pt x="3333" y="1"/>
                    <a:pt x="2526" y="428"/>
                    <a:pt x="1884" y="1143"/>
                  </a:cubicBezTo>
                  <a:cubicBezTo>
                    <a:pt x="1124" y="1873"/>
                    <a:pt x="577" y="2785"/>
                    <a:pt x="273" y="3788"/>
                  </a:cubicBezTo>
                  <a:cubicBezTo>
                    <a:pt x="213" y="4031"/>
                    <a:pt x="152" y="4304"/>
                    <a:pt x="152" y="4548"/>
                  </a:cubicBezTo>
                  <a:cubicBezTo>
                    <a:pt x="152" y="4648"/>
                    <a:pt x="173" y="5351"/>
                    <a:pt x="163" y="5351"/>
                  </a:cubicBezTo>
                  <a:cubicBezTo>
                    <a:pt x="160" y="5351"/>
                    <a:pt x="157" y="5320"/>
                    <a:pt x="152" y="5247"/>
                  </a:cubicBezTo>
                  <a:lnTo>
                    <a:pt x="152" y="5247"/>
                  </a:lnTo>
                  <a:cubicBezTo>
                    <a:pt x="152" y="5333"/>
                    <a:pt x="158" y="5419"/>
                    <a:pt x="170" y="5502"/>
                  </a:cubicBezTo>
                  <a:lnTo>
                    <a:pt x="170" y="5502"/>
                  </a:lnTo>
                  <a:cubicBezTo>
                    <a:pt x="1" y="6413"/>
                    <a:pt x="299" y="7312"/>
                    <a:pt x="1368" y="7739"/>
                  </a:cubicBezTo>
                  <a:cubicBezTo>
                    <a:pt x="1595" y="7836"/>
                    <a:pt x="1819" y="7878"/>
                    <a:pt x="2037" y="7878"/>
                  </a:cubicBezTo>
                  <a:cubicBezTo>
                    <a:pt x="2984" y="7878"/>
                    <a:pt x="3831" y="7080"/>
                    <a:pt x="4498" y="6462"/>
                  </a:cubicBezTo>
                  <a:cubicBezTo>
                    <a:pt x="5167" y="5794"/>
                    <a:pt x="6018" y="5155"/>
                    <a:pt x="6504" y="4304"/>
                  </a:cubicBezTo>
                  <a:cubicBezTo>
                    <a:pt x="7204" y="3058"/>
                    <a:pt x="6900" y="1478"/>
                    <a:pt x="5775" y="596"/>
                  </a:cubicBezTo>
                  <a:cubicBezTo>
                    <a:pt x="5256" y="186"/>
                    <a:pt x="4704" y="1"/>
                    <a:pt x="4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727249" y="115448"/>
              <a:ext cx="292271" cy="335707"/>
            </a:xfrm>
            <a:custGeom>
              <a:rect b="b" l="l" r="r" t="t"/>
              <a:pathLst>
                <a:path extrusionOk="0" h="6925" w="6029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4"/>
          <p:cNvSpPr/>
          <p:nvPr/>
        </p:nvSpPr>
        <p:spPr>
          <a:xfrm>
            <a:off x="-339627" y="87311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7797500" y="-407850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 rot="-6398025">
            <a:off x="-875281" y="3272683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657967" y="-593325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 rot="-5400000">
            <a:off x="283599" y="3712630"/>
            <a:ext cx="808513" cy="188507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ctrTitle"/>
          </p:nvPr>
        </p:nvSpPr>
        <p:spPr>
          <a:xfrm>
            <a:off x="713225" y="4572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-833643" y="3840306"/>
            <a:ext cx="3342470" cy="2069815"/>
          </a:xfrm>
          <a:custGeom>
            <a:rect b="b" l="l" r="r" t="t"/>
            <a:pathLst>
              <a:path extrusionOk="0" h="38737" w="62555">
                <a:moveTo>
                  <a:pt x="14193" y="1"/>
                </a:moveTo>
                <a:cubicBezTo>
                  <a:pt x="13947" y="1"/>
                  <a:pt x="13703" y="24"/>
                  <a:pt x="13466" y="74"/>
                </a:cubicBezTo>
                <a:cubicBezTo>
                  <a:pt x="10457" y="499"/>
                  <a:pt x="7934" y="2657"/>
                  <a:pt x="6353" y="5241"/>
                </a:cubicBezTo>
                <a:cubicBezTo>
                  <a:pt x="4773" y="7794"/>
                  <a:pt x="3982" y="10803"/>
                  <a:pt x="3314" y="13721"/>
                </a:cubicBezTo>
                <a:cubicBezTo>
                  <a:pt x="1794" y="20500"/>
                  <a:pt x="669" y="27338"/>
                  <a:pt x="0" y="34238"/>
                </a:cubicBezTo>
                <a:lnTo>
                  <a:pt x="1095" y="38737"/>
                </a:lnTo>
                <a:lnTo>
                  <a:pt x="62555" y="37764"/>
                </a:lnTo>
                <a:lnTo>
                  <a:pt x="62555" y="33418"/>
                </a:lnTo>
                <a:cubicBezTo>
                  <a:pt x="62342" y="26275"/>
                  <a:pt x="56354" y="19740"/>
                  <a:pt x="49272" y="18919"/>
                </a:cubicBezTo>
                <a:cubicBezTo>
                  <a:pt x="48588" y="18837"/>
                  <a:pt x="47904" y="18802"/>
                  <a:pt x="47221" y="18802"/>
                </a:cubicBezTo>
                <a:cubicBezTo>
                  <a:pt x="43494" y="18802"/>
                  <a:pt x="39781" y="19836"/>
                  <a:pt x="36053" y="19836"/>
                </a:cubicBezTo>
                <a:cubicBezTo>
                  <a:pt x="35667" y="19836"/>
                  <a:pt x="35281" y="19825"/>
                  <a:pt x="34895" y="19800"/>
                </a:cubicBezTo>
                <a:cubicBezTo>
                  <a:pt x="28238" y="19375"/>
                  <a:pt x="22037" y="14694"/>
                  <a:pt x="19849" y="8402"/>
                </a:cubicBezTo>
                <a:cubicBezTo>
                  <a:pt x="18967" y="5940"/>
                  <a:pt x="18633" y="3205"/>
                  <a:pt x="16900" y="1259"/>
                </a:cubicBezTo>
                <a:cubicBezTo>
                  <a:pt x="16566" y="864"/>
                  <a:pt x="16141" y="530"/>
                  <a:pt x="15685" y="287"/>
                </a:cubicBezTo>
                <a:cubicBezTo>
                  <a:pt x="15213" y="102"/>
                  <a:pt x="14700" y="1"/>
                  <a:pt x="14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8363799" y="3758425"/>
            <a:ext cx="1294456" cy="1816224"/>
          </a:xfrm>
          <a:custGeom>
            <a:rect b="b" l="l" r="r" t="t"/>
            <a:pathLst>
              <a:path extrusionOk="0" h="33991" w="24226">
                <a:moveTo>
                  <a:pt x="17094" y="0"/>
                </a:moveTo>
                <a:cubicBezTo>
                  <a:pt x="16771" y="0"/>
                  <a:pt x="16445" y="190"/>
                  <a:pt x="16323" y="570"/>
                </a:cubicBezTo>
                <a:lnTo>
                  <a:pt x="16293" y="540"/>
                </a:lnTo>
                <a:cubicBezTo>
                  <a:pt x="14864" y="5585"/>
                  <a:pt x="8785" y="7683"/>
                  <a:pt x="5350" y="11087"/>
                </a:cubicBezTo>
                <a:cubicBezTo>
                  <a:pt x="1642" y="14704"/>
                  <a:pt x="1" y="20357"/>
                  <a:pt x="3375" y="24795"/>
                </a:cubicBezTo>
                <a:cubicBezTo>
                  <a:pt x="4834" y="26710"/>
                  <a:pt x="6900" y="27956"/>
                  <a:pt x="8998" y="29142"/>
                </a:cubicBezTo>
                <a:cubicBezTo>
                  <a:pt x="11429" y="30540"/>
                  <a:pt x="13831" y="32151"/>
                  <a:pt x="16353" y="33397"/>
                </a:cubicBezTo>
                <a:cubicBezTo>
                  <a:pt x="17181" y="33798"/>
                  <a:pt x="18010" y="33990"/>
                  <a:pt x="18798" y="33990"/>
                </a:cubicBezTo>
                <a:cubicBezTo>
                  <a:pt x="20818" y="33990"/>
                  <a:pt x="22562" y="32723"/>
                  <a:pt x="23284" y="30449"/>
                </a:cubicBezTo>
                <a:cubicBezTo>
                  <a:pt x="24226" y="27561"/>
                  <a:pt x="23436" y="24126"/>
                  <a:pt x="21885" y="21604"/>
                </a:cubicBezTo>
                <a:cubicBezTo>
                  <a:pt x="21030" y="20185"/>
                  <a:pt x="19495" y="18328"/>
                  <a:pt x="17731" y="16927"/>
                </a:cubicBezTo>
                <a:lnTo>
                  <a:pt x="17731" y="16927"/>
                </a:lnTo>
                <a:cubicBezTo>
                  <a:pt x="17602" y="15759"/>
                  <a:pt x="17335" y="14606"/>
                  <a:pt x="16931" y="13488"/>
                </a:cubicBezTo>
                <a:cubicBezTo>
                  <a:pt x="16447" y="12177"/>
                  <a:pt x="15555" y="11060"/>
                  <a:pt x="14446" y="10425"/>
                </a:cubicBezTo>
                <a:lnTo>
                  <a:pt x="14446" y="10425"/>
                </a:lnTo>
                <a:cubicBezTo>
                  <a:pt x="14940" y="9913"/>
                  <a:pt x="15411" y="9389"/>
                  <a:pt x="15837" y="8838"/>
                </a:cubicBezTo>
                <a:cubicBezTo>
                  <a:pt x="17752" y="6284"/>
                  <a:pt x="18664" y="3670"/>
                  <a:pt x="17843" y="570"/>
                </a:cubicBezTo>
                <a:cubicBezTo>
                  <a:pt x="17736" y="190"/>
                  <a:pt x="17417" y="0"/>
                  <a:pt x="17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6171923" y="-878764"/>
            <a:ext cx="3654307" cy="2262919"/>
          </a:xfrm>
          <a:custGeom>
            <a:rect b="b" l="l" r="r" t="t"/>
            <a:pathLst>
              <a:path extrusionOk="0" h="38737" w="62555">
                <a:moveTo>
                  <a:pt x="61461" y="0"/>
                </a:moveTo>
                <a:lnTo>
                  <a:pt x="0" y="973"/>
                </a:lnTo>
                <a:lnTo>
                  <a:pt x="0" y="5319"/>
                </a:lnTo>
                <a:cubicBezTo>
                  <a:pt x="213" y="12462"/>
                  <a:pt x="6201" y="18997"/>
                  <a:pt x="13314" y="19818"/>
                </a:cubicBezTo>
                <a:cubicBezTo>
                  <a:pt x="13972" y="19893"/>
                  <a:pt x="14632" y="19925"/>
                  <a:pt x="15292" y="19925"/>
                </a:cubicBezTo>
                <a:cubicBezTo>
                  <a:pt x="19021" y="19925"/>
                  <a:pt x="22767" y="18900"/>
                  <a:pt x="26514" y="18900"/>
                </a:cubicBezTo>
                <a:cubicBezTo>
                  <a:pt x="26906" y="18900"/>
                  <a:pt x="27299" y="18912"/>
                  <a:pt x="27691" y="18936"/>
                </a:cubicBezTo>
                <a:cubicBezTo>
                  <a:pt x="34348" y="19332"/>
                  <a:pt x="40518" y="24043"/>
                  <a:pt x="42737" y="30335"/>
                </a:cubicBezTo>
                <a:cubicBezTo>
                  <a:pt x="43588" y="32797"/>
                  <a:pt x="43953" y="35532"/>
                  <a:pt x="45655" y="37478"/>
                </a:cubicBezTo>
                <a:cubicBezTo>
                  <a:pt x="45989" y="37873"/>
                  <a:pt x="46415" y="38207"/>
                  <a:pt x="46901" y="38450"/>
                </a:cubicBezTo>
                <a:cubicBezTo>
                  <a:pt x="47372" y="38635"/>
                  <a:pt x="47871" y="38736"/>
                  <a:pt x="48379" y="38736"/>
                </a:cubicBezTo>
                <a:cubicBezTo>
                  <a:pt x="48625" y="38736"/>
                  <a:pt x="48872" y="38713"/>
                  <a:pt x="49120" y="38663"/>
                </a:cubicBezTo>
                <a:cubicBezTo>
                  <a:pt x="52099" y="38237"/>
                  <a:pt x="54621" y="36079"/>
                  <a:pt x="56232" y="33496"/>
                </a:cubicBezTo>
                <a:cubicBezTo>
                  <a:pt x="57813" y="30943"/>
                  <a:pt x="58573" y="27964"/>
                  <a:pt x="59272" y="25015"/>
                </a:cubicBezTo>
                <a:cubicBezTo>
                  <a:pt x="60792" y="18237"/>
                  <a:pt x="61886" y="11398"/>
                  <a:pt x="62555" y="4499"/>
                </a:cubicBezTo>
                <a:lnTo>
                  <a:pt x="614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 flipH="1" rot="-10704789">
            <a:off x="-1092608" y="-315370"/>
            <a:ext cx="2443802" cy="1095002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8912900" y="4307830"/>
            <a:ext cx="781379" cy="678836"/>
          </a:xfrm>
          <a:custGeom>
            <a:rect b="b" l="l" r="r" t="t"/>
            <a:pathLst>
              <a:path extrusionOk="0" h="7421" w="8542">
                <a:moveTo>
                  <a:pt x="4883" y="4173"/>
                </a:moveTo>
                <a:cubicBezTo>
                  <a:pt x="4928" y="4173"/>
                  <a:pt x="4773" y="4251"/>
                  <a:pt x="4773" y="4251"/>
                </a:cubicBezTo>
                <a:lnTo>
                  <a:pt x="4773" y="4201"/>
                </a:lnTo>
                <a:lnTo>
                  <a:pt x="4773" y="4201"/>
                </a:lnTo>
                <a:cubicBezTo>
                  <a:pt x="4836" y="4181"/>
                  <a:pt x="4869" y="4173"/>
                  <a:pt x="4883" y="4173"/>
                </a:cubicBezTo>
                <a:close/>
                <a:moveTo>
                  <a:pt x="4841" y="1"/>
                </a:moveTo>
                <a:cubicBezTo>
                  <a:pt x="3715" y="1"/>
                  <a:pt x="2605" y="414"/>
                  <a:pt x="1733" y="1211"/>
                </a:cubicBezTo>
                <a:cubicBezTo>
                  <a:pt x="1155" y="1789"/>
                  <a:pt x="700" y="2427"/>
                  <a:pt x="396" y="3187"/>
                </a:cubicBezTo>
                <a:cubicBezTo>
                  <a:pt x="0" y="4038"/>
                  <a:pt x="61" y="4798"/>
                  <a:pt x="152" y="5710"/>
                </a:cubicBezTo>
                <a:cubicBezTo>
                  <a:pt x="171" y="6255"/>
                  <a:pt x="557" y="6626"/>
                  <a:pt x="1008" y="6707"/>
                </a:cubicBezTo>
                <a:lnTo>
                  <a:pt x="1008" y="6707"/>
                </a:lnTo>
                <a:cubicBezTo>
                  <a:pt x="1354" y="7222"/>
                  <a:pt x="1828" y="7420"/>
                  <a:pt x="2336" y="7420"/>
                </a:cubicBezTo>
                <a:cubicBezTo>
                  <a:pt x="3190" y="7420"/>
                  <a:pt x="4140" y="6863"/>
                  <a:pt x="4742" y="6318"/>
                </a:cubicBezTo>
                <a:cubicBezTo>
                  <a:pt x="5472" y="5588"/>
                  <a:pt x="6080" y="4829"/>
                  <a:pt x="6961" y="4251"/>
                </a:cubicBezTo>
                <a:cubicBezTo>
                  <a:pt x="8177" y="3430"/>
                  <a:pt x="8542" y="1211"/>
                  <a:pt x="6961" y="512"/>
                </a:cubicBezTo>
                <a:cubicBezTo>
                  <a:pt x="6286" y="169"/>
                  <a:pt x="5560" y="1"/>
                  <a:pt x="48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flipH="1">
            <a:off x="-441000" y="-603538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flipH="1" rot="6398025">
            <a:off x="8114134" y="3603070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flipH="1">
            <a:off x="7811545" y="-878763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5"/>
          <p:cNvGrpSpPr/>
          <p:nvPr/>
        </p:nvGrpSpPr>
        <p:grpSpPr>
          <a:xfrm>
            <a:off x="8386636" y="-145839"/>
            <a:ext cx="744116" cy="910425"/>
            <a:chOff x="8386636" y="-145839"/>
            <a:chExt cx="744116" cy="910425"/>
          </a:xfrm>
        </p:grpSpPr>
        <p:sp>
          <p:nvSpPr>
            <p:cNvPr id="242" name="Google Shape;242;p15"/>
            <p:cNvSpPr/>
            <p:nvPr/>
          </p:nvSpPr>
          <p:spPr>
            <a:xfrm>
              <a:off x="8723784" y="-21292"/>
              <a:ext cx="406969" cy="377543"/>
            </a:xfrm>
            <a:custGeom>
              <a:rect b="b" l="l" r="r" t="t"/>
              <a:pathLst>
                <a:path extrusionOk="0" h="7788" w="8395">
                  <a:moveTo>
                    <a:pt x="4640" y="1"/>
                  </a:moveTo>
                  <a:cubicBezTo>
                    <a:pt x="4268" y="1"/>
                    <a:pt x="3896" y="99"/>
                    <a:pt x="3561" y="297"/>
                  </a:cubicBezTo>
                  <a:lnTo>
                    <a:pt x="3592" y="297"/>
                  </a:lnTo>
                  <a:cubicBezTo>
                    <a:pt x="3105" y="571"/>
                    <a:pt x="2710" y="966"/>
                    <a:pt x="2437" y="1452"/>
                  </a:cubicBezTo>
                  <a:cubicBezTo>
                    <a:pt x="2285" y="1726"/>
                    <a:pt x="2163" y="1999"/>
                    <a:pt x="2072" y="2273"/>
                  </a:cubicBezTo>
                  <a:cubicBezTo>
                    <a:pt x="2044" y="2340"/>
                    <a:pt x="2036" y="2365"/>
                    <a:pt x="2041" y="2365"/>
                  </a:cubicBezTo>
                  <a:cubicBezTo>
                    <a:pt x="2042" y="2365"/>
                    <a:pt x="2044" y="2363"/>
                    <a:pt x="2046" y="2361"/>
                  </a:cubicBezTo>
                  <a:lnTo>
                    <a:pt x="2046" y="2361"/>
                  </a:lnTo>
                  <a:cubicBezTo>
                    <a:pt x="2035" y="2380"/>
                    <a:pt x="2024" y="2401"/>
                    <a:pt x="2011" y="2425"/>
                  </a:cubicBezTo>
                  <a:cubicBezTo>
                    <a:pt x="1859" y="2698"/>
                    <a:pt x="1677" y="2972"/>
                    <a:pt x="1464" y="3215"/>
                  </a:cubicBezTo>
                  <a:cubicBezTo>
                    <a:pt x="1547" y="3110"/>
                    <a:pt x="1577" y="3070"/>
                    <a:pt x="1576" y="3070"/>
                  </a:cubicBezTo>
                  <a:lnTo>
                    <a:pt x="1576" y="3070"/>
                  </a:lnTo>
                  <a:cubicBezTo>
                    <a:pt x="1573" y="3070"/>
                    <a:pt x="1274" y="3443"/>
                    <a:pt x="1251" y="3489"/>
                  </a:cubicBezTo>
                  <a:cubicBezTo>
                    <a:pt x="1008" y="3823"/>
                    <a:pt x="826" y="4188"/>
                    <a:pt x="704" y="4583"/>
                  </a:cubicBezTo>
                  <a:cubicBezTo>
                    <a:pt x="1" y="6233"/>
                    <a:pt x="1681" y="7787"/>
                    <a:pt x="3238" y="7787"/>
                  </a:cubicBezTo>
                  <a:cubicBezTo>
                    <a:pt x="3430" y="7787"/>
                    <a:pt x="3621" y="7764"/>
                    <a:pt x="3804" y="7713"/>
                  </a:cubicBezTo>
                  <a:cubicBezTo>
                    <a:pt x="6692" y="6954"/>
                    <a:pt x="8394" y="2182"/>
                    <a:pt x="5719" y="297"/>
                  </a:cubicBezTo>
                  <a:cubicBezTo>
                    <a:pt x="5385" y="99"/>
                    <a:pt x="5013" y="1"/>
                    <a:pt x="4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8386636" y="-145839"/>
              <a:ext cx="292271" cy="335707"/>
            </a:xfrm>
            <a:custGeom>
              <a:rect b="b" l="l" r="r" t="t"/>
              <a:pathLst>
                <a:path extrusionOk="0" h="6925" w="6029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411044" y="442162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5"/>
          <p:cNvSpPr/>
          <p:nvPr/>
        </p:nvSpPr>
        <p:spPr>
          <a:xfrm>
            <a:off x="-152650" y="3648812"/>
            <a:ext cx="781364" cy="1664537"/>
          </a:xfrm>
          <a:custGeom>
            <a:rect b="b" l="l" r="r" t="t"/>
            <a:pathLst>
              <a:path extrusionOk="0" h="28252" w="13262">
                <a:moveTo>
                  <a:pt x="10101" y="0"/>
                </a:moveTo>
                <a:cubicBezTo>
                  <a:pt x="9067" y="0"/>
                  <a:pt x="7940" y="624"/>
                  <a:pt x="7569" y="1625"/>
                </a:cubicBezTo>
                <a:cubicBezTo>
                  <a:pt x="6687" y="4087"/>
                  <a:pt x="5593" y="6428"/>
                  <a:pt x="4256" y="8677"/>
                </a:cubicBezTo>
                <a:cubicBezTo>
                  <a:pt x="2918" y="10896"/>
                  <a:pt x="1399" y="13115"/>
                  <a:pt x="700" y="15668"/>
                </a:cubicBezTo>
                <a:cubicBezTo>
                  <a:pt x="0" y="18373"/>
                  <a:pt x="213" y="21443"/>
                  <a:pt x="1642" y="23875"/>
                </a:cubicBezTo>
                <a:cubicBezTo>
                  <a:pt x="2250" y="24878"/>
                  <a:pt x="3010" y="25820"/>
                  <a:pt x="3891" y="26610"/>
                </a:cubicBezTo>
                <a:cubicBezTo>
                  <a:pt x="4560" y="27249"/>
                  <a:pt x="5380" y="27735"/>
                  <a:pt x="6292" y="28009"/>
                </a:cubicBezTo>
                <a:cubicBezTo>
                  <a:pt x="6718" y="28191"/>
                  <a:pt x="7204" y="28252"/>
                  <a:pt x="7660" y="28252"/>
                </a:cubicBezTo>
                <a:cubicBezTo>
                  <a:pt x="8508" y="28125"/>
                  <a:pt x="8912" y="28071"/>
                  <a:pt x="8884" y="28071"/>
                </a:cubicBezTo>
                <a:cubicBezTo>
                  <a:pt x="8880" y="28071"/>
                  <a:pt x="8871" y="28072"/>
                  <a:pt x="8856" y="28073"/>
                </a:cubicBezTo>
                <a:lnTo>
                  <a:pt x="8856" y="28073"/>
                </a:lnTo>
                <a:cubicBezTo>
                  <a:pt x="11322" y="27736"/>
                  <a:pt x="13262" y="25069"/>
                  <a:pt x="11733" y="22659"/>
                </a:cubicBezTo>
                <a:lnTo>
                  <a:pt x="11733" y="22659"/>
                </a:lnTo>
                <a:cubicBezTo>
                  <a:pt x="11780" y="22787"/>
                  <a:pt x="11800" y="22852"/>
                  <a:pt x="11794" y="22852"/>
                </a:cubicBezTo>
                <a:cubicBezTo>
                  <a:pt x="11786" y="22852"/>
                  <a:pt x="11713" y="22681"/>
                  <a:pt x="11581" y="22325"/>
                </a:cubicBezTo>
                <a:cubicBezTo>
                  <a:pt x="11460" y="21960"/>
                  <a:pt x="11277" y="21625"/>
                  <a:pt x="11034" y="21382"/>
                </a:cubicBezTo>
                <a:cubicBezTo>
                  <a:pt x="10700" y="20926"/>
                  <a:pt x="10365" y="20531"/>
                  <a:pt x="9970" y="20167"/>
                </a:cubicBezTo>
                <a:cubicBezTo>
                  <a:pt x="9454" y="19711"/>
                  <a:pt x="9058" y="19103"/>
                  <a:pt x="8846" y="18464"/>
                </a:cubicBezTo>
                <a:cubicBezTo>
                  <a:pt x="8511" y="17340"/>
                  <a:pt x="9150" y="15577"/>
                  <a:pt x="9636" y="14331"/>
                </a:cubicBezTo>
                <a:cubicBezTo>
                  <a:pt x="10396" y="12446"/>
                  <a:pt x="11338" y="10683"/>
                  <a:pt x="11824" y="8707"/>
                </a:cubicBezTo>
                <a:cubicBezTo>
                  <a:pt x="12402" y="6397"/>
                  <a:pt x="12463" y="3966"/>
                  <a:pt x="12037" y="1625"/>
                </a:cubicBezTo>
                <a:cubicBezTo>
                  <a:pt x="11852" y="486"/>
                  <a:pt x="11012" y="0"/>
                  <a:pt x="1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-1899989" y="3524750"/>
            <a:ext cx="4148335" cy="2069815"/>
          </a:xfrm>
          <a:custGeom>
            <a:rect b="b" l="l" r="r" t="t"/>
            <a:pathLst>
              <a:path extrusionOk="0" h="38737" w="62555">
                <a:moveTo>
                  <a:pt x="14193" y="1"/>
                </a:moveTo>
                <a:cubicBezTo>
                  <a:pt x="13947" y="1"/>
                  <a:pt x="13703" y="24"/>
                  <a:pt x="13466" y="74"/>
                </a:cubicBezTo>
                <a:cubicBezTo>
                  <a:pt x="10457" y="499"/>
                  <a:pt x="7934" y="2657"/>
                  <a:pt x="6353" y="5241"/>
                </a:cubicBezTo>
                <a:cubicBezTo>
                  <a:pt x="4773" y="7794"/>
                  <a:pt x="3982" y="10803"/>
                  <a:pt x="3314" y="13721"/>
                </a:cubicBezTo>
                <a:cubicBezTo>
                  <a:pt x="1794" y="20500"/>
                  <a:pt x="669" y="27338"/>
                  <a:pt x="0" y="34238"/>
                </a:cubicBezTo>
                <a:lnTo>
                  <a:pt x="1095" y="38737"/>
                </a:lnTo>
                <a:lnTo>
                  <a:pt x="62555" y="37764"/>
                </a:lnTo>
                <a:lnTo>
                  <a:pt x="62555" y="33418"/>
                </a:lnTo>
                <a:cubicBezTo>
                  <a:pt x="62342" y="26275"/>
                  <a:pt x="56354" y="19740"/>
                  <a:pt x="49272" y="18919"/>
                </a:cubicBezTo>
                <a:cubicBezTo>
                  <a:pt x="48588" y="18837"/>
                  <a:pt x="47904" y="18802"/>
                  <a:pt x="47221" y="18802"/>
                </a:cubicBezTo>
                <a:cubicBezTo>
                  <a:pt x="43494" y="18802"/>
                  <a:pt x="39781" y="19836"/>
                  <a:pt x="36053" y="19836"/>
                </a:cubicBezTo>
                <a:cubicBezTo>
                  <a:pt x="35667" y="19836"/>
                  <a:pt x="35281" y="19825"/>
                  <a:pt x="34895" y="19800"/>
                </a:cubicBezTo>
                <a:cubicBezTo>
                  <a:pt x="28238" y="19375"/>
                  <a:pt x="22037" y="14694"/>
                  <a:pt x="19849" y="8402"/>
                </a:cubicBezTo>
                <a:cubicBezTo>
                  <a:pt x="18967" y="5940"/>
                  <a:pt x="18633" y="3205"/>
                  <a:pt x="16900" y="1259"/>
                </a:cubicBezTo>
                <a:cubicBezTo>
                  <a:pt x="16566" y="864"/>
                  <a:pt x="16141" y="530"/>
                  <a:pt x="15685" y="287"/>
                </a:cubicBezTo>
                <a:cubicBezTo>
                  <a:pt x="15213" y="102"/>
                  <a:pt x="14700" y="1"/>
                  <a:pt x="141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 txBox="1"/>
          <p:nvPr>
            <p:ph type="ctrTitle"/>
          </p:nvPr>
        </p:nvSpPr>
        <p:spPr>
          <a:xfrm>
            <a:off x="713225" y="457200"/>
            <a:ext cx="77175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9" name="Google Shape;249;p16"/>
          <p:cNvSpPr/>
          <p:nvPr/>
        </p:nvSpPr>
        <p:spPr>
          <a:xfrm>
            <a:off x="8112224" y="4083075"/>
            <a:ext cx="1294456" cy="1816224"/>
          </a:xfrm>
          <a:custGeom>
            <a:rect b="b" l="l" r="r" t="t"/>
            <a:pathLst>
              <a:path extrusionOk="0" h="33991" w="24226">
                <a:moveTo>
                  <a:pt x="17094" y="0"/>
                </a:moveTo>
                <a:cubicBezTo>
                  <a:pt x="16771" y="0"/>
                  <a:pt x="16445" y="190"/>
                  <a:pt x="16323" y="570"/>
                </a:cubicBezTo>
                <a:lnTo>
                  <a:pt x="16293" y="540"/>
                </a:lnTo>
                <a:cubicBezTo>
                  <a:pt x="14864" y="5585"/>
                  <a:pt x="8785" y="7683"/>
                  <a:pt x="5350" y="11087"/>
                </a:cubicBezTo>
                <a:cubicBezTo>
                  <a:pt x="1642" y="14704"/>
                  <a:pt x="1" y="20357"/>
                  <a:pt x="3375" y="24795"/>
                </a:cubicBezTo>
                <a:cubicBezTo>
                  <a:pt x="4834" y="26710"/>
                  <a:pt x="6900" y="27956"/>
                  <a:pt x="8998" y="29142"/>
                </a:cubicBezTo>
                <a:cubicBezTo>
                  <a:pt x="11429" y="30540"/>
                  <a:pt x="13831" y="32151"/>
                  <a:pt x="16353" y="33397"/>
                </a:cubicBezTo>
                <a:cubicBezTo>
                  <a:pt x="17181" y="33798"/>
                  <a:pt x="18010" y="33990"/>
                  <a:pt x="18798" y="33990"/>
                </a:cubicBezTo>
                <a:cubicBezTo>
                  <a:pt x="20818" y="33990"/>
                  <a:pt x="22562" y="32723"/>
                  <a:pt x="23284" y="30449"/>
                </a:cubicBezTo>
                <a:cubicBezTo>
                  <a:pt x="24226" y="27561"/>
                  <a:pt x="23436" y="24126"/>
                  <a:pt x="21885" y="21604"/>
                </a:cubicBezTo>
                <a:cubicBezTo>
                  <a:pt x="21030" y="20185"/>
                  <a:pt x="19495" y="18328"/>
                  <a:pt x="17731" y="16927"/>
                </a:cubicBezTo>
                <a:lnTo>
                  <a:pt x="17731" y="16927"/>
                </a:lnTo>
                <a:cubicBezTo>
                  <a:pt x="17602" y="15759"/>
                  <a:pt x="17335" y="14606"/>
                  <a:pt x="16931" y="13488"/>
                </a:cubicBezTo>
                <a:cubicBezTo>
                  <a:pt x="16447" y="12177"/>
                  <a:pt x="15555" y="11060"/>
                  <a:pt x="14446" y="10425"/>
                </a:cubicBezTo>
                <a:lnTo>
                  <a:pt x="14446" y="10425"/>
                </a:lnTo>
                <a:cubicBezTo>
                  <a:pt x="14940" y="9913"/>
                  <a:pt x="15411" y="9389"/>
                  <a:pt x="15837" y="8838"/>
                </a:cubicBezTo>
                <a:cubicBezTo>
                  <a:pt x="17752" y="6284"/>
                  <a:pt x="18664" y="3670"/>
                  <a:pt x="17843" y="570"/>
                </a:cubicBezTo>
                <a:cubicBezTo>
                  <a:pt x="17736" y="190"/>
                  <a:pt x="17417" y="0"/>
                  <a:pt x="170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6513848" y="-688252"/>
            <a:ext cx="3654307" cy="2262919"/>
          </a:xfrm>
          <a:custGeom>
            <a:rect b="b" l="l" r="r" t="t"/>
            <a:pathLst>
              <a:path extrusionOk="0" h="38737" w="62555">
                <a:moveTo>
                  <a:pt x="61461" y="0"/>
                </a:moveTo>
                <a:lnTo>
                  <a:pt x="0" y="973"/>
                </a:lnTo>
                <a:lnTo>
                  <a:pt x="0" y="5319"/>
                </a:lnTo>
                <a:cubicBezTo>
                  <a:pt x="213" y="12462"/>
                  <a:pt x="6201" y="18997"/>
                  <a:pt x="13314" y="19818"/>
                </a:cubicBezTo>
                <a:cubicBezTo>
                  <a:pt x="13972" y="19893"/>
                  <a:pt x="14632" y="19925"/>
                  <a:pt x="15292" y="19925"/>
                </a:cubicBezTo>
                <a:cubicBezTo>
                  <a:pt x="19021" y="19925"/>
                  <a:pt x="22767" y="18900"/>
                  <a:pt x="26514" y="18900"/>
                </a:cubicBezTo>
                <a:cubicBezTo>
                  <a:pt x="26906" y="18900"/>
                  <a:pt x="27299" y="18912"/>
                  <a:pt x="27691" y="18936"/>
                </a:cubicBezTo>
                <a:cubicBezTo>
                  <a:pt x="34348" y="19332"/>
                  <a:pt x="40518" y="24043"/>
                  <a:pt x="42737" y="30335"/>
                </a:cubicBezTo>
                <a:cubicBezTo>
                  <a:pt x="43588" y="32797"/>
                  <a:pt x="43953" y="35532"/>
                  <a:pt x="45655" y="37478"/>
                </a:cubicBezTo>
                <a:cubicBezTo>
                  <a:pt x="45989" y="37873"/>
                  <a:pt x="46415" y="38207"/>
                  <a:pt x="46901" y="38450"/>
                </a:cubicBezTo>
                <a:cubicBezTo>
                  <a:pt x="47372" y="38635"/>
                  <a:pt x="47871" y="38736"/>
                  <a:pt x="48379" y="38736"/>
                </a:cubicBezTo>
                <a:cubicBezTo>
                  <a:pt x="48625" y="38736"/>
                  <a:pt x="48872" y="38713"/>
                  <a:pt x="49120" y="38663"/>
                </a:cubicBezTo>
                <a:cubicBezTo>
                  <a:pt x="52099" y="38237"/>
                  <a:pt x="54621" y="36079"/>
                  <a:pt x="56232" y="33496"/>
                </a:cubicBezTo>
                <a:cubicBezTo>
                  <a:pt x="57813" y="30943"/>
                  <a:pt x="58573" y="27964"/>
                  <a:pt x="59272" y="25015"/>
                </a:cubicBezTo>
                <a:cubicBezTo>
                  <a:pt x="60792" y="18237"/>
                  <a:pt x="61886" y="11398"/>
                  <a:pt x="62555" y="4499"/>
                </a:cubicBezTo>
                <a:lnTo>
                  <a:pt x="614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181906">
            <a:off x="-593584" y="-617081"/>
            <a:ext cx="3336619" cy="1094991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6226856">
            <a:off x="-395776" y="3633488"/>
            <a:ext cx="781378" cy="1664567"/>
          </a:xfrm>
          <a:custGeom>
            <a:rect b="b" l="l" r="r" t="t"/>
            <a:pathLst>
              <a:path extrusionOk="0" h="28252" w="13262">
                <a:moveTo>
                  <a:pt x="10101" y="0"/>
                </a:moveTo>
                <a:cubicBezTo>
                  <a:pt x="9067" y="0"/>
                  <a:pt x="7940" y="624"/>
                  <a:pt x="7569" y="1625"/>
                </a:cubicBezTo>
                <a:cubicBezTo>
                  <a:pt x="6687" y="4087"/>
                  <a:pt x="5593" y="6428"/>
                  <a:pt x="4256" y="8677"/>
                </a:cubicBezTo>
                <a:cubicBezTo>
                  <a:pt x="2918" y="10896"/>
                  <a:pt x="1399" y="13115"/>
                  <a:pt x="700" y="15668"/>
                </a:cubicBezTo>
                <a:cubicBezTo>
                  <a:pt x="0" y="18373"/>
                  <a:pt x="213" y="21443"/>
                  <a:pt x="1642" y="23875"/>
                </a:cubicBezTo>
                <a:cubicBezTo>
                  <a:pt x="2250" y="24878"/>
                  <a:pt x="3010" y="25820"/>
                  <a:pt x="3891" y="26610"/>
                </a:cubicBezTo>
                <a:cubicBezTo>
                  <a:pt x="4560" y="27249"/>
                  <a:pt x="5380" y="27735"/>
                  <a:pt x="6292" y="28009"/>
                </a:cubicBezTo>
                <a:cubicBezTo>
                  <a:pt x="6718" y="28191"/>
                  <a:pt x="7204" y="28252"/>
                  <a:pt x="7660" y="28252"/>
                </a:cubicBezTo>
                <a:cubicBezTo>
                  <a:pt x="8508" y="28125"/>
                  <a:pt x="8912" y="28071"/>
                  <a:pt x="8884" y="28071"/>
                </a:cubicBezTo>
                <a:cubicBezTo>
                  <a:pt x="8880" y="28071"/>
                  <a:pt x="8871" y="28072"/>
                  <a:pt x="8856" y="28073"/>
                </a:cubicBezTo>
                <a:lnTo>
                  <a:pt x="8856" y="28073"/>
                </a:lnTo>
                <a:cubicBezTo>
                  <a:pt x="11322" y="27736"/>
                  <a:pt x="13262" y="25069"/>
                  <a:pt x="11733" y="22659"/>
                </a:cubicBezTo>
                <a:lnTo>
                  <a:pt x="11733" y="22659"/>
                </a:lnTo>
                <a:cubicBezTo>
                  <a:pt x="11780" y="22787"/>
                  <a:pt x="11800" y="22852"/>
                  <a:pt x="11794" y="22852"/>
                </a:cubicBezTo>
                <a:cubicBezTo>
                  <a:pt x="11786" y="22852"/>
                  <a:pt x="11713" y="22681"/>
                  <a:pt x="11581" y="22325"/>
                </a:cubicBezTo>
                <a:cubicBezTo>
                  <a:pt x="11460" y="21960"/>
                  <a:pt x="11277" y="21625"/>
                  <a:pt x="11034" y="21382"/>
                </a:cubicBezTo>
                <a:cubicBezTo>
                  <a:pt x="10700" y="20926"/>
                  <a:pt x="10365" y="20531"/>
                  <a:pt x="9970" y="20167"/>
                </a:cubicBezTo>
                <a:cubicBezTo>
                  <a:pt x="9454" y="19711"/>
                  <a:pt x="9058" y="19103"/>
                  <a:pt x="8846" y="18464"/>
                </a:cubicBezTo>
                <a:cubicBezTo>
                  <a:pt x="8511" y="17340"/>
                  <a:pt x="9150" y="15577"/>
                  <a:pt x="9636" y="14331"/>
                </a:cubicBezTo>
                <a:cubicBezTo>
                  <a:pt x="10396" y="12446"/>
                  <a:pt x="11338" y="10683"/>
                  <a:pt x="11824" y="8707"/>
                </a:cubicBezTo>
                <a:cubicBezTo>
                  <a:pt x="12402" y="6397"/>
                  <a:pt x="12463" y="3966"/>
                  <a:pt x="12037" y="1625"/>
                </a:cubicBezTo>
                <a:cubicBezTo>
                  <a:pt x="11852" y="486"/>
                  <a:pt x="11012" y="0"/>
                  <a:pt x="101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523075" y="4029068"/>
            <a:ext cx="781379" cy="678836"/>
          </a:xfrm>
          <a:custGeom>
            <a:rect b="b" l="l" r="r" t="t"/>
            <a:pathLst>
              <a:path extrusionOk="0" h="7421" w="8542">
                <a:moveTo>
                  <a:pt x="4883" y="4173"/>
                </a:moveTo>
                <a:cubicBezTo>
                  <a:pt x="4928" y="4173"/>
                  <a:pt x="4773" y="4251"/>
                  <a:pt x="4773" y="4251"/>
                </a:cubicBezTo>
                <a:lnTo>
                  <a:pt x="4773" y="4201"/>
                </a:lnTo>
                <a:lnTo>
                  <a:pt x="4773" y="4201"/>
                </a:lnTo>
                <a:cubicBezTo>
                  <a:pt x="4836" y="4181"/>
                  <a:pt x="4869" y="4173"/>
                  <a:pt x="4883" y="4173"/>
                </a:cubicBezTo>
                <a:close/>
                <a:moveTo>
                  <a:pt x="4841" y="1"/>
                </a:moveTo>
                <a:cubicBezTo>
                  <a:pt x="3715" y="1"/>
                  <a:pt x="2605" y="414"/>
                  <a:pt x="1733" y="1211"/>
                </a:cubicBezTo>
                <a:cubicBezTo>
                  <a:pt x="1155" y="1789"/>
                  <a:pt x="700" y="2427"/>
                  <a:pt x="396" y="3187"/>
                </a:cubicBezTo>
                <a:cubicBezTo>
                  <a:pt x="0" y="4038"/>
                  <a:pt x="61" y="4798"/>
                  <a:pt x="152" y="5710"/>
                </a:cubicBezTo>
                <a:cubicBezTo>
                  <a:pt x="171" y="6255"/>
                  <a:pt x="557" y="6626"/>
                  <a:pt x="1008" y="6707"/>
                </a:cubicBezTo>
                <a:lnTo>
                  <a:pt x="1008" y="6707"/>
                </a:lnTo>
                <a:cubicBezTo>
                  <a:pt x="1354" y="7222"/>
                  <a:pt x="1828" y="7420"/>
                  <a:pt x="2336" y="7420"/>
                </a:cubicBezTo>
                <a:cubicBezTo>
                  <a:pt x="3190" y="7420"/>
                  <a:pt x="4140" y="6863"/>
                  <a:pt x="4742" y="6318"/>
                </a:cubicBezTo>
                <a:cubicBezTo>
                  <a:pt x="5472" y="5588"/>
                  <a:pt x="6080" y="4829"/>
                  <a:pt x="6961" y="4251"/>
                </a:cubicBezTo>
                <a:cubicBezTo>
                  <a:pt x="8177" y="3430"/>
                  <a:pt x="8542" y="1211"/>
                  <a:pt x="6961" y="512"/>
                </a:cubicBezTo>
                <a:cubicBezTo>
                  <a:pt x="6286" y="169"/>
                  <a:pt x="5560" y="1"/>
                  <a:pt x="48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9104784" y="21996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8767636" y="-102552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8792044" y="4854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7088084" y="-659150"/>
            <a:ext cx="2685377" cy="1883419"/>
          </a:xfrm>
          <a:custGeom>
            <a:rect b="b" l="l" r="r" t="t"/>
            <a:pathLst>
              <a:path extrusionOk="0" h="46010" w="65601">
                <a:moveTo>
                  <a:pt x="2516" y="0"/>
                </a:moveTo>
                <a:cubicBezTo>
                  <a:pt x="2439" y="0"/>
                  <a:pt x="2365" y="46"/>
                  <a:pt x="2341" y="156"/>
                </a:cubicBezTo>
                <a:cubicBezTo>
                  <a:pt x="1125" y="5415"/>
                  <a:pt x="0" y="12375"/>
                  <a:pt x="5198" y="16023"/>
                </a:cubicBezTo>
                <a:cubicBezTo>
                  <a:pt x="7721" y="17786"/>
                  <a:pt x="10821" y="17907"/>
                  <a:pt x="13770" y="18151"/>
                </a:cubicBezTo>
                <a:cubicBezTo>
                  <a:pt x="17326" y="18333"/>
                  <a:pt x="20700" y="19731"/>
                  <a:pt x="23375" y="22102"/>
                </a:cubicBezTo>
                <a:cubicBezTo>
                  <a:pt x="28663" y="26722"/>
                  <a:pt x="31186" y="33439"/>
                  <a:pt x="35077" y="39123"/>
                </a:cubicBezTo>
                <a:cubicBezTo>
                  <a:pt x="36749" y="41555"/>
                  <a:pt x="38633" y="43744"/>
                  <a:pt x="41430" y="44868"/>
                </a:cubicBezTo>
                <a:cubicBezTo>
                  <a:pt x="43357" y="45616"/>
                  <a:pt x="45420" y="46009"/>
                  <a:pt x="47491" y="46009"/>
                </a:cubicBezTo>
                <a:cubicBezTo>
                  <a:pt x="48197" y="46009"/>
                  <a:pt x="48903" y="45964"/>
                  <a:pt x="49606" y="45871"/>
                </a:cubicBezTo>
                <a:cubicBezTo>
                  <a:pt x="55989" y="45172"/>
                  <a:pt x="61764" y="41494"/>
                  <a:pt x="65442" y="36327"/>
                </a:cubicBezTo>
                <a:cubicBezTo>
                  <a:pt x="65600" y="36124"/>
                  <a:pt x="65406" y="35904"/>
                  <a:pt x="65196" y="35904"/>
                </a:cubicBezTo>
                <a:cubicBezTo>
                  <a:pt x="65123" y="35904"/>
                  <a:pt x="65049" y="35930"/>
                  <a:pt x="64986" y="35993"/>
                </a:cubicBezTo>
                <a:cubicBezTo>
                  <a:pt x="61248" y="40096"/>
                  <a:pt x="56445" y="43440"/>
                  <a:pt x="50883" y="44473"/>
                </a:cubicBezTo>
                <a:cubicBezTo>
                  <a:pt x="49753" y="44683"/>
                  <a:pt x="48592" y="44799"/>
                  <a:pt x="47433" y="44799"/>
                </a:cubicBezTo>
                <a:cubicBezTo>
                  <a:pt x="45566" y="44799"/>
                  <a:pt x="43702" y="44498"/>
                  <a:pt x="41977" y="43804"/>
                </a:cubicBezTo>
                <a:cubicBezTo>
                  <a:pt x="38846" y="42589"/>
                  <a:pt x="36901" y="39853"/>
                  <a:pt x="35138" y="37117"/>
                </a:cubicBezTo>
                <a:cubicBezTo>
                  <a:pt x="32037" y="32284"/>
                  <a:pt x="29667" y="26904"/>
                  <a:pt x="25624" y="22740"/>
                </a:cubicBezTo>
                <a:cubicBezTo>
                  <a:pt x="23922" y="20947"/>
                  <a:pt x="21916" y="19458"/>
                  <a:pt x="19666" y="18394"/>
                </a:cubicBezTo>
                <a:cubicBezTo>
                  <a:pt x="17326" y="17360"/>
                  <a:pt x="14955" y="17148"/>
                  <a:pt x="12463" y="16996"/>
                </a:cubicBezTo>
                <a:cubicBezTo>
                  <a:pt x="8572" y="16722"/>
                  <a:pt x="4864" y="15658"/>
                  <a:pt x="3131" y="11859"/>
                </a:cubicBezTo>
                <a:cubicBezTo>
                  <a:pt x="1490" y="8242"/>
                  <a:pt x="2128" y="4017"/>
                  <a:pt x="2736" y="248"/>
                </a:cubicBezTo>
                <a:cubicBezTo>
                  <a:pt x="2754" y="102"/>
                  <a:pt x="2631" y="0"/>
                  <a:pt x="25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 flipH="1" rot="10062247">
            <a:off x="-324608" y="-202159"/>
            <a:ext cx="2377422" cy="480682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1685888">
            <a:off x="-548706" y="4508590"/>
            <a:ext cx="2751607" cy="886611"/>
          </a:xfrm>
          <a:custGeom>
            <a:rect b="b" l="l" r="r" t="t"/>
            <a:pathLst>
              <a:path extrusionOk="0" h="23679" w="73488">
                <a:moveTo>
                  <a:pt x="17126" y="0"/>
                </a:moveTo>
                <a:cubicBezTo>
                  <a:pt x="13475" y="0"/>
                  <a:pt x="9869" y="1779"/>
                  <a:pt x="7223" y="4336"/>
                </a:cubicBezTo>
                <a:cubicBezTo>
                  <a:pt x="2086" y="9290"/>
                  <a:pt x="992" y="16707"/>
                  <a:pt x="19" y="23424"/>
                </a:cubicBezTo>
                <a:cubicBezTo>
                  <a:pt x="0" y="23575"/>
                  <a:pt x="132" y="23678"/>
                  <a:pt x="243" y="23678"/>
                </a:cubicBezTo>
                <a:cubicBezTo>
                  <a:pt x="312" y="23678"/>
                  <a:pt x="372" y="23639"/>
                  <a:pt x="384" y="23546"/>
                </a:cubicBezTo>
                <a:cubicBezTo>
                  <a:pt x="1539" y="17680"/>
                  <a:pt x="2724" y="11236"/>
                  <a:pt x="6615" y="6524"/>
                </a:cubicBezTo>
                <a:cubicBezTo>
                  <a:pt x="9277" y="3297"/>
                  <a:pt x="12930" y="1355"/>
                  <a:pt x="16721" y="1355"/>
                </a:cubicBezTo>
                <a:cubicBezTo>
                  <a:pt x="18643" y="1355"/>
                  <a:pt x="20600" y="1854"/>
                  <a:pt x="22481" y="2938"/>
                </a:cubicBezTo>
                <a:cubicBezTo>
                  <a:pt x="24883" y="4306"/>
                  <a:pt x="27132" y="5673"/>
                  <a:pt x="29898" y="6312"/>
                </a:cubicBezTo>
                <a:cubicBezTo>
                  <a:pt x="31262" y="6616"/>
                  <a:pt x="32667" y="6769"/>
                  <a:pt x="34075" y="6769"/>
                </a:cubicBezTo>
                <a:cubicBezTo>
                  <a:pt x="35335" y="6769"/>
                  <a:pt x="36597" y="6647"/>
                  <a:pt x="37831" y="6403"/>
                </a:cubicBezTo>
                <a:cubicBezTo>
                  <a:pt x="41023" y="5734"/>
                  <a:pt x="43606" y="3941"/>
                  <a:pt x="46585" y="2786"/>
                </a:cubicBezTo>
                <a:cubicBezTo>
                  <a:pt x="48662" y="1965"/>
                  <a:pt x="50854" y="1547"/>
                  <a:pt x="53054" y="1547"/>
                </a:cubicBezTo>
                <a:cubicBezTo>
                  <a:pt x="53623" y="1547"/>
                  <a:pt x="54193" y="1575"/>
                  <a:pt x="54762" y="1631"/>
                </a:cubicBezTo>
                <a:cubicBezTo>
                  <a:pt x="61601" y="2269"/>
                  <a:pt x="67254" y="6099"/>
                  <a:pt x="72695" y="9959"/>
                </a:cubicBezTo>
                <a:cubicBezTo>
                  <a:pt x="72764" y="10007"/>
                  <a:pt x="72835" y="10028"/>
                  <a:pt x="72903" y="10028"/>
                </a:cubicBezTo>
                <a:cubicBezTo>
                  <a:pt x="73225" y="10028"/>
                  <a:pt x="73488" y="9561"/>
                  <a:pt x="73212" y="9260"/>
                </a:cubicBezTo>
                <a:cubicBezTo>
                  <a:pt x="69017" y="5005"/>
                  <a:pt x="63698" y="2026"/>
                  <a:pt x="57862" y="689"/>
                </a:cubicBezTo>
                <a:cubicBezTo>
                  <a:pt x="56260" y="329"/>
                  <a:pt x="54626" y="139"/>
                  <a:pt x="52992" y="139"/>
                </a:cubicBezTo>
                <a:cubicBezTo>
                  <a:pt x="51866" y="139"/>
                  <a:pt x="50741" y="229"/>
                  <a:pt x="49625" y="415"/>
                </a:cubicBezTo>
                <a:cubicBezTo>
                  <a:pt x="46464" y="962"/>
                  <a:pt x="43880" y="2603"/>
                  <a:pt x="40992" y="3880"/>
                </a:cubicBezTo>
                <a:cubicBezTo>
                  <a:pt x="38744" y="4877"/>
                  <a:pt x="36345" y="5384"/>
                  <a:pt x="33932" y="5384"/>
                </a:cubicBezTo>
                <a:cubicBezTo>
                  <a:pt x="32594" y="5384"/>
                  <a:pt x="31251" y="5228"/>
                  <a:pt x="29928" y="4913"/>
                </a:cubicBezTo>
                <a:cubicBezTo>
                  <a:pt x="26615" y="4123"/>
                  <a:pt x="24092" y="1935"/>
                  <a:pt x="20992" y="719"/>
                </a:cubicBezTo>
                <a:cubicBezTo>
                  <a:pt x="19725" y="225"/>
                  <a:pt x="18423" y="0"/>
                  <a:pt x="171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ctrTitle"/>
          </p:nvPr>
        </p:nvSpPr>
        <p:spPr>
          <a:xfrm>
            <a:off x="814025" y="457200"/>
            <a:ext cx="7515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17"/>
          <p:cNvSpPr/>
          <p:nvPr/>
        </p:nvSpPr>
        <p:spPr>
          <a:xfrm flipH="1" rot="5400000">
            <a:off x="8844086" y="3551822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 flipH="1">
            <a:off x="-184028" y="4593288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flipH="1" rot="5400000">
            <a:off x="241836" y="-1427228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 flipH="1">
            <a:off x="-550093" y="-5665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 flipH="1">
            <a:off x="200521" y="2435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 flipH="1">
            <a:off x="-51229" y="6280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flipH="1">
            <a:off x="290671" y="10624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 flipH="1">
            <a:off x="7134007" y="465452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 flipH="1">
            <a:off x="-570622" y="4160951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 flipH="1">
            <a:off x="8238200" y="4237221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 flipH="1">
            <a:off x="8690045" y="4112673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 flipH="1">
            <a:off x="8615996" y="47006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 rot="1624685">
            <a:off x="7273418" y="-977303"/>
            <a:ext cx="2601009" cy="2203405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 rot="10510985">
            <a:off x="6969766" y="-80077"/>
            <a:ext cx="2338566" cy="881506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 flipH="1" rot="1242561">
            <a:off x="7911936" y="711597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ctrTitle"/>
          </p:nvPr>
        </p:nvSpPr>
        <p:spPr>
          <a:xfrm>
            <a:off x="713225" y="457200"/>
            <a:ext cx="55818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8"/>
          <p:cNvSpPr txBox="1"/>
          <p:nvPr>
            <p:ph idx="1" type="subTitle"/>
          </p:nvPr>
        </p:nvSpPr>
        <p:spPr>
          <a:xfrm flipH="1">
            <a:off x="713325" y="2364950"/>
            <a:ext cx="37239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8"/>
          <p:cNvSpPr/>
          <p:nvPr/>
        </p:nvSpPr>
        <p:spPr>
          <a:xfrm>
            <a:off x="7555550" y="3818963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8457531" y="3388672"/>
            <a:ext cx="1347329" cy="1162034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 flipH="1" rot="-1624587">
            <a:off x="-1837549" y="-2105557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 rot="9862111">
            <a:off x="-548761" y="95185"/>
            <a:ext cx="2301500" cy="867534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7969019" y="-896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7400644" y="2754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 rot="5400000">
            <a:off x="7339689" y="3674714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6828494" y="42682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rot="-5007489">
            <a:off x="7845211" y="-1175357"/>
            <a:ext cx="1571176" cy="2539372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 rot="4527155">
            <a:off x="4404908" y="3996540"/>
            <a:ext cx="1571152" cy="2539333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-1672487" y="3972950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639171" y="4286349"/>
            <a:ext cx="2472575" cy="499920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3287844" y="41787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ctrTitle"/>
          </p:nvPr>
        </p:nvSpPr>
        <p:spPr>
          <a:xfrm>
            <a:off x="722400" y="457200"/>
            <a:ext cx="7699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1" type="subTitle"/>
          </p:nvPr>
        </p:nvSpPr>
        <p:spPr>
          <a:xfrm>
            <a:off x="713225" y="2047550"/>
            <a:ext cx="31389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9"/>
          <p:cNvSpPr/>
          <p:nvPr/>
        </p:nvSpPr>
        <p:spPr>
          <a:xfrm rot="2700000">
            <a:off x="6481418" y="-1700942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-659924" y="-1486755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22832" y="1107500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3581823" y="3553989"/>
            <a:ext cx="5550552" cy="3033436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 rot="10800000">
            <a:off x="7685584" y="3513445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 rot="5400000">
            <a:off x="6651439" y="-1239761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 rot="5400000">
            <a:off x="-35985" y="3373191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>
            <a:off x="420957" y="4230747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>
            <a:off x="8272494" y="3746300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 rot="5400000">
            <a:off x="839765" y="650566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rot="-10473003">
            <a:off x="-1027755" y="3890773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714850" y="1938395"/>
            <a:ext cx="3869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0" name="Google Shape;310;p20"/>
          <p:cNvSpPr txBox="1"/>
          <p:nvPr>
            <p:ph idx="2" type="subTitle"/>
          </p:nvPr>
        </p:nvSpPr>
        <p:spPr>
          <a:xfrm>
            <a:off x="760425" y="1258549"/>
            <a:ext cx="76686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20"/>
          <p:cNvSpPr/>
          <p:nvPr/>
        </p:nvSpPr>
        <p:spPr>
          <a:xfrm flipH="1" rot="-326997">
            <a:off x="-1773900" y="-263367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 flipH="1">
            <a:off x="-715594" y="3657673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 flipH="1">
            <a:off x="207318" y="421762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 flipH="1">
            <a:off x="7649012" y="-1158174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 flipH="1" rot="5400000">
            <a:off x="8614469" y="4164905"/>
            <a:ext cx="808513" cy="188507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 flipH="1" rot="5400000">
            <a:off x="16495" y="772098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 flipH="1">
            <a:off x="88612" y="-81902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 flipH="1">
            <a:off x="88606" y="-438525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 flipH="1" rot="-3010195">
            <a:off x="7423062" y="4260996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>
            <a:off x="8938249" y="87311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>
            <a:off x="8437201" y="-794800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10800000">
            <a:off x="3618823" y="3553989"/>
            <a:ext cx="5550552" cy="3033436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882950" y="2608702"/>
            <a:ext cx="37521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3"/>
          <p:cNvSpPr txBox="1"/>
          <p:nvPr>
            <p:ph hasCustomPrompt="1" idx="2" type="title"/>
          </p:nvPr>
        </p:nvSpPr>
        <p:spPr>
          <a:xfrm>
            <a:off x="882950" y="851673"/>
            <a:ext cx="25614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882950" y="3400075"/>
            <a:ext cx="31644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/>
        </p:nvSpPr>
        <p:spPr>
          <a:xfrm rot="-10473003">
            <a:off x="-961980" y="4285598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-704624" y="4561066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6481418" y="-1700942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4401975">
            <a:off x="7089297" y="-119705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-659924" y="-1486755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536782" y="-113625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5400000">
            <a:off x="6651439" y="-1239761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>
            <a:off x="1625390" y="4799866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1036507" y="4870697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272494" y="3746300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7685584" y="3513445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" type="subTitle"/>
          </p:nvPr>
        </p:nvSpPr>
        <p:spPr>
          <a:xfrm>
            <a:off x="4559650" y="2401500"/>
            <a:ext cx="38694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5" name="Google Shape;325;p21"/>
          <p:cNvSpPr txBox="1"/>
          <p:nvPr>
            <p:ph idx="2" type="subTitle"/>
          </p:nvPr>
        </p:nvSpPr>
        <p:spPr>
          <a:xfrm>
            <a:off x="714850" y="1938395"/>
            <a:ext cx="3869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3" type="subTitle"/>
          </p:nvPr>
        </p:nvSpPr>
        <p:spPr>
          <a:xfrm>
            <a:off x="4559650" y="1949770"/>
            <a:ext cx="3869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7" name="Google Shape;327;p21"/>
          <p:cNvSpPr txBox="1"/>
          <p:nvPr>
            <p:ph idx="4" type="subTitle"/>
          </p:nvPr>
        </p:nvSpPr>
        <p:spPr>
          <a:xfrm>
            <a:off x="760425" y="1258549"/>
            <a:ext cx="76686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8" name="Google Shape;328;p21"/>
          <p:cNvSpPr/>
          <p:nvPr/>
        </p:nvSpPr>
        <p:spPr>
          <a:xfrm flipH="1" rot="-326997">
            <a:off x="-1773900" y="-263367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 flipH="1">
            <a:off x="-715594" y="3657673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flipH="1">
            <a:off x="207318" y="421762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 flipH="1">
            <a:off x="7649012" y="-1158174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 flipH="1" rot="5400000">
            <a:off x="8614469" y="4164905"/>
            <a:ext cx="808513" cy="188507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 flipH="1" rot="5400000">
            <a:off x="16495" y="772098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 flipH="1">
            <a:off x="88612" y="-81902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flipH="1">
            <a:off x="88606" y="-438525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 flipH="1" rot="-3010195">
            <a:off x="7423062" y="4260996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 flipH="1">
            <a:off x="8938249" y="87311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 flipH="1">
            <a:off x="8437201" y="-794800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1" name="Google Shape;341;p22"/>
          <p:cNvSpPr txBox="1"/>
          <p:nvPr>
            <p:ph idx="1" type="subTitle"/>
          </p:nvPr>
        </p:nvSpPr>
        <p:spPr>
          <a:xfrm>
            <a:off x="705588" y="2974325"/>
            <a:ext cx="2252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2"/>
          <p:cNvSpPr txBox="1"/>
          <p:nvPr>
            <p:ph idx="2" type="subTitle"/>
          </p:nvPr>
        </p:nvSpPr>
        <p:spPr>
          <a:xfrm>
            <a:off x="6187975" y="2974300"/>
            <a:ext cx="2252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2"/>
          <p:cNvSpPr txBox="1"/>
          <p:nvPr>
            <p:ph idx="3" type="subTitle"/>
          </p:nvPr>
        </p:nvSpPr>
        <p:spPr>
          <a:xfrm>
            <a:off x="705575" y="2540925"/>
            <a:ext cx="2252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2"/>
          <p:cNvSpPr txBox="1"/>
          <p:nvPr>
            <p:ph idx="4" type="subTitle"/>
          </p:nvPr>
        </p:nvSpPr>
        <p:spPr>
          <a:xfrm>
            <a:off x="6188000" y="2540925"/>
            <a:ext cx="2252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22"/>
          <p:cNvSpPr/>
          <p:nvPr/>
        </p:nvSpPr>
        <p:spPr>
          <a:xfrm rot="-10473003">
            <a:off x="-1401930" y="4371948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 rot="10800000">
            <a:off x="-716974" y="4561066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 rot="2700000">
            <a:off x="6747768" y="-1651592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 rot="-7789805">
            <a:off x="7280507" y="480952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 rot="10800000">
            <a:off x="-644299" y="-1507755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559407" y="-113625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rot="5400000">
            <a:off x="4240064" y="3556764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rot="5400000">
            <a:off x="52765" y="4151641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rot="10800000">
            <a:off x="509707" y="4689797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rot="10800000">
            <a:off x="8292452" y="4328514"/>
            <a:ext cx="1122220" cy="105827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 rot="10800000">
            <a:off x="7456554" y="4561084"/>
            <a:ext cx="1373131" cy="1294850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5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/>
          <p:nvPr/>
        </p:nvSpPr>
        <p:spPr>
          <a:xfrm>
            <a:off x="7592401" y="3116111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 txBox="1"/>
          <p:nvPr>
            <p:ph type="ctrTitle"/>
          </p:nvPr>
        </p:nvSpPr>
        <p:spPr>
          <a:xfrm>
            <a:off x="722400" y="457200"/>
            <a:ext cx="7699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23"/>
          <p:cNvSpPr txBox="1"/>
          <p:nvPr>
            <p:ph idx="1" type="subTitle"/>
          </p:nvPr>
        </p:nvSpPr>
        <p:spPr>
          <a:xfrm>
            <a:off x="842425" y="2710708"/>
            <a:ext cx="20295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0" name="Google Shape;360;p23"/>
          <p:cNvSpPr txBox="1"/>
          <p:nvPr>
            <p:ph idx="2" type="subTitle"/>
          </p:nvPr>
        </p:nvSpPr>
        <p:spPr>
          <a:xfrm>
            <a:off x="3554786" y="3859433"/>
            <a:ext cx="2029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1" name="Google Shape;361;p23"/>
          <p:cNvSpPr txBox="1"/>
          <p:nvPr>
            <p:ph idx="3" type="ctrTitle"/>
          </p:nvPr>
        </p:nvSpPr>
        <p:spPr>
          <a:xfrm>
            <a:off x="840775" y="2275128"/>
            <a:ext cx="20331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2" name="Google Shape;362;p23"/>
          <p:cNvSpPr txBox="1"/>
          <p:nvPr>
            <p:ph idx="4" type="ctrTitle"/>
          </p:nvPr>
        </p:nvSpPr>
        <p:spPr>
          <a:xfrm>
            <a:off x="3553138" y="3423853"/>
            <a:ext cx="20331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3" name="Google Shape;363;p23"/>
          <p:cNvSpPr txBox="1"/>
          <p:nvPr>
            <p:ph idx="5" type="subTitle"/>
          </p:nvPr>
        </p:nvSpPr>
        <p:spPr>
          <a:xfrm>
            <a:off x="6269125" y="2710708"/>
            <a:ext cx="2029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4" name="Google Shape;364;p23"/>
          <p:cNvSpPr txBox="1"/>
          <p:nvPr>
            <p:ph idx="6" type="ctrTitle"/>
          </p:nvPr>
        </p:nvSpPr>
        <p:spPr>
          <a:xfrm>
            <a:off x="6267475" y="2275128"/>
            <a:ext cx="20331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5" name="Google Shape;365;p23"/>
          <p:cNvSpPr/>
          <p:nvPr/>
        </p:nvSpPr>
        <p:spPr>
          <a:xfrm rot="326997">
            <a:off x="7059687" y="-618480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8293675" y="-233100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 rot="-8100000">
            <a:off x="-2239431" y="3994074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 rot="-6398025">
            <a:off x="-924606" y="3852408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8298925" y="4242013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8833698" y="3595236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-450891" y="-1074299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-970442" y="-852350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 rot="-5400000">
            <a:off x="1104291" y="3733252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 rot="-5400000">
            <a:off x="8014446" y="-98577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7492624" y="-116977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_1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idx="1" type="subTitle"/>
          </p:nvPr>
        </p:nvSpPr>
        <p:spPr>
          <a:xfrm>
            <a:off x="1310902" y="2975673"/>
            <a:ext cx="18180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8" name="Google Shape;378;p24"/>
          <p:cNvSpPr txBox="1"/>
          <p:nvPr>
            <p:ph idx="2" type="subTitle"/>
          </p:nvPr>
        </p:nvSpPr>
        <p:spPr>
          <a:xfrm>
            <a:off x="3661766" y="2975673"/>
            <a:ext cx="18198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9" name="Google Shape;379;p24"/>
          <p:cNvSpPr txBox="1"/>
          <p:nvPr>
            <p:ph type="ctrTitle"/>
          </p:nvPr>
        </p:nvSpPr>
        <p:spPr>
          <a:xfrm>
            <a:off x="1310002" y="2543554"/>
            <a:ext cx="18198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0" name="Google Shape;380;p24"/>
          <p:cNvSpPr txBox="1"/>
          <p:nvPr>
            <p:ph idx="3" type="ctrTitle"/>
          </p:nvPr>
        </p:nvSpPr>
        <p:spPr>
          <a:xfrm>
            <a:off x="3661766" y="2543554"/>
            <a:ext cx="18198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1" name="Google Shape;381;p24"/>
          <p:cNvSpPr txBox="1"/>
          <p:nvPr>
            <p:ph idx="4" type="subTitle"/>
          </p:nvPr>
        </p:nvSpPr>
        <p:spPr>
          <a:xfrm>
            <a:off x="6015992" y="2975673"/>
            <a:ext cx="18180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2" name="Google Shape;382;p24"/>
          <p:cNvSpPr txBox="1"/>
          <p:nvPr>
            <p:ph idx="5" type="ctrTitle"/>
          </p:nvPr>
        </p:nvSpPr>
        <p:spPr>
          <a:xfrm>
            <a:off x="6013554" y="2543554"/>
            <a:ext cx="18198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3" name="Google Shape;383;p24"/>
          <p:cNvSpPr txBox="1"/>
          <p:nvPr>
            <p:ph idx="6" type="ctrTitle"/>
          </p:nvPr>
        </p:nvSpPr>
        <p:spPr>
          <a:xfrm>
            <a:off x="713225" y="4572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4" name="Google Shape;384;p24"/>
          <p:cNvSpPr/>
          <p:nvPr/>
        </p:nvSpPr>
        <p:spPr>
          <a:xfrm>
            <a:off x="-1072800" y="414457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7308850" y="415692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 flipH="1" rot="-1624587">
            <a:off x="-1755324" y="-1339932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 rot="-5400000">
            <a:off x="8081027" y="-909028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>
            <a:off x="150936" y="1205823"/>
            <a:ext cx="744116" cy="910425"/>
            <a:chOff x="150936" y="1205823"/>
            <a:chExt cx="744116" cy="910425"/>
          </a:xfrm>
        </p:grpSpPr>
        <p:sp>
          <p:nvSpPr>
            <p:cNvPr id="389" name="Google Shape;389;p24"/>
            <p:cNvSpPr/>
            <p:nvPr/>
          </p:nvSpPr>
          <p:spPr>
            <a:xfrm>
              <a:off x="488084" y="1330371"/>
              <a:ext cx="406969" cy="377543"/>
            </a:xfrm>
            <a:custGeom>
              <a:rect b="b" l="l" r="r" t="t"/>
              <a:pathLst>
                <a:path extrusionOk="0" h="7788" w="8395">
                  <a:moveTo>
                    <a:pt x="4640" y="1"/>
                  </a:moveTo>
                  <a:cubicBezTo>
                    <a:pt x="4268" y="1"/>
                    <a:pt x="3896" y="99"/>
                    <a:pt x="3561" y="297"/>
                  </a:cubicBezTo>
                  <a:lnTo>
                    <a:pt x="3592" y="297"/>
                  </a:lnTo>
                  <a:cubicBezTo>
                    <a:pt x="3105" y="571"/>
                    <a:pt x="2710" y="966"/>
                    <a:pt x="2437" y="1452"/>
                  </a:cubicBezTo>
                  <a:cubicBezTo>
                    <a:pt x="2285" y="1726"/>
                    <a:pt x="2163" y="1999"/>
                    <a:pt x="2072" y="2273"/>
                  </a:cubicBezTo>
                  <a:cubicBezTo>
                    <a:pt x="2044" y="2340"/>
                    <a:pt x="2036" y="2365"/>
                    <a:pt x="2041" y="2365"/>
                  </a:cubicBezTo>
                  <a:cubicBezTo>
                    <a:pt x="2042" y="2365"/>
                    <a:pt x="2044" y="2363"/>
                    <a:pt x="2046" y="2361"/>
                  </a:cubicBezTo>
                  <a:lnTo>
                    <a:pt x="2046" y="2361"/>
                  </a:lnTo>
                  <a:cubicBezTo>
                    <a:pt x="2035" y="2380"/>
                    <a:pt x="2024" y="2401"/>
                    <a:pt x="2011" y="2425"/>
                  </a:cubicBezTo>
                  <a:cubicBezTo>
                    <a:pt x="1859" y="2698"/>
                    <a:pt x="1677" y="2972"/>
                    <a:pt x="1464" y="3215"/>
                  </a:cubicBezTo>
                  <a:cubicBezTo>
                    <a:pt x="1547" y="3110"/>
                    <a:pt x="1577" y="3070"/>
                    <a:pt x="1576" y="3070"/>
                  </a:cubicBezTo>
                  <a:lnTo>
                    <a:pt x="1576" y="3070"/>
                  </a:lnTo>
                  <a:cubicBezTo>
                    <a:pt x="1573" y="3070"/>
                    <a:pt x="1274" y="3443"/>
                    <a:pt x="1251" y="3489"/>
                  </a:cubicBezTo>
                  <a:cubicBezTo>
                    <a:pt x="1008" y="3823"/>
                    <a:pt x="826" y="4188"/>
                    <a:pt x="704" y="4583"/>
                  </a:cubicBezTo>
                  <a:cubicBezTo>
                    <a:pt x="1" y="6233"/>
                    <a:pt x="1681" y="7787"/>
                    <a:pt x="3238" y="7787"/>
                  </a:cubicBezTo>
                  <a:cubicBezTo>
                    <a:pt x="3430" y="7787"/>
                    <a:pt x="3621" y="7764"/>
                    <a:pt x="3804" y="7713"/>
                  </a:cubicBezTo>
                  <a:cubicBezTo>
                    <a:pt x="6692" y="6954"/>
                    <a:pt x="8394" y="2182"/>
                    <a:pt x="5719" y="297"/>
                  </a:cubicBezTo>
                  <a:cubicBezTo>
                    <a:pt x="5385" y="99"/>
                    <a:pt x="5013" y="1"/>
                    <a:pt x="4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50936" y="1205823"/>
              <a:ext cx="292271" cy="335707"/>
            </a:xfrm>
            <a:custGeom>
              <a:rect b="b" l="l" r="r" t="t"/>
              <a:pathLst>
                <a:path extrusionOk="0" h="6925" w="6029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75344" y="1793825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>
            <a:off x="8338300" y="-4160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8895044" y="5036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4"/>
          <p:cNvGrpSpPr/>
          <p:nvPr/>
        </p:nvGrpSpPr>
        <p:grpSpPr>
          <a:xfrm>
            <a:off x="8388494" y="1131375"/>
            <a:ext cx="885787" cy="443649"/>
            <a:chOff x="8388494" y="1131375"/>
            <a:chExt cx="885787" cy="443649"/>
          </a:xfrm>
        </p:grpSpPr>
        <p:sp>
          <p:nvSpPr>
            <p:cNvPr id="395" name="Google Shape;395;p24"/>
            <p:cNvSpPr/>
            <p:nvPr/>
          </p:nvSpPr>
          <p:spPr>
            <a:xfrm>
              <a:off x="8388494" y="1131375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8932369" y="1252600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4"/>
          <p:cNvSpPr/>
          <p:nvPr/>
        </p:nvSpPr>
        <p:spPr>
          <a:xfrm>
            <a:off x="-346675" y="445717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rot="-10510985">
            <a:off x="-1289306" y="-80077"/>
            <a:ext cx="2338566" cy="881506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 rot="-1242561">
            <a:off x="-824567" y="186672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8691375" y="4280201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5_1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type="ctrTitle"/>
          </p:nvPr>
        </p:nvSpPr>
        <p:spPr>
          <a:xfrm>
            <a:off x="722400" y="457200"/>
            <a:ext cx="7699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3" name="Google Shape;403;p25"/>
          <p:cNvSpPr txBox="1"/>
          <p:nvPr>
            <p:ph idx="1" type="subTitle"/>
          </p:nvPr>
        </p:nvSpPr>
        <p:spPr>
          <a:xfrm>
            <a:off x="1294600" y="3745175"/>
            <a:ext cx="18180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4" name="Google Shape;404;p25"/>
          <p:cNvSpPr txBox="1"/>
          <p:nvPr>
            <p:ph idx="2" type="subTitle"/>
          </p:nvPr>
        </p:nvSpPr>
        <p:spPr>
          <a:xfrm>
            <a:off x="3663000" y="3745175"/>
            <a:ext cx="18180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5" name="Google Shape;405;p25"/>
          <p:cNvSpPr txBox="1"/>
          <p:nvPr>
            <p:ph idx="3" type="ctrTitle"/>
          </p:nvPr>
        </p:nvSpPr>
        <p:spPr>
          <a:xfrm>
            <a:off x="951000" y="3457100"/>
            <a:ext cx="2505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06" name="Google Shape;406;p25"/>
          <p:cNvSpPr txBox="1"/>
          <p:nvPr>
            <p:ph idx="4" type="ctrTitle"/>
          </p:nvPr>
        </p:nvSpPr>
        <p:spPr>
          <a:xfrm>
            <a:off x="3319500" y="3457100"/>
            <a:ext cx="2505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07" name="Google Shape;407;p25"/>
          <p:cNvSpPr txBox="1"/>
          <p:nvPr>
            <p:ph idx="5" type="subTitle"/>
          </p:nvPr>
        </p:nvSpPr>
        <p:spPr>
          <a:xfrm>
            <a:off x="6037674" y="3745175"/>
            <a:ext cx="18180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25"/>
          <p:cNvSpPr txBox="1"/>
          <p:nvPr>
            <p:ph idx="6" type="ctrTitle"/>
          </p:nvPr>
        </p:nvSpPr>
        <p:spPr>
          <a:xfrm>
            <a:off x="5694288" y="3457100"/>
            <a:ext cx="2505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09" name="Google Shape;409;p25"/>
          <p:cNvSpPr/>
          <p:nvPr/>
        </p:nvSpPr>
        <p:spPr>
          <a:xfrm flipH="1" rot="10473058">
            <a:off x="6358291" y="4661786"/>
            <a:ext cx="4144978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 flipH="1" rot="-2700000">
            <a:off x="-2597556" y="-1003718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 flipH="1" rot="10800000">
            <a:off x="8159576" y="-1088031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 flipH="1" rot="10800000">
            <a:off x="8681198" y="549811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 flipH="1" rot="10800000">
            <a:off x="-88366" y="4110961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 flipH="1" rot="-5400000">
            <a:off x="-8301" y="-141942"/>
            <a:ext cx="808513" cy="188507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 flipH="1" rot="-5400000">
            <a:off x="8751571" y="4514115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 flipH="1" rot="10800000">
            <a:off x="7636799" y="4713309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 flipH="1" rot="10800000">
            <a:off x="-339627" y="4820461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 flipH="1" rot="10800000">
            <a:off x="7929075" y="4070252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 flipH="1" rot="7789805">
            <a:off x="-1079074" y="310489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 flipH="1" rot="10800000">
            <a:off x="-657967" y="3378431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 flipH="1" rot="10800000">
            <a:off x="7549600" y="-14873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5_1_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ctrTitle"/>
          </p:nvPr>
        </p:nvSpPr>
        <p:spPr>
          <a:xfrm>
            <a:off x="722400" y="457200"/>
            <a:ext cx="7699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26"/>
          <p:cNvSpPr txBox="1"/>
          <p:nvPr>
            <p:ph idx="1" type="subTitle"/>
          </p:nvPr>
        </p:nvSpPr>
        <p:spPr>
          <a:xfrm>
            <a:off x="935349" y="2974039"/>
            <a:ext cx="2044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5" name="Google Shape;425;p26"/>
          <p:cNvSpPr txBox="1"/>
          <p:nvPr>
            <p:ph idx="2" type="subTitle"/>
          </p:nvPr>
        </p:nvSpPr>
        <p:spPr>
          <a:xfrm>
            <a:off x="3549758" y="2974039"/>
            <a:ext cx="2044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26"/>
          <p:cNvSpPr txBox="1"/>
          <p:nvPr>
            <p:ph idx="3" type="ctrTitle"/>
          </p:nvPr>
        </p:nvSpPr>
        <p:spPr>
          <a:xfrm>
            <a:off x="933699" y="2680213"/>
            <a:ext cx="2047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27" name="Google Shape;427;p26"/>
          <p:cNvSpPr txBox="1"/>
          <p:nvPr>
            <p:ph idx="4" type="ctrTitle"/>
          </p:nvPr>
        </p:nvSpPr>
        <p:spPr>
          <a:xfrm>
            <a:off x="3548108" y="2680213"/>
            <a:ext cx="2047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28" name="Google Shape;428;p26"/>
          <p:cNvSpPr txBox="1"/>
          <p:nvPr>
            <p:ph idx="5" type="subTitle"/>
          </p:nvPr>
        </p:nvSpPr>
        <p:spPr>
          <a:xfrm>
            <a:off x="6164151" y="2974039"/>
            <a:ext cx="2044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9" name="Google Shape;429;p26"/>
          <p:cNvSpPr txBox="1"/>
          <p:nvPr>
            <p:ph idx="6" type="ctrTitle"/>
          </p:nvPr>
        </p:nvSpPr>
        <p:spPr>
          <a:xfrm>
            <a:off x="6162501" y="2680213"/>
            <a:ext cx="2047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30" name="Google Shape;430;p26"/>
          <p:cNvSpPr/>
          <p:nvPr/>
        </p:nvSpPr>
        <p:spPr>
          <a:xfrm>
            <a:off x="-1691125" y="464207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8143600" y="445717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 flipH="1" rot="-1624587">
            <a:off x="-1566536" y="-1589482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6"/>
          <p:cNvGrpSpPr/>
          <p:nvPr/>
        </p:nvGrpSpPr>
        <p:grpSpPr>
          <a:xfrm>
            <a:off x="-87914" y="756546"/>
            <a:ext cx="810320" cy="1030922"/>
            <a:chOff x="-87914" y="756546"/>
            <a:chExt cx="810320" cy="1030922"/>
          </a:xfrm>
        </p:grpSpPr>
        <p:sp>
          <p:nvSpPr>
            <p:cNvPr id="434" name="Google Shape;434;p26"/>
            <p:cNvSpPr/>
            <p:nvPr/>
          </p:nvSpPr>
          <p:spPr>
            <a:xfrm>
              <a:off x="204359" y="756546"/>
              <a:ext cx="406969" cy="377543"/>
            </a:xfrm>
            <a:custGeom>
              <a:rect b="b" l="l" r="r" t="t"/>
              <a:pathLst>
                <a:path extrusionOk="0" h="7788" w="8395">
                  <a:moveTo>
                    <a:pt x="4640" y="1"/>
                  </a:moveTo>
                  <a:cubicBezTo>
                    <a:pt x="4268" y="1"/>
                    <a:pt x="3896" y="99"/>
                    <a:pt x="3561" y="297"/>
                  </a:cubicBezTo>
                  <a:lnTo>
                    <a:pt x="3592" y="297"/>
                  </a:lnTo>
                  <a:cubicBezTo>
                    <a:pt x="3105" y="571"/>
                    <a:pt x="2710" y="966"/>
                    <a:pt x="2437" y="1452"/>
                  </a:cubicBezTo>
                  <a:cubicBezTo>
                    <a:pt x="2285" y="1726"/>
                    <a:pt x="2163" y="1999"/>
                    <a:pt x="2072" y="2273"/>
                  </a:cubicBezTo>
                  <a:cubicBezTo>
                    <a:pt x="2044" y="2340"/>
                    <a:pt x="2036" y="2365"/>
                    <a:pt x="2041" y="2365"/>
                  </a:cubicBezTo>
                  <a:cubicBezTo>
                    <a:pt x="2042" y="2365"/>
                    <a:pt x="2044" y="2363"/>
                    <a:pt x="2046" y="2361"/>
                  </a:cubicBezTo>
                  <a:lnTo>
                    <a:pt x="2046" y="2361"/>
                  </a:lnTo>
                  <a:cubicBezTo>
                    <a:pt x="2035" y="2380"/>
                    <a:pt x="2024" y="2401"/>
                    <a:pt x="2011" y="2425"/>
                  </a:cubicBezTo>
                  <a:cubicBezTo>
                    <a:pt x="1859" y="2698"/>
                    <a:pt x="1677" y="2972"/>
                    <a:pt x="1464" y="3215"/>
                  </a:cubicBezTo>
                  <a:cubicBezTo>
                    <a:pt x="1547" y="3110"/>
                    <a:pt x="1577" y="3070"/>
                    <a:pt x="1576" y="3070"/>
                  </a:cubicBezTo>
                  <a:lnTo>
                    <a:pt x="1576" y="3070"/>
                  </a:lnTo>
                  <a:cubicBezTo>
                    <a:pt x="1573" y="3070"/>
                    <a:pt x="1274" y="3443"/>
                    <a:pt x="1251" y="3489"/>
                  </a:cubicBezTo>
                  <a:cubicBezTo>
                    <a:pt x="1008" y="3823"/>
                    <a:pt x="826" y="4188"/>
                    <a:pt x="704" y="4583"/>
                  </a:cubicBezTo>
                  <a:cubicBezTo>
                    <a:pt x="1" y="6233"/>
                    <a:pt x="1681" y="7787"/>
                    <a:pt x="3238" y="7787"/>
                  </a:cubicBezTo>
                  <a:cubicBezTo>
                    <a:pt x="3430" y="7787"/>
                    <a:pt x="3621" y="7764"/>
                    <a:pt x="3804" y="7713"/>
                  </a:cubicBezTo>
                  <a:cubicBezTo>
                    <a:pt x="6692" y="6954"/>
                    <a:pt x="8394" y="2182"/>
                    <a:pt x="5719" y="297"/>
                  </a:cubicBezTo>
                  <a:cubicBezTo>
                    <a:pt x="5385" y="99"/>
                    <a:pt x="5013" y="1"/>
                    <a:pt x="4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-87914" y="1451761"/>
              <a:ext cx="292271" cy="335707"/>
            </a:xfrm>
            <a:custGeom>
              <a:rect b="b" l="l" r="r" t="t"/>
              <a:pathLst>
                <a:path extrusionOk="0" h="6925" w="6029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80494" y="1334275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6"/>
          <p:cNvSpPr/>
          <p:nvPr/>
        </p:nvSpPr>
        <p:spPr>
          <a:xfrm>
            <a:off x="8671325" y="-230975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8870394" y="7016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6"/>
          <p:cNvGrpSpPr/>
          <p:nvPr/>
        </p:nvGrpSpPr>
        <p:grpSpPr>
          <a:xfrm>
            <a:off x="8277344" y="862850"/>
            <a:ext cx="683812" cy="694224"/>
            <a:chOff x="8277344" y="862850"/>
            <a:chExt cx="683812" cy="694224"/>
          </a:xfrm>
        </p:grpSpPr>
        <p:sp>
          <p:nvSpPr>
            <p:cNvPr id="440" name="Google Shape;440;p26"/>
            <p:cNvSpPr/>
            <p:nvPr/>
          </p:nvSpPr>
          <p:spPr>
            <a:xfrm>
              <a:off x="8619244" y="1234650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277344" y="862850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6"/>
          <p:cNvSpPr/>
          <p:nvPr/>
        </p:nvSpPr>
        <p:spPr>
          <a:xfrm>
            <a:off x="-755325" y="447362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8691375" y="3881376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 rot="-1242561">
            <a:off x="-940392" y="-76478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 rot="-5400000">
            <a:off x="7796602" y="-1298753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4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48" name="Google Shape;448;p27"/>
          <p:cNvSpPr txBox="1"/>
          <p:nvPr>
            <p:ph idx="1" type="subTitle"/>
          </p:nvPr>
        </p:nvSpPr>
        <p:spPr>
          <a:xfrm>
            <a:off x="1936175" y="1972304"/>
            <a:ext cx="23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7"/>
          <p:cNvSpPr txBox="1"/>
          <p:nvPr>
            <p:ph idx="2" type="subTitle"/>
          </p:nvPr>
        </p:nvSpPr>
        <p:spPr>
          <a:xfrm>
            <a:off x="5621450" y="1972304"/>
            <a:ext cx="23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7"/>
          <p:cNvSpPr txBox="1"/>
          <p:nvPr>
            <p:ph idx="3" type="subTitle"/>
          </p:nvPr>
        </p:nvSpPr>
        <p:spPr>
          <a:xfrm>
            <a:off x="1936175" y="3278825"/>
            <a:ext cx="23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7"/>
          <p:cNvSpPr txBox="1"/>
          <p:nvPr>
            <p:ph idx="4" type="subTitle"/>
          </p:nvPr>
        </p:nvSpPr>
        <p:spPr>
          <a:xfrm>
            <a:off x="1936187" y="1594400"/>
            <a:ext cx="2501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2" name="Google Shape;452;p27"/>
          <p:cNvSpPr txBox="1"/>
          <p:nvPr>
            <p:ph idx="5" type="subTitle"/>
          </p:nvPr>
        </p:nvSpPr>
        <p:spPr>
          <a:xfrm>
            <a:off x="5621438" y="1594400"/>
            <a:ext cx="2501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27"/>
          <p:cNvSpPr txBox="1"/>
          <p:nvPr>
            <p:ph idx="6" type="subTitle"/>
          </p:nvPr>
        </p:nvSpPr>
        <p:spPr>
          <a:xfrm>
            <a:off x="1936187" y="2900925"/>
            <a:ext cx="2501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27"/>
          <p:cNvSpPr txBox="1"/>
          <p:nvPr>
            <p:ph idx="7" type="subTitle"/>
          </p:nvPr>
        </p:nvSpPr>
        <p:spPr>
          <a:xfrm>
            <a:off x="5621450" y="3278825"/>
            <a:ext cx="23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7"/>
          <p:cNvSpPr txBox="1"/>
          <p:nvPr>
            <p:ph idx="8" type="subTitle"/>
          </p:nvPr>
        </p:nvSpPr>
        <p:spPr>
          <a:xfrm>
            <a:off x="5621438" y="2900925"/>
            <a:ext cx="2501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6" name="Google Shape;456;p27"/>
          <p:cNvSpPr/>
          <p:nvPr/>
        </p:nvSpPr>
        <p:spPr>
          <a:xfrm flipH="1">
            <a:off x="-171703" y="415692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1624587">
            <a:off x="7380059" y="-1339932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flipH="1" rot="10510985">
            <a:off x="8112766" y="-80077"/>
            <a:ext cx="2338566" cy="881506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flipH="1" rot="1242561">
            <a:off x="6789511" y="186672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flipH="1" rot="5400000">
            <a:off x="55136" y="-945128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flipH="1">
            <a:off x="8343175" y="1254171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/>
          <p:nvPr/>
        </p:nvSpPr>
        <p:spPr>
          <a:xfrm flipH="1">
            <a:off x="1862295" y="4409848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 flipH="1">
            <a:off x="8720971" y="17176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 flipH="1">
            <a:off x="-706318" y="-4160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 flipH="1">
            <a:off x="-74929" y="5036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 flipH="1">
            <a:off x="793421" y="-29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 flipH="1">
            <a:off x="488721" y="6605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 flipH="1">
            <a:off x="6201473" y="415692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 flipH="1">
            <a:off x="6699832" y="445717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 flipH="1">
            <a:off x="-1082360" y="4280201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5_1_4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>
            <p:ph type="ctrTitle"/>
          </p:nvPr>
        </p:nvSpPr>
        <p:spPr>
          <a:xfrm>
            <a:off x="720050" y="457200"/>
            <a:ext cx="7699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3" name="Google Shape;473;p28"/>
          <p:cNvSpPr txBox="1"/>
          <p:nvPr>
            <p:ph idx="1" type="subTitle"/>
          </p:nvPr>
        </p:nvSpPr>
        <p:spPr>
          <a:xfrm>
            <a:off x="694450" y="2858522"/>
            <a:ext cx="17646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4" name="Google Shape;474;p28"/>
          <p:cNvSpPr txBox="1"/>
          <p:nvPr>
            <p:ph idx="2" type="subTitle"/>
          </p:nvPr>
        </p:nvSpPr>
        <p:spPr>
          <a:xfrm>
            <a:off x="2681000" y="2858522"/>
            <a:ext cx="17682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5" name="Google Shape;475;p28"/>
          <p:cNvSpPr txBox="1"/>
          <p:nvPr>
            <p:ph idx="3" type="ctrTitle"/>
          </p:nvPr>
        </p:nvSpPr>
        <p:spPr>
          <a:xfrm>
            <a:off x="693000" y="2608125"/>
            <a:ext cx="1768200" cy="43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4" type="ctrTitle"/>
          </p:nvPr>
        </p:nvSpPr>
        <p:spPr>
          <a:xfrm>
            <a:off x="2680158" y="2608125"/>
            <a:ext cx="1770900" cy="43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5" type="subTitle"/>
          </p:nvPr>
        </p:nvSpPr>
        <p:spPr>
          <a:xfrm>
            <a:off x="4670001" y="2858522"/>
            <a:ext cx="17682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8" name="Google Shape;478;p28"/>
          <p:cNvSpPr txBox="1"/>
          <p:nvPr>
            <p:ph idx="6" type="ctrTitle"/>
          </p:nvPr>
        </p:nvSpPr>
        <p:spPr>
          <a:xfrm>
            <a:off x="4670016" y="2608125"/>
            <a:ext cx="1770900" cy="43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79" name="Google Shape;479;p28"/>
          <p:cNvSpPr txBox="1"/>
          <p:nvPr>
            <p:ph idx="7" type="subTitle"/>
          </p:nvPr>
        </p:nvSpPr>
        <p:spPr>
          <a:xfrm>
            <a:off x="6660151" y="2858536"/>
            <a:ext cx="17682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0" name="Google Shape;480;p28"/>
          <p:cNvSpPr txBox="1"/>
          <p:nvPr>
            <p:ph idx="8" type="ctrTitle"/>
          </p:nvPr>
        </p:nvSpPr>
        <p:spPr>
          <a:xfrm>
            <a:off x="6659875" y="2608139"/>
            <a:ext cx="1770900" cy="43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81" name="Google Shape;481;p28"/>
          <p:cNvSpPr/>
          <p:nvPr/>
        </p:nvSpPr>
        <p:spPr>
          <a:xfrm flipH="1" rot="-5400000">
            <a:off x="-50197" y="-1062298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flipH="1" rot="10473003">
            <a:off x="6897287" y="4289698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flipH="1" rot="10800000">
            <a:off x="8217325" y="4565166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 flipH="1" rot="-2700000">
            <a:off x="-3088131" y="-816992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 flipH="1" rot="-4401975">
            <a:off x="-1100319" y="1191870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 flipH="1" rot="10800000">
            <a:off x="8143901" y="-854030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 flipH="1" rot="10800000">
            <a:off x="8316725" y="829104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 flipH="1" rot="10800000">
            <a:off x="-157073" y="3855989"/>
            <a:ext cx="2250112" cy="3033436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 flipH="1" rot="10800000">
            <a:off x="-626629" y="3478070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 flipH="1" rot="-5400000">
            <a:off x="6932646" y="4686566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 flipH="1" rot="10800000">
            <a:off x="7715099" y="4874797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 flipH="1" rot="10800000">
            <a:off x="-40577" y="3627050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 flipH="1" rot="10800000">
            <a:off x="7843161" y="-109525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TWO_COLUMNS_1_4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96" name="Google Shape;496;p29"/>
          <p:cNvSpPr txBox="1"/>
          <p:nvPr>
            <p:ph idx="1" type="subTitle"/>
          </p:nvPr>
        </p:nvSpPr>
        <p:spPr>
          <a:xfrm>
            <a:off x="1210050" y="2261389"/>
            <a:ext cx="1879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9"/>
          <p:cNvSpPr txBox="1"/>
          <p:nvPr>
            <p:ph idx="2" type="subTitle"/>
          </p:nvPr>
        </p:nvSpPr>
        <p:spPr>
          <a:xfrm>
            <a:off x="1211659" y="1898913"/>
            <a:ext cx="1876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p29"/>
          <p:cNvSpPr txBox="1"/>
          <p:nvPr>
            <p:ph idx="3" type="subTitle"/>
          </p:nvPr>
        </p:nvSpPr>
        <p:spPr>
          <a:xfrm>
            <a:off x="3633700" y="2261570"/>
            <a:ext cx="18765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9"/>
          <p:cNvSpPr txBox="1"/>
          <p:nvPr>
            <p:ph idx="4" type="subTitle"/>
          </p:nvPr>
        </p:nvSpPr>
        <p:spPr>
          <a:xfrm>
            <a:off x="3635351" y="1898913"/>
            <a:ext cx="1873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0" name="Google Shape;500;p29"/>
          <p:cNvSpPr txBox="1"/>
          <p:nvPr>
            <p:ph idx="5" type="subTitle"/>
          </p:nvPr>
        </p:nvSpPr>
        <p:spPr>
          <a:xfrm>
            <a:off x="6057350" y="2261570"/>
            <a:ext cx="1873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9"/>
          <p:cNvSpPr txBox="1"/>
          <p:nvPr>
            <p:ph idx="6" type="subTitle"/>
          </p:nvPr>
        </p:nvSpPr>
        <p:spPr>
          <a:xfrm>
            <a:off x="6058953" y="1898913"/>
            <a:ext cx="18699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2" name="Google Shape;502;p29"/>
          <p:cNvSpPr txBox="1"/>
          <p:nvPr>
            <p:ph idx="7" type="subTitle"/>
          </p:nvPr>
        </p:nvSpPr>
        <p:spPr>
          <a:xfrm>
            <a:off x="1210050" y="4006735"/>
            <a:ext cx="1879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9"/>
          <p:cNvSpPr txBox="1"/>
          <p:nvPr>
            <p:ph idx="8" type="subTitle"/>
          </p:nvPr>
        </p:nvSpPr>
        <p:spPr>
          <a:xfrm>
            <a:off x="1211659" y="3637759"/>
            <a:ext cx="18765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4" name="Google Shape;504;p29"/>
          <p:cNvSpPr txBox="1"/>
          <p:nvPr>
            <p:ph idx="9" type="subTitle"/>
          </p:nvPr>
        </p:nvSpPr>
        <p:spPr>
          <a:xfrm>
            <a:off x="3633700" y="4006734"/>
            <a:ext cx="18765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9"/>
          <p:cNvSpPr txBox="1"/>
          <p:nvPr>
            <p:ph idx="13" type="subTitle"/>
          </p:nvPr>
        </p:nvSpPr>
        <p:spPr>
          <a:xfrm>
            <a:off x="3635306" y="3638483"/>
            <a:ext cx="1873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6" name="Google Shape;506;p29"/>
          <p:cNvSpPr txBox="1"/>
          <p:nvPr>
            <p:ph idx="14" type="subTitle"/>
          </p:nvPr>
        </p:nvSpPr>
        <p:spPr>
          <a:xfrm>
            <a:off x="6057350" y="4007459"/>
            <a:ext cx="1873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9"/>
          <p:cNvSpPr txBox="1"/>
          <p:nvPr>
            <p:ph idx="15" type="subTitle"/>
          </p:nvPr>
        </p:nvSpPr>
        <p:spPr>
          <a:xfrm>
            <a:off x="6058953" y="3638483"/>
            <a:ext cx="18699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8" name="Google Shape;508;p29"/>
          <p:cNvSpPr/>
          <p:nvPr/>
        </p:nvSpPr>
        <p:spPr>
          <a:xfrm flipH="1" rot="8472852">
            <a:off x="-3151231" y="-254400"/>
            <a:ext cx="5445290" cy="1318543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 flipH="1" rot="7969668">
            <a:off x="-770811" y="5769"/>
            <a:ext cx="2472622" cy="499930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 rot="-9175413">
            <a:off x="-1755324" y="3727228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 flipH="1" rot="937889">
            <a:off x="-536436" y="4152925"/>
            <a:ext cx="2301500" cy="867534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 flipH="1" rot="-5792511">
            <a:off x="7947674" y="3866756"/>
            <a:ext cx="1571176" cy="2539372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 flipH="1" rot="10800000">
            <a:off x="367484" y="3776182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flipH="1" rot="10800000">
            <a:off x="30336" y="3942565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 flipH="1" rot="10800000">
            <a:off x="72819" y="3367847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 flipH="1" rot="10800000">
            <a:off x="8754894" y="3949209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 flipH="1" rot="10800000">
            <a:off x="8754894" y="4591422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 flipH="1" rot="10800000">
            <a:off x="-157631" y="300147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 flipH="1" rot="10800000">
            <a:off x="8462250" y="-3551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 flipH="1" rot="10800000">
            <a:off x="8735581" y="-176148"/>
            <a:ext cx="1347329" cy="1162034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 flipH="1" rot="10800000">
            <a:off x="8920894" y="376347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 flipH="1" rot="5400000">
            <a:off x="9324639" y="1570395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2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>
            <p:ph idx="1" type="subTitle"/>
          </p:nvPr>
        </p:nvSpPr>
        <p:spPr>
          <a:xfrm>
            <a:off x="976175" y="3507634"/>
            <a:ext cx="2099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0"/>
          <p:cNvSpPr txBox="1"/>
          <p:nvPr>
            <p:ph hasCustomPrompt="1" type="title"/>
          </p:nvPr>
        </p:nvSpPr>
        <p:spPr>
          <a:xfrm>
            <a:off x="1136825" y="1987600"/>
            <a:ext cx="17784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3522250" y="3507617"/>
            <a:ext cx="2099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30"/>
          <p:cNvSpPr txBox="1"/>
          <p:nvPr>
            <p:ph hasCustomPrompt="1" idx="3" type="title"/>
          </p:nvPr>
        </p:nvSpPr>
        <p:spPr>
          <a:xfrm>
            <a:off x="3682888" y="1987600"/>
            <a:ext cx="17784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8" name="Google Shape;528;p30"/>
          <p:cNvSpPr txBox="1"/>
          <p:nvPr>
            <p:ph idx="4" type="subTitle"/>
          </p:nvPr>
        </p:nvSpPr>
        <p:spPr>
          <a:xfrm>
            <a:off x="6068275" y="3507634"/>
            <a:ext cx="2099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30"/>
          <p:cNvSpPr txBox="1"/>
          <p:nvPr>
            <p:ph hasCustomPrompt="1" idx="5" type="title"/>
          </p:nvPr>
        </p:nvSpPr>
        <p:spPr>
          <a:xfrm>
            <a:off x="6228975" y="1987600"/>
            <a:ext cx="17784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30"/>
          <p:cNvSpPr txBox="1"/>
          <p:nvPr>
            <p:ph idx="6" type="subTitle"/>
          </p:nvPr>
        </p:nvSpPr>
        <p:spPr>
          <a:xfrm>
            <a:off x="792575" y="3080650"/>
            <a:ext cx="24669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1" name="Google Shape;531;p30"/>
          <p:cNvSpPr txBox="1"/>
          <p:nvPr>
            <p:ph idx="7" type="subTitle"/>
          </p:nvPr>
        </p:nvSpPr>
        <p:spPr>
          <a:xfrm>
            <a:off x="3338650" y="3080650"/>
            <a:ext cx="24669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2" name="Google Shape;532;p30"/>
          <p:cNvSpPr txBox="1"/>
          <p:nvPr>
            <p:ph idx="8" type="subTitle"/>
          </p:nvPr>
        </p:nvSpPr>
        <p:spPr>
          <a:xfrm>
            <a:off x="5884675" y="3080650"/>
            <a:ext cx="24669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3" name="Google Shape;533;p30"/>
          <p:cNvSpPr txBox="1"/>
          <p:nvPr>
            <p:ph idx="9" type="title"/>
          </p:nvPr>
        </p:nvSpPr>
        <p:spPr>
          <a:xfrm>
            <a:off x="71490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34" name="Google Shape;534;p30"/>
          <p:cNvSpPr/>
          <p:nvPr/>
        </p:nvSpPr>
        <p:spPr>
          <a:xfrm rot="5400000">
            <a:off x="7995889" y="-1066398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 rot="-10473003">
            <a:off x="-961980" y="4285598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>
            <a:off x="-704624" y="4561066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 rot="2700000">
            <a:off x="7324293" y="-821092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 rot="4401975">
            <a:off x="8121297" y="1467345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 rot="10800000">
            <a:off x="-894049" y="-858130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 rot="10800000">
            <a:off x="-77037" y="1005904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 rot="10800000">
            <a:off x="536782" y="-113625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 rot="10800000">
            <a:off x="1036507" y="4870697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 rot="5400000">
            <a:off x="1625390" y="4799866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 rot="10800000">
            <a:off x="6938488" y="3851889"/>
            <a:ext cx="2250112" cy="3033436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 rot="10800000">
            <a:off x="8272494" y="3746300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 rot="10800000">
            <a:off x="7685584" y="3513445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12350" y="457200"/>
            <a:ext cx="7719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709875" y="1143850"/>
            <a:ext cx="77193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 rot="326997">
            <a:off x="7927887" y="-263367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8184126" y="3657673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264975" y="421762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-413166" y="-1158174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rot="-5400000">
            <a:off x="-160426" y="4164905"/>
            <a:ext cx="808513" cy="188507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-5400000">
            <a:off x="8809571" y="772098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81674" y="-81902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-339627" y="87311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642775" y="-438525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 rot="3010195">
            <a:off x="-1029724" y="4260996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1147217" y="-794800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/>
          <p:nvPr>
            <p:ph type="title"/>
          </p:nvPr>
        </p:nvSpPr>
        <p:spPr>
          <a:xfrm>
            <a:off x="2086500" y="545301"/>
            <a:ext cx="49710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49" name="Google Shape;549;p31"/>
          <p:cNvSpPr txBox="1"/>
          <p:nvPr>
            <p:ph idx="1" type="subTitle"/>
          </p:nvPr>
        </p:nvSpPr>
        <p:spPr>
          <a:xfrm>
            <a:off x="2806050" y="1680825"/>
            <a:ext cx="35319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31"/>
          <p:cNvSpPr/>
          <p:nvPr/>
        </p:nvSpPr>
        <p:spPr>
          <a:xfrm rot="10800000">
            <a:off x="7134958" y="3238605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 rot="2949563">
            <a:off x="6572968" y="-900850"/>
            <a:ext cx="3108555" cy="1673890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8049525" y="192275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 rot="-10078452">
            <a:off x="-838160" y="3702008"/>
            <a:ext cx="4795297" cy="2996416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 rot="-6398025">
            <a:off x="-924606" y="3882308"/>
            <a:ext cx="2259498" cy="729425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 rot="3010195">
            <a:off x="-1017399" y="4798808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2700000">
            <a:off x="-59555" y="-1010955"/>
            <a:ext cx="1793998" cy="2899503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425425" y="92617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801723" y="58598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 rot="10800000">
            <a:off x="7737397" y="2020126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 rot="-3920333">
            <a:off x="1194720" y="2872681"/>
            <a:ext cx="1511492" cy="275194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 rot="-5400000">
            <a:off x="8644621" y="171823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8281898" y="3697873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7737399" y="58598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AND_BODY_1_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"/>
          <p:cNvSpPr/>
          <p:nvPr/>
        </p:nvSpPr>
        <p:spPr>
          <a:xfrm rot="-10473003">
            <a:off x="-1773900" y="3812379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2"/>
          <p:cNvSpPr/>
          <p:nvPr/>
        </p:nvSpPr>
        <p:spPr>
          <a:xfrm rot="10800000">
            <a:off x="-456569" y="-1220674"/>
            <a:ext cx="1794025" cy="2899546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 rot="10800000">
            <a:off x="-35257" y="661272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/>
          <p:cNvSpPr/>
          <p:nvPr/>
        </p:nvSpPr>
        <p:spPr>
          <a:xfrm rot="10800000">
            <a:off x="7649012" y="4106892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/>
          <p:cNvSpPr/>
          <p:nvPr/>
        </p:nvSpPr>
        <p:spPr>
          <a:xfrm rot="5400000">
            <a:off x="16495" y="3692359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/>
          <p:cNvSpPr/>
          <p:nvPr/>
        </p:nvSpPr>
        <p:spPr>
          <a:xfrm rot="10800000">
            <a:off x="88612" y="4688040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 rot="10800000">
            <a:off x="8938249" y="4228443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 rot="10800000">
            <a:off x="88606" y="4228434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 rot="-7789805">
            <a:off x="6918137" y="96995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 rot="10800000">
            <a:off x="8437201" y="2987888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"/>
          <p:cNvSpPr/>
          <p:nvPr/>
        </p:nvSpPr>
        <p:spPr>
          <a:xfrm rot="5400000">
            <a:off x="7725794" y="-403036"/>
            <a:ext cx="808513" cy="1885076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4_1_2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/>
          <p:nvPr/>
        </p:nvSpPr>
        <p:spPr>
          <a:xfrm rot="-263543">
            <a:off x="4302346" y="4372972"/>
            <a:ext cx="2471128" cy="1271611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3"/>
          <p:cNvSpPr/>
          <p:nvPr/>
        </p:nvSpPr>
        <p:spPr>
          <a:xfrm flipH="1">
            <a:off x="4877023" y="401647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3"/>
          <p:cNvSpPr/>
          <p:nvPr/>
        </p:nvSpPr>
        <p:spPr>
          <a:xfrm flipH="1">
            <a:off x="6818532" y="445717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3"/>
          <p:cNvSpPr/>
          <p:nvPr/>
        </p:nvSpPr>
        <p:spPr>
          <a:xfrm flipH="1">
            <a:off x="-53003" y="415692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3"/>
          <p:cNvSpPr/>
          <p:nvPr/>
        </p:nvSpPr>
        <p:spPr>
          <a:xfrm flipH="1">
            <a:off x="-963660" y="4280201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3"/>
          <p:cNvSpPr/>
          <p:nvPr/>
        </p:nvSpPr>
        <p:spPr>
          <a:xfrm rot="1624587">
            <a:off x="7498759" y="-1339932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"/>
          <p:cNvSpPr/>
          <p:nvPr/>
        </p:nvSpPr>
        <p:spPr>
          <a:xfrm flipH="1" rot="1242561">
            <a:off x="6908211" y="186672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 flipH="1" rot="5400000">
            <a:off x="173836" y="-945128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 flipH="1">
            <a:off x="8385675" y="1330371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3"/>
          <p:cNvSpPr/>
          <p:nvPr/>
        </p:nvSpPr>
        <p:spPr>
          <a:xfrm flipH="1">
            <a:off x="8837520" y="1205823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 flipH="1">
            <a:off x="8763471" y="17938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3"/>
          <p:cNvSpPr/>
          <p:nvPr/>
        </p:nvSpPr>
        <p:spPr>
          <a:xfrm flipH="1">
            <a:off x="-587618" y="-4160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3"/>
          <p:cNvSpPr/>
          <p:nvPr/>
        </p:nvSpPr>
        <p:spPr>
          <a:xfrm flipH="1">
            <a:off x="43771" y="5036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 flipH="1">
            <a:off x="550321" y="11313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/>
          <p:nvPr/>
        </p:nvSpPr>
        <p:spPr>
          <a:xfrm flipH="1">
            <a:off x="6446" y="12526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 flipH="1" rot="10510985">
            <a:off x="8231466" y="-80077"/>
            <a:ext cx="2338566" cy="881506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1506288" y="1887950"/>
            <a:ext cx="2343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5294138" y="1887950"/>
            <a:ext cx="2343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3" type="subTitle"/>
          </p:nvPr>
        </p:nvSpPr>
        <p:spPr>
          <a:xfrm>
            <a:off x="1506263" y="1524725"/>
            <a:ext cx="2343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4" type="subTitle"/>
          </p:nvPr>
        </p:nvSpPr>
        <p:spPr>
          <a:xfrm>
            <a:off x="5294087" y="1524750"/>
            <a:ext cx="2343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-4112632">
            <a:off x="5837243" y="2855053"/>
            <a:ext cx="2314291" cy="2531136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flipH="1" rot="5134106">
            <a:off x="1420989" y="3062005"/>
            <a:ext cx="2314288" cy="2531132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rot="5063466">
            <a:off x="7317699" y="2347754"/>
            <a:ext cx="1616102" cy="4649281"/>
          </a:xfrm>
          <a:custGeom>
            <a:rect b="b" l="l" r="r" t="t"/>
            <a:pathLst>
              <a:path extrusionOk="0" h="33991" w="24226">
                <a:moveTo>
                  <a:pt x="17094" y="0"/>
                </a:moveTo>
                <a:cubicBezTo>
                  <a:pt x="16771" y="0"/>
                  <a:pt x="16445" y="190"/>
                  <a:pt x="16323" y="570"/>
                </a:cubicBezTo>
                <a:lnTo>
                  <a:pt x="16293" y="540"/>
                </a:lnTo>
                <a:cubicBezTo>
                  <a:pt x="14864" y="5585"/>
                  <a:pt x="8785" y="7683"/>
                  <a:pt x="5350" y="11087"/>
                </a:cubicBezTo>
                <a:cubicBezTo>
                  <a:pt x="1642" y="14704"/>
                  <a:pt x="1" y="20357"/>
                  <a:pt x="3375" y="24795"/>
                </a:cubicBezTo>
                <a:cubicBezTo>
                  <a:pt x="4834" y="26710"/>
                  <a:pt x="6900" y="27956"/>
                  <a:pt x="8998" y="29142"/>
                </a:cubicBezTo>
                <a:cubicBezTo>
                  <a:pt x="11429" y="30540"/>
                  <a:pt x="13831" y="32151"/>
                  <a:pt x="16353" y="33397"/>
                </a:cubicBezTo>
                <a:cubicBezTo>
                  <a:pt x="17181" y="33798"/>
                  <a:pt x="18010" y="33990"/>
                  <a:pt x="18798" y="33990"/>
                </a:cubicBezTo>
                <a:cubicBezTo>
                  <a:pt x="20818" y="33990"/>
                  <a:pt x="22562" y="32723"/>
                  <a:pt x="23284" y="30449"/>
                </a:cubicBezTo>
                <a:cubicBezTo>
                  <a:pt x="24226" y="27561"/>
                  <a:pt x="23436" y="24126"/>
                  <a:pt x="21885" y="21604"/>
                </a:cubicBezTo>
                <a:cubicBezTo>
                  <a:pt x="21030" y="20185"/>
                  <a:pt x="19495" y="18328"/>
                  <a:pt x="17731" y="16927"/>
                </a:cubicBezTo>
                <a:lnTo>
                  <a:pt x="17731" y="16927"/>
                </a:lnTo>
                <a:cubicBezTo>
                  <a:pt x="17602" y="15759"/>
                  <a:pt x="17335" y="14606"/>
                  <a:pt x="16931" y="13488"/>
                </a:cubicBezTo>
                <a:cubicBezTo>
                  <a:pt x="16447" y="12177"/>
                  <a:pt x="15555" y="11060"/>
                  <a:pt x="14446" y="10425"/>
                </a:cubicBezTo>
                <a:lnTo>
                  <a:pt x="14446" y="10425"/>
                </a:lnTo>
                <a:cubicBezTo>
                  <a:pt x="14940" y="9913"/>
                  <a:pt x="15411" y="9389"/>
                  <a:pt x="15837" y="8838"/>
                </a:cubicBezTo>
                <a:cubicBezTo>
                  <a:pt x="17752" y="6284"/>
                  <a:pt x="18664" y="3670"/>
                  <a:pt x="17843" y="570"/>
                </a:cubicBezTo>
                <a:cubicBezTo>
                  <a:pt x="17736" y="190"/>
                  <a:pt x="17417" y="0"/>
                  <a:pt x="170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-370048" y="3486625"/>
            <a:ext cx="4503960" cy="2037760"/>
          </a:xfrm>
          <a:custGeom>
            <a:rect b="b" l="l" r="r" t="t"/>
            <a:pathLst>
              <a:path extrusionOk="0" h="38737" w="62555">
                <a:moveTo>
                  <a:pt x="14193" y="1"/>
                </a:moveTo>
                <a:cubicBezTo>
                  <a:pt x="13947" y="1"/>
                  <a:pt x="13703" y="24"/>
                  <a:pt x="13466" y="74"/>
                </a:cubicBezTo>
                <a:cubicBezTo>
                  <a:pt x="10457" y="499"/>
                  <a:pt x="7934" y="2657"/>
                  <a:pt x="6353" y="5241"/>
                </a:cubicBezTo>
                <a:cubicBezTo>
                  <a:pt x="4773" y="7794"/>
                  <a:pt x="3982" y="10803"/>
                  <a:pt x="3314" y="13721"/>
                </a:cubicBezTo>
                <a:cubicBezTo>
                  <a:pt x="1794" y="20500"/>
                  <a:pt x="669" y="27338"/>
                  <a:pt x="0" y="34238"/>
                </a:cubicBezTo>
                <a:lnTo>
                  <a:pt x="1095" y="38737"/>
                </a:lnTo>
                <a:lnTo>
                  <a:pt x="62555" y="37764"/>
                </a:lnTo>
                <a:lnTo>
                  <a:pt x="62555" y="33418"/>
                </a:lnTo>
                <a:cubicBezTo>
                  <a:pt x="62342" y="26275"/>
                  <a:pt x="56354" y="19740"/>
                  <a:pt x="49272" y="18919"/>
                </a:cubicBezTo>
                <a:cubicBezTo>
                  <a:pt x="48588" y="18837"/>
                  <a:pt x="47904" y="18802"/>
                  <a:pt x="47221" y="18802"/>
                </a:cubicBezTo>
                <a:cubicBezTo>
                  <a:pt x="43494" y="18802"/>
                  <a:pt x="39781" y="19836"/>
                  <a:pt x="36053" y="19836"/>
                </a:cubicBezTo>
                <a:cubicBezTo>
                  <a:pt x="35667" y="19836"/>
                  <a:pt x="35281" y="19825"/>
                  <a:pt x="34895" y="19800"/>
                </a:cubicBezTo>
                <a:cubicBezTo>
                  <a:pt x="28238" y="19375"/>
                  <a:pt x="22037" y="14694"/>
                  <a:pt x="19849" y="8402"/>
                </a:cubicBezTo>
                <a:cubicBezTo>
                  <a:pt x="18967" y="5940"/>
                  <a:pt x="18633" y="3205"/>
                  <a:pt x="16900" y="1259"/>
                </a:cubicBezTo>
                <a:cubicBezTo>
                  <a:pt x="16566" y="864"/>
                  <a:pt x="16141" y="530"/>
                  <a:pt x="15685" y="287"/>
                </a:cubicBezTo>
                <a:cubicBezTo>
                  <a:pt x="15213" y="102"/>
                  <a:pt x="14700" y="1"/>
                  <a:pt x="141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6496198" y="-860239"/>
            <a:ext cx="3654307" cy="2262919"/>
          </a:xfrm>
          <a:custGeom>
            <a:rect b="b" l="l" r="r" t="t"/>
            <a:pathLst>
              <a:path extrusionOk="0" h="38737" w="62555">
                <a:moveTo>
                  <a:pt x="61461" y="0"/>
                </a:moveTo>
                <a:lnTo>
                  <a:pt x="0" y="973"/>
                </a:lnTo>
                <a:lnTo>
                  <a:pt x="0" y="5319"/>
                </a:lnTo>
                <a:cubicBezTo>
                  <a:pt x="213" y="12462"/>
                  <a:pt x="6201" y="18997"/>
                  <a:pt x="13314" y="19818"/>
                </a:cubicBezTo>
                <a:cubicBezTo>
                  <a:pt x="13972" y="19893"/>
                  <a:pt x="14632" y="19925"/>
                  <a:pt x="15292" y="19925"/>
                </a:cubicBezTo>
                <a:cubicBezTo>
                  <a:pt x="19021" y="19925"/>
                  <a:pt x="22767" y="18900"/>
                  <a:pt x="26514" y="18900"/>
                </a:cubicBezTo>
                <a:cubicBezTo>
                  <a:pt x="26906" y="18900"/>
                  <a:pt x="27299" y="18912"/>
                  <a:pt x="27691" y="18936"/>
                </a:cubicBezTo>
                <a:cubicBezTo>
                  <a:pt x="34348" y="19332"/>
                  <a:pt x="40518" y="24043"/>
                  <a:pt x="42737" y="30335"/>
                </a:cubicBezTo>
                <a:cubicBezTo>
                  <a:pt x="43588" y="32797"/>
                  <a:pt x="43953" y="35532"/>
                  <a:pt x="45655" y="37478"/>
                </a:cubicBezTo>
                <a:cubicBezTo>
                  <a:pt x="45989" y="37873"/>
                  <a:pt x="46415" y="38207"/>
                  <a:pt x="46901" y="38450"/>
                </a:cubicBezTo>
                <a:cubicBezTo>
                  <a:pt x="47372" y="38635"/>
                  <a:pt x="47871" y="38736"/>
                  <a:pt x="48379" y="38736"/>
                </a:cubicBezTo>
                <a:cubicBezTo>
                  <a:pt x="48625" y="38736"/>
                  <a:pt x="48872" y="38713"/>
                  <a:pt x="49120" y="38663"/>
                </a:cubicBezTo>
                <a:cubicBezTo>
                  <a:pt x="52099" y="38237"/>
                  <a:pt x="54621" y="36079"/>
                  <a:pt x="56232" y="33496"/>
                </a:cubicBezTo>
                <a:cubicBezTo>
                  <a:pt x="57813" y="30943"/>
                  <a:pt x="58573" y="27964"/>
                  <a:pt x="59272" y="25015"/>
                </a:cubicBezTo>
                <a:cubicBezTo>
                  <a:pt x="60792" y="18237"/>
                  <a:pt x="61886" y="11398"/>
                  <a:pt x="62555" y="4499"/>
                </a:cubicBezTo>
                <a:lnTo>
                  <a:pt x="614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flipH="1" rot="6639929">
            <a:off x="-959406" y="-8002"/>
            <a:ext cx="2443812" cy="109500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-223050" y="3680150"/>
            <a:ext cx="781364" cy="1664537"/>
          </a:xfrm>
          <a:custGeom>
            <a:rect b="b" l="l" r="r" t="t"/>
            <a:pathLst>
              <a:path extrusionOk="0" h="28252" w="13262">
                <a:moveTo>
                  <a:pt x="10101" y="0"/>
                </a:moveTo>
                <a:cubicBezTo>
                  <a:pt x="9067" y="0"/>
                  <a:pt x="7940" y="624"/>
                  <a:pt x="7569" y="1625"/>
                </a:cubicBezTo>
                <a:cubicBezTo>
                  <a:pt x="6687" y="4087"/>
                  <a:pt x="5593" y="6428"/>
                  <a:pt x="4256" y="8677"/>
                </a:cubicBezTo>
                <a:cubicBezTo>
                  <a:pt x="2918" y="10896"/>
                  <a:pt x="1399" y="13115"/>
                  <a:pt x="700" y="15668"/>
                </a:cubicBezTo>
                <a:cubicBezTo>
                  <a:pt x="0" y="18373"/>
                  <a:pt x="213" y="21443"/>
                  <a:pt x="1642" y="23875"/>
                </a:cubicBezTo>
                <a:cubicBezTo>
                  <a:pt x="2250" y="24878"/>
                  <a:pt x="3010" y="25820"/>
                  <a:pt x="3891" y="26610"/>
                </a:cubicBezTo>
                <a:cubicBezTo>
                  <a:pt x="4560" y="27249"/>
                  <a:pt x="5380" y="27735"/>
                  <a:pt x="6292" y="28009"/>
                </a:cubicBezTo>
                <a:cubicBezTo>
                  <a:pt x="6718" y="28191"/>
                  <a:pt x="7204" y="28252"/>
                  <a:pt x="7660" y="28252"/>
                </a:cubicBezTo>
                <a:cubicBezTo>
                  <a:pt x="8508" y="28125"/>
                  <a:pt x="8912" y="28071"/>
                  <a:pt x="8884" y="28071"/>
                </a:cubicBezTo>
                <a:cubicBezTo>
                  <a:pt x="8880" y="28071"/>
                  <a:pt x="8871" y="28072"/>
                  <a:pt x="8856" y="28073"/>
                </a:cubicBezTo>
                <a:lnTo>
                  <a:pt x="8856" y="28073"/>
                </a:lnTo>
                <a:cubicBezTo>
                  <a:pt x="11322" y="27736"/>
                  <a:pt x="13262" y="25069"/>
                  <a:pt x="11733" y="22659"/>
                </a:cubicBezTo>
                <a:lnTo>
                  <a:pt x="11733" y="22659"/>
                </a:lnTo>
                <a:cubicBezTo>
                  <a:pt x="11780" y="22787"/>
                  <a:pt x="11800" y="22852"/>
                  <a:pt x="11794" y="22852"/>
                </a:cubicBezTo>
                <a:cubicBezTo>
                  <a:pt x="11786" y="22852"/>
                  <a:pt x="11713" y="22681"/>
                  <a:pt x="11581" y="22325"/>
                </a:cubicBezTo>
                <a:cubicBezTo>
                  <a:pt x="11460" y="21960"/>
                  <a:pt x="11277" y="21625"/>
                  <a:pt x="11034" y="21382"/>
                </a:cubicBezTo>
                <a:cubicBezTo>
                  <a:pt x="10700" y="20926"/>
                  <a:pt x="10365" y="20531"/>
                  <a:pt x="9970" y="20167"/>
                </a:cubicBezTo>
                <a:cubicBezTo>
                  <a:pt x="9454" y="19711"/>
                  <a:pt x="9058" y="19103"/>
                  <a:pt x="8846" y="18464"/>
                </a:cubicBezTo>
                <a:cubicBezTo>
                  <a:pt x="8511" y="17340"/>
                  <a:pt x="9150" y="15577"/>
                  <a:pt x="9636" y="14331"/>
                </a:cubicBezTo>
                <a:cubicBezTo>
                  <a:pt x="10396" y="12446"/>
                  <a:pt x="11338" y="10683"/>
                  <a:pt x="11824" y="8707"/>
                </a:cubicBezTo>
                <a:cubicBezTo>
                  <a:pt x="12402" y="6397"/>
                  <a:pt x="12463" y="3966"/>
                  <a:pt x="12037" y="1625"/>
                </a:cubicBezTo>
                <a:cubicBezTo>
                  <a:pt x="11852" y="486"/>
                  <a:pt x="11012" y="0"/>
                  <a:pt x="101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8920424" y="493873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flipH="1" rot="-1384714">
            <a:off x="-668683" y="546043"/>
            <a:ext cx="1531234" cy="1151980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flipH="1" rot="-3010195">
            <a:off x="7249144" y="4605558"/>
            <a:ext cx="2869219" cy="538905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flipH="1">
            <a:off x="7533595" y="-1103150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700759" y="38696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ctr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>
            <a:off x="-1691125" y="464207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8143600" y="445717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flipH="1" rot="-1624587">
            <a:off x="-1204374" y="-2631432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>
            <a:off x="-18039" y="-198254"/>
            <a:ext cx="699241" cy="1755328"/>
            <a:chOff x="-18039" y="-198254"/>
            <a:chExt cx="699241" cy="1755328"/>
          </a:xfrm>
        </p:grpSpPr>
        <p:sp>
          <p:nvSpPr>
            <p:cNvPr id="85" name="Google Shape;85;p6"/>
            <p:cNvSpPr/>
            <p:nvPr/>
          </p:nvSpPr>
          <p:spPr>
            <a:xfrm>
              <a:off x="274234" y="-198254"/>
              <a:ext cx="406969" cy="377543"/>
            </a:xfrm>
            <a:custGeom>
              <a:rect b="b" l="l" r="r" t="t"/>
              <a:pathLst>
                <a:path extrusionOk="0" h="7788" w="8395">
                  <a:moveTo>
                    <a:pt x="4640" y="1"/>
                  </a:moveTo>
                  <a:cubicBezTo>
                    <a:pt x="4268" y="1"/>
                    <a:pt x="3896" y="99"/>
                    <a:pt x="3561" y="297"/>
                  </a:cubicBezTo>
                  <a:lnTo>
                    <a:pt x="3592" y="297"/>
                  </a:lnTo>
                  <a:cubicBezTo>
                    <a:pt x="3105" y="571"/>
                    <a:pt x="2710" y="966"/>
                    <a:pt x="2437" y="1452"/>
                  </a:cubicBezTo>
                  <a:cubicBezTo>
                    <a:pt x="2285" y="1726"/>
                    <a:pt x="2163" y="1999"/>
                    <a:pt x="2072" y="2273"/>
                  </a:cubicBezTo>
                  <a:cubicBezTo>
                    <a:pt x="2044" y="2340"/>
                    <a:pt x="2036" y="2365"/>
                    <a:pt x="2041" y="2365"/>
                  </a:cubicBezTo>
                  <a:cubicBezTo>
                    <a:pt x="2042" y="2365"/>
                    <a:pt x="2044" y="2363"/>
                    <a:pt x="2046" y="2361"/>
                  </a:cubicBezTo>
                  <a:lnTo>
                    <a:pt x="2046" y="2361"/>
                  </a:lnTo>
                  <a:cubicBezTo>
                    <a:pt x="2035" y="2380"/>
                    <a:pt x="2024" y="2401"/>
                    <a:pt x="2011" y="2425"/>
                  </a:cubicBezTo>
                  <a:cubicBezTo>
                    <a:pt x="1859" y="2698"/>
                    <a:pt x="1677" y="2972"/>
                    <a:pt x="1464" y="3215"/>
                  </a:cubicBezTo>
                  <a:cubicBezTo>
                    <a:pt x="1547" y="3110"/>
                    <a:pt x="1577" y="3070"/>
                    <a:pt x="1576" y="3070"/>
                  </a:cubicBezTo>
                  <a:lnTo>
                    <a:pt x="1576" y="3070"/>
                  </a:lnTo>
                  <a:cubicBezTo>
                    <a:pt x="1573" y="3070"/>
                    <a:pt x="1274" y="3443"/>
                    <a:pt x="1251" y="3489"/>
                  </a:cubicBezTo>
                  <a:cubicBezTo>
                    <a:pt x="1008" y="3823"/>
                    <a:pt x="826" y="4188"/>
                    <a:pt x="704" y="4583"/>
                  </a:cubicBezTo>
                  <a:cubicBezTo>
                    <a:pt x="1" y="6233"/>
                    <a:pt x="1681" y="7787"/>
                    <a:pt x="3238" y="7787"/>
                  </a:cubicBezTo>
                  <a:cubicBezTo>
                    <a:pt x="3430" y="7787"/>
                    <a:pt x="3621" y="7764"/>
                    <a:pt x="3804" y="7713"/>
                  </a:cubicBezTo>
                  <a:cubicBezTo>
                    <a:pt x="6692" y="6954"/>
                    <a:pt x="8394" y="2182"/>
                    <a:pt x="5719" y="297"/>
                  </a:cubicBezTo>
                  <a:cubicBezTo>
                    <a:pt x="5385" y="99"/>
                    <a:pt x="5013" y="1"/>
                    <a:pt x="4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-18039" y="496961"/>
              <a:ext cx="292271" cy="335707"/>
            </a:xfrm>
            <a:custGeom>
              <a:rect b="b" l="l" r="r" t="t"/>
              <a:pathLst>
                <a:path extrusionOk="0" h="6925" w="6029">
                  <a:moveTo>
                    <a:pt x="4122" y="0"/>
                  </a:moveTo>
                  <a:cubicBezTo>
                    <a:pt x="3945" y="0"/>
                    <a:pt x="3770" y="10"/>
                    <a:pt x="3597" y="31"/>
                  </a:cubicBezTo>
                  <a:cubicBezTo>
                    <a:pt x="2868" y="213"/>
                    <a:pt x="2229" y="608"/>
                    <a:pt x="1713" y="1186"/>
                  </a:cubicBezTo>
                  <a:cubicBezTo>
                    <a:pt x="1257" y="1642"/>
                    <a:pt x="862" y="2158"/>
                    <a:pt x="527" y="2705"/>
                  </a:cubicBezTo>
                  <a:cubicBezTo>
                    <a:pt x="345" y="3009"/>
                    <a:pt x="193" y="3374"/>
                    <a:pt x="102" y="3739"/>
                  </a:cubicBezTo>
                  <a:cubicBezTo>
                    <a:pt x="41" y="3982"/>
                    <a:pt x="11" y="4225"/>
                    <a:pt x="11" y="4499"/>
                  </a:cubicBezTo>
                  <a:cubicBezTo>
                    <a:pt x="90" y="4918"/>
                    <a:pt x="118" y="5127"/>
                    <a:pt x="101" y="5127"/>
                  </a:cubicBezTo>
                  <a:cubicBezTo>
                    <a:pt x="93" y="5127"/>
                    <a:pt x="72" y="5070"/>
                    <a:pt x="41" y="4955"/>
                  </a:cubicBezTo>
                  <a:lnTo>
                    <a:pt x="41" y="4955"/>
                  </a:lnTo>
                  <a:cubicBezTo>
                    <a:pt x="0" y="6201"/>
                    <a:pt x="1016" y="6925"/>
                    <a:pt x="2065" y="6925"/>
                  </a:cubicBezTo>
                  <a:cubicBezTo>
                    <a:pt x="2577" y="6925"/>
                    <a:pt x="3097" y="6752"/>
                    <a:pt x="3506" y="6383"/>
                  </a:cubicBezTo>
                  <a:lnTo>
                    <a:pt x="3506" y="6383"/>
                  </a:lnTo>
                  <a:cubicBezTo>
                    <a:pt x="3468" y="6447"/>
                    <a:pt x="3456" y="6478"/>
                    <a:pt x="3471" y="6478"/>
                  </a:cubicBezTo>
                  <a:cubicBezTo>
                    <a:pt x="3492" y="6478"/>
                    <a:pt x="3564" y="6416"/>
                    <a:pt x="3688" y="6292"/>
                  </a:cubicBezTo>
                  <a:cubicBezTo>
                    <a:pt x="3840" y="6201"/>
                    <a:pt x="3992" y="6049"/>
                    <a:pt x="4084" y="5927"/>
                  </a:cubicBezTo>
                  <a:cubicBezTo>
                    <a:pt x="4296" y="5715"/>
                    <a:pt x="4479" y="5471"/>
                    <a:pt x="4631" y="5228"/>
                  </a:cubicBezTo>
                  <a:cubicBezTo>
                    <a:pt x="4904" y="4833"/>
                    <a:pt x="5117" y="4377"/>
                    <a:pt x="5360" y="3982"/>
                  </a:cubicBezTo>
                  <a:cubicBezTo>
                    <a:pt x="5664" y="3465"/>
                    <a:pt x="5877" y="2918"/>
                    <a:pt x="5999" y="2371"/>
                  </a:cubicBezTo>
                  <a:cubicBezTo>
                    <a:pt x="6029" y="1946"/>
                    <a:pt x="5999" y="1550"/>
                    <a:pt x="5938" y="1155"/>
                  </a:cubicBezTo>
                  <a:cubicBezTo>
                    <a:pt x="5938" y="669"/>
                    <a:pt x="5634" y="243"/>
                    <a:pt x="5147" y="122"/>
                  </a:cubicBezTo>
                  <a:lnTo>
                    <a:pt x="5178" y="122"/>
                  </a:lnTo>
                  <a:cubicBezTo>
                    <a:pt x="4833" y="41"/>
                    <a:pt x="4475" y="0"/>
                    <a:pt x="4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26594" y="1234650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6"/>
          <p:cNvSpPr/>
          <p:nvPr/>
        </p:nvSpPr>
        <p:spPr>
          <a:xfrm>
            <a:off x="8671325" y="-230975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8886844" y="701637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619244" y="1234650"/>
            <a:ext cx="683812" cy="677524"/>
            <a:chOff x="8619244" y="1234650"/>
            <a:chExt cx="683812" cy="677524"/>
          </a:xfrm>
        </p:grpSpPr>
        <p:sp>
          <p:nvSpPr>
            <p:cNvPr id="91" name="Google Shape;91;p6"/>
            <p:cNvSpPr/>
            <p:nvPr/>
          </p:nvSpPr>
          <p:spPr>
            <a:xfrm>
              <a:off x="8619244" y="1234650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961144" y="1589750"/>
              <a:ext cx="341912" cy="322424"/>
            </a:xfrm>
            <a:custGeom>
              <a:rect b="b" l="l" r="r" t="t"/>
              <a:pathLst>
                <a:path extrusionOk="0" h="6651" w="7053">
                  <a:moveTo>
                    <a:pt x="4231" y="1"/>
                  </a:moveTo>
                  <a:cubicBezTo>
                    <a:pt x="3117" y="1"/>
                    <a:pt x="2015" y="801"/>
                    <a:pt x="1872" y="2009"/>
                  </a:cubicBezTo>
                  <a:lnTo>
                    <a:pt x="1872" y="2009"/>
                  </a:lnTo>
                  <a:cubicBezTo>
                    <a:pt x="1864" y="2017"/>
                    <a:pt x="1858" y="2023"/>
                    <a:pt x="1855" y="2026"/>
                  </a:cubicBezTo>
                  <a:cubicBezTo>
                    <a:pt x="1521" y="2391"/>
                    <a:pt x="1247" y="2756"/>
                    <a:pt x="1004" y="3181"/>
                  </a:cubicBezTo>
                  <a:cubicBezTo>
                    <a:pt x="791" y="3455"/>
                    <a:pt x="609" y="3759"/>
                    <a:pt x="457" y="4093"/>
                  </a:cubicBezTo>
                  <a:cubicBezTo>
                    <a:pt x="335" y="4427"/>
                    <a:pt x="244" y="4792"/>
                    <a:pt x="183" y="5157"/>
                  </a:cubicBezTo>
                  <a:cubicBezTo>
                    <a:pt x="1" y="5886"/>
                    <a:pt x="548" y="6616"/>
                    <a:pt x="1338" y="6616"/>
                  </a:cubicBezTo>
                  <a:cubicBezTo>
                    <a:pt x="1505" y="6639"/>
                    <a:pt x="1674" y="6650"/>
                    <a:pt x="1844" y="6650"/>
                  </a:cubicBezTo>
                  <a:cubicBezTo>
                    <a:pt x="2353" y="6650"/>
                    <a:pt x="2866" y="6547"/>
                    <a:pt x="3344" y="6342"/>
                  </a:cubicBezTo>
                  <a:cubicBezTo>
                    <a:pt x="3891" y="6099"/>
                    <a:pt x="4439" y="5765"/>
                    <a:pt x="4894" y="5370"/>
                  </a:cubicBezTo>
                  <a:cubicBezTo>
                    <a:pt x="6110" y="4245"/>
                    <a:pt x="7053" y="2816"/>
                    <a:pt x="6171" y="1145"/>
                  </a:cubicBezTo>
                  <a:cubicBezTo>
                    <a:pt x="5698" y="345"/>
                    <a:pt x="4962" y="1"/>
                    <a:pt x="4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6"/>
          <p:cNvSpPr/>
          <p:nvPr/>
        </p:nvSpPr>
        <p:spPr>
          <a:xfrm>
            <a:off x="-755325" y="447362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8691375" y="3881376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 rot="-1242561">
            <a:off x="-2135367" y="725272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 rot="-5400000">
            <a:off x="7813052" y="-1298753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713225" y="457200"/>
            <a:ext cx="643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713225" y="1517200"/>
            <a:ext cx="4148400" cy="25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chivo Black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100" name="Google Shape;100;p7"/>
          <p:cNvSpPr/>
          <p:nvPr/>
        </p:nvSpPr>
        <p:spPr>
          <a:xfrm flipH="1">
            <a:off x="5787070" y="3433975"/>
            <a:ext cx="4148335" cy="2069815"/>
          </a:xfrm>
          <a:custGeom>
            <a:rect b="b" l="l" r="r" t="t"/>
            <a:pathLst>
              <a:path extrusionOk="0" h="38737" w="62555">
                <a:moveTo>
                  <a:pt x="14193" y="1"/>
                </a:moveTo>
                <a:cubicBezTo>
                  <a:pt x="13947" y="1"/>
                  <a:pt x="13703" y="24"/>
                  <a:pt x="13466" y="74"/>
                </a:cubicBezTo>
                <a:cubicBezTo>
                  <a:pt x="10457" y="499"/>
                  <a:pt x="7934" y="2657"/>
                  <a:pt x="6353" y="5241"/>
                </a:cubicBezTo>
                <a:cubicBezTo>
                  <a:pt x="4773" y="7794"/>
                  <a:pt x="3982" y="10803"/>
                  <a:pt x="3314" y="13721"/>
                </a:cubicBezTo>
                <a:cubicBezTo>
                  <a:pt x="1794" y="20500"/>
                  <a:pt x="669" y="27338"/>
                  <a:pt x="0" y="34238"/>
                </a:cubicBezTo>
                <a:lnTo>
                  <a:pt x="1095" y="38737"/>
                </a:lnTo>
                <a:lnTo>
                  <a:pt x="62555" y="37764"/>
                </a:lnTo>
                <a:lnTo>
                  <a:pt x="62555" y="33418"/>
                </a:lnTo>
                <a:cubicBezTo>
                  <a:pt x="62342" y="26275"/>
                  <a:pt x="56354" y="19740"/>
                  <a:pt x="49272" y="18919"/>
                </a:cubicBezTo>
                <a:cubicBezTo>
                  <a:pt x="48588" y="18837"/>
                  <a:pt x="47904" y="18802"/>
                  <a:pt x="47221" y="18802"/>
                </a:cubicBezTo>
                <a:cubicBezTo>
                  <a:pt x="43494" y="18802"/>
                  <a:pt x="39781" y="19836"/>
                  <a:pt x="36053" y="19836"/>
                </a:cubicBezTo>
                <a:cubicBezTo>
                  <a:pt x="35667" y="19836"/>
                  <a:pt x="35281" y="19825"/>
                  <a:pt x="34895" y="19800"/>
                </a:cubicBezTo>
                <a:cubicBezTo>
                  <a:pt x="28238" y="19375"/>
                  <a:pt x="22037" y="14694"/>
                  <a:pt x="19849" y="8402"/>
                </a:cubicBezTo>
                <a:cubicBezTo>
                  <a:pt x="18967" y="5940"/>
                  <a:pt x="18633" y="3205"/>
                  <a:pt x="16900" y="1259"/>
                </a:cubicBezTo>
                <a:cubicBezTo>
                  <a:pt x="16566" y="864"/>
                  <a:pt x="16141" y="530"/>
                  <a:pt x="15685" y="287"/>
                </a:cubicBezTo>
                <a:cubicBezTo>
                  <a:pt x="15213" y="102"/>
                  <a:pt x="14700" y="1"/>
                  <a:pt x="14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>
            <a:off x="-388614" y="4173550"/>
            <a:ext cx="1294456" cy="1816224"/>
          </a:xfrm>
          <a:custGeom>
            <a:rect b="b" l="l" r="r" t="t"/>
            <a:pathLst>
              <a:path extrusionOk="0" h="33991" w="24226">
                <a:moveTo>
                  <a:pt x="17094" y="0"/>
                </a:moveTo>
                <a:cubicBezTo>
                  <a:pt x="16771" y="0"/>
                  <a:pt x="16445" y="190"/>
                  <a:pt x="16323" y="570"/>
                </a:cubicBezTo>
                <a:lnTo>
                  <a:pt x="16293" y="540"/>
                </a:lnTo>
                <a:cubicBezTo>
                  <a:pt x="14864" y="5585"/>
                  <a:pt x="8785" y="7683"/>
                  <a:pt x="5350" y="11087"/>
                </a:cubicBezTo>
                <a:cubicBezTo>
                  <a:pt x="1642" y="14704"/>
                  <a:pt x="1" y="20357"/>
                  <a:pt x="3375" y="24795"/>
                </a:cubicBezTo>
                <a:cubicBezTo>
                  <a:pt x="4834" y="26710"/>
                  <a:pt x="6900" y="27956"/>
                  <a:pt x="8998" y="29142"/>
                </a:cubicBezTo>
                <a:cubicBezTo>
                  <a:pt x="11429" y="30540"/>
                  <a:pt x="13831" y="32151"/>
                  <a:pt x="16353" y="33397"/>
                </a:cubicBezTo>
                <a:cubicBezTo>
                  <a:pt x="17181" y="33798"/>
                  <a:pt x="18010" y="33990"/>
                  <a:pt x="18798" y="33990"/>
                </a:cubicBezTo>
                <a:cubicBezTo>
                  <a:pt x="20818" y="33990"/>
                  <a:pt x="22562" y="32723"/>
                  <a:pt x="23284" y="30449"/>
                </a:cubicBezTo>
                <a:cubicBezTo>
                  <a:pt x="24226" y="27561"/>
                  <a:pt x="23436" y="24126"/>
                  <a:pt x="21885" y="21604"/>
                </a:cubicBezTo>
                <a:cubicBezTo>
                  <a:pt x="21030" y="20185"/>
                  <a:pt x="19495" y="18328"/>
                  <a:pt x="17731" y="16927"/>
                </a:cubicBezTo>
                <a:lnTo>
                  <a:pt x="17731" y="16927"/>
                </a:lnTo>
                <a:cubicBezTo>
                  <a:pt x="17602" y="15759"/>
                  <a:pt x="17335" y="14606"/>
                  <a:pt x="16931" y="13488"/>
                </a:cubicBezTo>
                <a:cubicBezTo>
                  <a:pt x="16447" y="12177"/>
                  <a:pt x="15555" y="11060"/>
                  <a:pt x="14446" y="10425"/>
                </a:cubicBezTo>
                <a:lnTo>
                  <a:pt x="14446" y="10425"/>
                </a:lnTo>
                <a:cubicBezTo>
                  <a:pt x="14940" y="9913"/>
                  <a:pt x="15411" y="9389"/>
                  <a:pt x="15837" y="8838"/>
                </a:cubicBezTo>
                <a:cubicBezTo>
                  <a:pt x="17752" y="6284"/>
                  <a:pt x="18664" y="3670"/>
                  <a:pt x="17843" y="570"/>
                </a:cubicBezTo>
                <a:cubicBezTo>
                  <a:pt x="17736" y="190"/>
                  <a:pt x="17417" y="0"/>
                  <a:pt x="170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rot="886920">
            <a:off x="6493256" y="-696459"/>
            <a:ext cx="3654366" cy="2262955"/>
          </a:xfrm>
          <a:custGeom>
            <a:rect b="b" l="l" r="r" t="t"/>
            <a:pathLst>
              <a:path extrusionOk="0" h="38737" w="62555">
                <a:moveTo>
                  <a:pt x="61461" y="0"/>
                </a:moveTo>
                <a:lnTo>
                  <a:pt x="0" y="973"/>
                </a:lnTo>
                <a:lnTo>
                  <a:pt x="0" y="5319"/>
                </a:lnTo>
                <a:cubicBezTo>
                  <a:pt x="213" y="12462"/>
                  <a:pt x="6201" y="18997"/>
                  <a:pt x="13314" y="19818"/>
                </a:cubicBezTo>
                <a:cubicBezTo>
                  <a:pt x="13972" y="19893"/>
                  <a:pt x="14632" y="19925"/>
                  <a:pt x="15292" y="19925"/>
                </a:cubicBezTo>
                <a:cubicBezTo>
                  <a:pt x="19021" y="19925"/>
                  <a:pt x="22767" y="18900"/>
                  <a:pt x="26514" y="18900"/>
                </a:cubicBezTo>
                <a:cubicBezTo>
                  <a:pt x="26906" y="18900"/>
                  <a:pt x="27299" y="18912"/>
                  <a:pt x="27691" y="18936"/>
                </a:cubicBezTo>
                <a:cubicBezTo>
                  <a:pt x="34348" y="19332"/>
                  <a:pt x="40518" y="24043"/>
                  <a:pt x="42737" y="30335"/>
                </a:cubicBezTo>
                <a:cubicBezTo>
                  <a:pt x="43588" y="32797"/>
                  <a:pt x="43953" y="35532"/>
                  <a:pt x="45655" y="37478"/>
                </a:cubicBezTo>
                <a:cubicBezTo>
                  <a:pt x="45989" y="37873"/>
                  <a:pt x="46415" y="38207"/>
                  <a:pt x="46901" y="38450"/>
                </a:cubicBezTo>
                <a:cubicBezTo>
                  <a:pt x="47372" y="38635"/>
                  <a:pt x="47871" y="38736"/>
                  <a:pt x="48379" y="38736"/>
                </a:cubicBezTo>
                <a:cubicBezTo>
                  <a:pt x="48625" y="38736"/>
                  <a:pt x="48872" y="38713"/>
                  <a:pt x="49120" y="38663"/>
                </a:cubicBezTo>
                <a:cubicBezTo>
                  <a:pt x="52099" y="38237"/>
                  <a:pt x="54621" y="36079"/>
                  <a:pt x="56232" y="33496"/>
                </a:cubicBezTo>
                <a:cubicBezTo>
                  <a:pt x="57813" y="30943"/>
                  <a:pt x="58573" y="27964"/>
                  <a:pt x="59272" y="25015"/>
                </a:cubicBezTo>
                <a:cubicBezTo>
                  <a:pt x="60792" y="18237"/>
                  <a:pt x="61886" y="11398"/>
                  <a:pt x="62555" y="4499"/>
                </a:cubicBezTo>
                <a:lnTo>
                  <a:pt x="614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-6226856">
            <a:off x="7822489" y="4054763"/>
            <a:ext cx="781378" cy="1664567"/>
          </a:xfrm>
          <a:custGeom>
            <a:rect b="b" l="l" r="r" t="t"/>
            <a:pathLst>
              <a:path extrusionOk="0" h="28252" w="13262">
                <a:moveTo>
                  <a:pt x="10101" y="0"/>
                </a:moveTo>
                <a:cubicBezTo>
                  <a:pt x="9067" y="0"/>
                  <a:pt x="7940" y="624"/>
                  <a:pt x="7569" y="1625"/>
                </a:cubicBezTo>
                <a:cubicBezTo>
                  <a:pt x="6687" y="4087"/>
                  <a:pt x="5593" y="6428"/>
                  <a:pt x="4256" y="8677"/>
                </a:cubicBezTo>
                <a:cubicBezTo>
                  <a:pt x="2918" y="10896"/>
                  <a:pt x="1399" y="13115"/>
                  <a:pt x="700" y="15668"/>
                </a:cubicBezTo>
                <a:cubicBezTo>
                  <a:pt x="0" y="18373"/>
                  <a:pt x="213" y="21443"/>
                  <a:pt x="1642" y="23875"/>
                </a:cubicBezTo>
                <a:cubicBezTo>
                  <a:pt x="2250" y="24878"/>
                  <a:pt x="3010" y="25820"/>
                  <a:pt x="3891" y="26610"/>
                </a:cubicBezTo>
                <a:cubicBezTo>
                  <a:pt x="4560" y="27249"/>
                  <a:pt x="5380" y="27735"/>
                  <a:pt x="6292" y="28009"/>
                </a:cubicBezTo>
                <a:cubicBezTo>
                  <a:pt x="6718" y="28191"/>
                  <a:pt x="7204" y="28252"/>
                  <a:pt x="7660" y="28252"/>
                </a:cubicBezTo>
                <a:cubicBezTo>
                  <a:pt x="8508" y="28125"/>
                  <a:pt x="8912" y="28071"/>
                  <a:pt x="8884" y="28071"/>
                </a:cubicBezTo>
                <a:cubicBezTo>
                  <a:pt x="8880" y="28071"/>
                  <a:pt x="8871" y="28072"/>
                  <a:pt x="8856" y="28073"/>
                </a:cubicBezTo>
                <a:lnTo>
                  <a:pt x="8856" y="28073"/>
                </a:lnTo>
                <a:cubicBezTo>
                  <a:pt x="11322" y="27736"/>
                  <a:pt x="13262" y="25069"/>
                  <a:pt x="11733" y="22659"/>
                </a:cubicBezTo>
                <a:lnTo>
                  <a:pt x="11733" y="22659"/>
                </a:lnTo>
                <a:cubicBezTo>
                  <a:pt x="11780" y="22787"/>
                  <a:pt x="11800" y="22852"/>
                  <a:pt x="11794" y="22852"/>
                </a:cubicBezTo>
                <a:cubicBezTo>
                  <a:pt x="11786" y="22852"/>
                  <a:pt x="11713" y="22681"/>
                  <a:pt x="11581" y="22325"/>
                </a:cubicBezTo>
                <a:cubicBezTo>
                  <a:pt x="11460" y="21960"/>
                  <a:pt x="11277" y="21625"/>
                  <a:pt x="11034" y="21382"/>
                </a:cubicBezTo>
                <a:cubicBezTo>
                  <a:pt x="10700" y="20926"/>
                  <a:pt x="10365" y="20531"/>
                  <a:pt x="9970" y="20167"/>
                </a:cubicBezTo>
                <a:cubicBezTo>
                  <a:pt x="9454" y="19711"/>
                  <a:pt x="9058" y="19103"/>
                  <a:pt x="8846" y="18464"/>
                </a:cubicBezTo>
                <a:cubicBezTo>
                  <a:pt x="8511" y="17340"/>
                  <a:pt x="9150" y="15577"/>
                  <a:pt x="9636" y="14331"/>
                </a:cubicBezTo>
                <a:cubicBezTo>
                  <a:pt x="10396" y="12446"/>
                  <a:pt x="11338" y="10683"/>
                  <a:pt x="11824" y="8707"/>
                </a:cubicBezTo>
                <a:cubicBezTo>
                  <a:pt x="12402" y="6397"/>
                  <a:pt x="12463" y="3966"/>
                  <a:pt x="12037" y="1625"/>
                </a:cubicBezTo>
                <a:cubicBezTo>
                  <a:pt x="11852" y="486"/>
                  <a:pt x="11012" y="0"/>
                  <a:pt x="1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>
            <a:off x="438111" y="4742243"/>
            <a:ext cx="781379" cy="678836"/>
          </a:xfrm>
          <a:custGeom>
            <a:rect b="b" l="l" r="r" t="t"/>
            <a:pathLst>
              <a:path extrusionOk="0" h="7421" w="8542">
                <a:moveTo>
                  <a:pt x="4883" y="4173"/>
                </a:moveTo>
                <a:cubicBezTo>
                  <a:pt x="4928" y="4173"/>
                  <a:pt x="4773" y="4251"/>
                  <a:pt x="4773" y="4251"/>
                </a:cubicBezTo>
                <a:lnTo>
                  <a:pt x="4773" y="4201"/>
                </a:lnTo>
                <a:lnTo>
                  <a:pt x="4773" y="4201"/>
                </a:lnTo>
                <a:cubicBezTo>
                  <a:pt x="4836" y="4181"/>
                  <a:pt x="4869" y="4173"/>
                  <a:pt x="4883" y="4173"/>
                </a:cubicBezTo>
                <a:close/>
                <a:moveTo>
                  <a:pt x="4841" y="1"/>
                </a:moveTo>
                <a:cubicBezTo>
                  <a:pt x="3715" y="1"/>
                  <a:pt x="2605" y="414"/>
                  <a:pt x="1733" y="1211"/>
                </a:cubicBezTo>
                <a:cubicBezTo>
                  <a:pt x="1155" y="1789"/>
                  <a:pt x="700" y="2427"/>
                  <a:pt x="396" y="3187"/>
                </a:cubicBezTo>
                <a:cubicBezTo>
                  <a:pt x="0" y="4038"/>
                  <a:pt x="61" y="4798"/>
                  <a:pt x="152" y="5710"/>
                </a:cubicBezTo>
                <a:cubicBezTo>
                  <a:pt x="171" y="6255"/>
                  <a:pt x="557" y="6626"/>
                  <a:pt x="1008" y="6707"/>
                </a:cubicBezTo>
                <a:lnTo>
                  <a:pt x="1008" y="6707"/>
                </a:lnTo>
                <a:cubicBezTo>
                  <a:pt x="1354" y="7222"/>
                  <a:pt x="1828" y="7420"/>
                  <a:pt x="2336" y="7420"/>
                </a:cubicBezTo>
                <a:cubicBezTo>
                  <a:pt x="3190" y="7420"/>
                  <a:pt x="4140" y="6863"/>
                  <a:pt x="4742" y="6318"/>
                </a:cubicBezTo>
                <a:cubicBezTo>
                  <a:pt x="5472" y="5588"/>
                  <a:pt x="6080" y="4829"/>
                  <a:pt x="6961" y="4251"/>
                </a:cubicBezTo>
                <a:cubicBezTo>
                  <a:pt x="8177" y="3430"/>
                  <a:pt x="8542" y="1211"/>
                  <a:pt x="6961" y="512"/>
                </a:cubicBezTo>
                <a:cubicBezTo>
                  <a:pt x="6286" y="169"/>
                  <a:pt x="5560" y="1"/>
                  <a:pt x="48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9104784" y="21996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8767636" y="-102552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8792044" y="4854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 rot="886986">
            <a:off x="7123287" y="-625924"/>
            <a:ext cx="2685377" cy="1883419"/>
          </a:xfrm>
          <a:custGeom>
            <a:rect b="b" l="l" r="r" t="t"/>
            <a:pathLst>
              <a:path extrusionOk="0" h="46010" w="65601">
                <a:moveTo>
                  <a:pt x="2516" y="0"/>
                </a:moveTo>
                <a:cubicBezTo>
                  <a:pt x="2439" y="0"/>
                  <a:pt x="2365" y="46"/>
                  <a:pt x="2341" y="156"/>
                </a:cubicBezTo>
                <a:cubicBezTo>
                  <a:pt x="1125" y="5415"/>
                  <a:pt x="0" y="12375"/>
                  <a:pt x="5198" y="16023"/>
                </a:cubicBezTo>
                <a:cubicBezTo>
                  <a:pt x="7721" y="17786"/>
                  <a:pt x="10821" y="17907"/>
                  <a:pt x="13770" y="18151"/>
                </a:cubicBezTo>
                <a:cubicBezTo>
                  <a:pt x="17326" y="18333"/>
                  <a:pt x="20700" y="19731"/>
                  <a:pt x="23375" y="22102"/>
                </a:cubicBezTo>
                <a:cubicBezTo>
                  <a:pt x="28663" y="26722"/>
                  <a:pt x="31186" y="33439"/>
                  <a:pt x="35077" y="39123"/>
                </a:cubicBezTo>
                <a:cubicBezTo>
                  <a:pt x="36749" y="41555"/>
                  <a:pt x="38633" y="43744"/>
                  <a:pt x="41430" y="44868"/>
                </a:cubicBezTo>
                <a:cubicBezTo>
                  <a:pt x="43357" y="45616"/>
                  <a:pt x="45420" y="46009"/>
                  <a:pt x="47491" y="46009"/>
                </a:cubicBezTo>
                <a:cubicBezTo>
                  <a:pt x="48197" y="46009"/>
                  <a:pt x="48903" y="45964"/>
                  <a:pt x="49606" y="45871"/>
                </a:cubicBezTo>
                <a:cubicBezTo>
                  <a:pt x="55989" y="45172"/>
                  <a:pt x="61764" y="41494"/>
                  <a:pt x="65442" y="36327"/>
                </a:cubicBezTo>
                <a:cubicBezTo>
                  <a:pt x="65600" y="36124"/>
                  <a:pt x="65406" y="35904"/>
                  <a:pt x="65196" y="35904"/>
                </a:cubicBezTo>
                <a:cubicBezTo>
                  <a:pt x="65123" y="35904"/>
                  <a:pt x="65049" y="35930"/>
                  <a:pt x="64986" y="35993"/>
                </a:cubicBezTo>
                <a:cubicBezTo>
                  <a:pt x="61248" y="40096"/>
                  <a:pt x="56445" y="43440"/>
                  <a:pt x="50883" y="44473"/>
                </a:cubicBezTo>
                <a:cubicBezTo>
                  <a:pt x="49753" y="44683"/>
                  <a:pt x="48592" y="44799"/>
                  <a:pt x="47433" y="44799"/>
                </a:cubicBezTo>
                <a:cubicBezTo>
                  <a:pt x="45566" y="44799"/>
                  <a:pt x="43702" y="44498"/>
                  <a:pt x="41977" y="43804"/>
                </a:cubicBezTo>
                <a:cubicBezTo>
                  <a:pt x="38846" y="42589"/>
                  <a:pt x="36901" y="39853"/>
                  <a:pt x="35138" y="37117"/>
                </a:cubicBezTo>
                <a:cubicBezTo>
                  <a:pt x="32037" y="32284"/>
                  <a:pt x="29667" y="26904"/>
                  <a:pt x="25624" y="22740"/>
                </a:cubicBezTo>
                <a:cubicBezTo>
                  <a:pt x="23922" y="20947"/>
                  <a:pt x="21916" y="19458"/>
                  <a:pt x="19666" y="18394"/>
                </a:cubicBezTo>
                <a:cubicBezTo>
                  <a:pt x="17326" y="17360"/>
                  <a:pt x="14955" y="17148"/>
                  <a:pt x="12463" y="16996"/>
                </a:cubicBezTo>
                <a:cubicBezTo>
                  <a:pt x="8572" y="16722"/>
                  <a:pt x="4864" y="15658"/>
                  <a:pt x="3131" y="11859"/>
                </a:cubicBezTo>
                <a:cubicBezTo>
                  <a:pt x="1490" y="8242"/>
                  <a:pt x="2128" y="4017"/>
                  <a:pt x="2736" y="248"/>
                </a:cubicBezTo>
                <a:cubicBezTo>
                  <a:pt x="2754" y="102"/>
                  <a:pt x="2631" y="0"/>
                  <a:pt x="25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 flipH="1" rot="10062247">
            <a:off x="-324608" y="-184084"/>
            <a:ext cx="2377422" cy="480682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 flipH="1" rot="-1685888">
            <a:off x="7115290" y="4679065"/>
            <a:ext cx="2751607" cy="886611"/>
          </a:xfrm>
          <a:custGeom>
            <a:rect b="b" l="l" r="r" t="t"/>
            <a:pathLst>
              <a:path extrusionOk="0" h="23679" w="73488">
                <a:moveTo>
                  <a:pt x="17126" y="0"/>
                </a:moveTo>
                <a:cubicBezTo>
                  <a:pt x="13475" y="0"/>
                  <a:pt x="9869" y="1779"/>
                  <a:pt x="7223" y="4336"/>
                </a:cubicBezTo>
                <a:cubicBezTo>
                  <a:pt x="2086" y="9290"/>
                  <a:pt x="992" y="16707"/>
                  <a:pt x="19" y="23424"/>
                </a:cubicBezTo>
                <a:cubicBezTo>
                  <a:pt x="0" y="23575"/>
                  <a:pt x="132" y="23678"/>
                  <a:pt x="243" y="23678"/>
                </a:cubicBezTo>
                <a:cubicBezTo>
                  <a:pt x="312" y="23678"/>
                  <a:pt x="372" y="23639"/>
                  <a:pt x="384" y="23546"/>
                </a:cubicBezTo>
                <a:cubicBezTo>
                  <a:pt x="1539" y="17680"/>
                  <a:pt x="2724" y="11236"/>
                  <a:pt x="6615" y="6524"/>
                </a:cubicBezTo>
                <a:cubicBezTo>
                  <a:pt x="9277" y="3297"/>
                  <a:pt x="12930" y="1355"/>
                  <a:pt x="16721" y="1355"/>
                </a:cubicBezTo>
                <a:cubicBezTo>
                  <a:pt x="18643" y="1355"/>
                  <a:pt x="20600" y="1854"/>
                  <a:pt x="22481" y="2938"/>
                </a:cubicBezTo>
                <a:cubicBezTo>
                  <a:pt x="24883" y="4306"/>
                  <a:pt x="27132" y="5673"/>
                  <a:pt x="29898" y="6312"/>
                </a:cubicBezTo>
                <a:cubicBezTo>
                  <a:pt x="31262" y="6616"/>
                  <a:pt x="32667" y="6769"/>
                  <a:pt x="34075" y="6769"/>
                </a:cubicBezTo>
                <a:cubicBezTo>
                  <a:pt x="35335" y="6769"/>
                  <a:pt x="36597" y="6647"/>
                  <a:pt x="37831" y="6403"/>
                </a:cubicBezTo>
                <a:cubicBezTo>
                  <a:pt x="41023" y="5734"/>
                  <a:pt x="43606" y="3941"/>
                  <a:pt x="46585" y="2786"/>
                </a:cubicBezTo>
                <a:cubicBezTo>
                  <a:pt x="48662" y="1965"/>
                  <a:pt x="50854" y="1547"/>
                  <a:pt x="53054" y="1547"/>
                </a:cubicBezTo>
                <a:cubicBezTo>
                  <a:pt x="53623" y="1547"/>
                  <a:pt x="54193" y="1575"/>
                  <a:pt x="54762" y="1631"/>
                </a:cubicBezTo>
                <a:cubicBezTo>
                  <a:pt x="61601" y="2269"/>
                  <a:pt x="67254" y="6099"/>
                  <a:pt x="72695" y="9959"/>
                </a:cubicBezTo>
                <a:cubicBezTo>
                  <a:pt x="72764" y="10007"/>
                  <a:pt x="72835" y="10028"/>
                  <a:pt x="72903" y="10028"/>
                </a:cubicBezTo>
                <a:cubicBezTo>
                  <a:pt x="73225" y="10028"/>
                  <a:pt x="73488" y="9561"/>
                  <a:pt x="73212" y="9260"/>
                </a:cubicBezTo>
                <a:cubicBezTo>
                  <a:pt x="69017" y="5005"/>
                  <a:pt x="63698" y="2026"/>
                  <a:pt x="57862" y="689"/>
                </a:cubicBezTo>
                <a:cubicBezTo>
                  <a:pt x="56260" y="329"/>
                  <a:pt x="54626" y="139"/>
                  <a:pt x="52992" y="139"/>
                </a:cubicBezTo>
                <a:cubicBezTo>
                  <a:pt x="51866" y="139"/>
                  <a:pt x="50741" y="229"/>
                  <a:pt x="49625" y="415"/>
                </a:cubicBezTo>
                <a:cubicBezTo>
                  <a:pt x="46464" y="962"/>
                  <a:pt x="43880" y="2603"/>
                  <a:pt x="40992" y="3880"/>
                </a:cubicBezTo>
                <a:cubicBezTo>
                  <a:pt x="38744" y="4877"/>
                  <a:pt x="36345" y="5384"/>
                  <a:pt x="33932" y="5384"/>
                </a:cubicBezTo>
                <a:cubicBezTo>
                  <a:pt x="32594" y="5384"/>
                  <a:pt x="31251" y="5228"/>
                  <a:pt x="29928" y="4913"/>
                </a:cubicBezTo>
                <a:cubicBezTo>
                  <a:pt x="26615" y="4123"/>
                  <a:pt x="24092" y="1935"/>
                  <a:pt x="20992" y="719"/>
                </a:cubicBezTo>
                <a:cubicBezTo>
                  <a:pt x="19725" y="225"/>
                  <a:pt x="18423" y="0"/>
                  <a:pt x="171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 flipH="1" rot="9181906">
            <a:off x="-336909" y="-909781"/>
            <a:ext cx="3336619" cy="1094991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5809734" y="4170196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5496994" y="46336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500450" y="1322587"/>
            <a:ext cx="61431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 rot="-9487904">
            <a:off x="184829" y="2826942"/>
            <a:ext cx="1949241" cy="1668558"/>
          </a:xfrm>
          <a:custGeom>
            <a:rect b="b" l="l" r="r" t="t"/>
            <a:pathLst>
              <a:path extrusionOk="0" h="96514" w="168945">
                <a:moveTo>
                  <a:pt x="80756" y="0"/>
                </a:moveTo>
                <a:cubicBezTo>
                  <a:pt x="65691" y="0"/>
                  <a:pt x="51201" y="5620"/>
                  <a:pt x="38893" y="11870"/>
                </a:cubicBezTo>
                <a:cubicBezTo>
                  <a:pt x="28022" y="17405"/>
                  <a:pt x="17723" y="23707"/>
                  <a:pt x="10652" y="31591"/>
                </a:cubicBezTo>
                <a:cubicBezTo>
                  <a:pt x="3580" y="39453"/>
                  <a:pt x="1" y="49116"/>
                  <a:pt x="3251" y="58076"/>
                </a:cubicBezTo>
                <a:cubicBezTo>
                  <a:pt x="4217" y="60865"/>
                  <a:pt x="5908" y="63368"/>
                  <a:pt x="8126" y="65323"/>
                </a:cubicBezTo>
                <a:cubicBezTo>
                  <a:pt x="13594" y="70067"/>
                  <a:pt x="22862" y="72065"/>
                  <a:pt x="31712" y="72482"/>
                </a:cubicBezTo>
                <a:cubicBezTo>
                  <a:pt x="33507" y="72567"/>
                  <a:pt x="35302" y="72599"/>
                  <a:pt x="37098" y="72599"/>
                </a:cubicBezTo>
                <a:cubicBezTo>
                  <a:pt x="42846" y="72599"/>
                  <a:pt x="48600" y="72269"/>
                  <a:pt x="54347" y="72269"/>
                </a:cubicBezTo>
                <a:cubicBezTo>
                  <a:pt x="55660" y="72269"/>
                  <a:pt x="56972" y="72286"/>
                  <a:pt x="58284" y="72328"/>
                </a:cubicBezTo>
                <a:cubicBezTo>
                  <a:pt x="67135" y="72636"/>
                  <a:pt x="76446" y="74349"/>
                  <a:pt x="82309" y="78873"/>
                </a:cubicBezTo>
                <a:cubicBezTo>
                  <a:pt x="85845" y="81618"/>
                  <a:pt x="91335" y="87328"/>
                  <a:pt x="95003" y="89985"/>
                </a:cubicBezTo>
                <a:cubicBezTo>
                  <a:pt x="101446" y="94680"/>
                  <a:pt x="111464" y="96514"/>
                  <a:pt x="121364" y="96514"/>
                </a:cubicBezTo>
                <a:cubicBezTo>
                  <a:pt x="129988" y="96514"/>
                  <a:pt x="138522" y="95122"/>
                  <a:pt x="144524" y="93016"/>
                </a:cubicBezTo>
                <a:cubicBezTo>
                  <a:pt x="157415" y="88514"/>
                  <a:pt x="164816" y="78895"/>
                  <a:pt x="167275" y="69188"/>
                </a:cubicBezTo>
                <a:cubicBezTo>
                  <a:pt x="167715" y="67409"/>
                  <a:pt x="167956" y="59394"/>
                  <a:pt x="167956" y="59394"/>
                </a:cubicBezTo>
                <a:cubicBezTo>
                  <a:pt x="168944" y="46942"/>
                  <a:pt x="164157" y="33238"/>
                  <a:pt x="149487" y="25728"/>
                </a:cubicBezTo>
                <a:cubicBezTo>
                  <a:pt x="145424" y="23641"/>
                  <a:pt x="140791" y="22170"/>
                  <a:pt x="136421" y="20369"/>
                </a:cubicBezTo>
                <a:cubicBezTo>
                  <a:pt x="119796" y="13561"/>
                  <a:pt x="106049" y="2339"/>
                  <a:pt x="86877" y="319"/>
                </a:cubicBezTo>
                <a:cubicBezTo>
                  <a:pt x="84829" y="102"/>
                  <a:pt x="82787" y="0"/>
                  <a:pt x="80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rot="6086726">
            <a:off x="6553672" y="2625186"/>
            <a:ext cx="3082025" cy="1760683"/>
          </a:xfrm>
          <a:custGeom>
            <a:rect b="b" l="l" r="r" t="t"/>
            <a:pathLst>
              <a:path extrusionOk="0" h="96514" w="168945">
                <a:moveTo>
                  <a:pt x="80756" y="0"/>
                </a:moveTo>
                <a:cubicBezTo>
                  <a:pt x="65691" y="0"/>
                  <a:pt x="51201" y="5620"/>
                  <a:pt x="38893" y="11870"/>
                </a:cubicBezTo>
                <a:cubicBezTo>
                  <a:pt x="28022" y="17405"/>
                  <a:pt x="17723" y="23707"/>
                  <a:pt x="10652" y="31591"/>
                </a:cubicBezTo>
                <a:cubicBezTo>
                  <a:pt x="3580" y="39453"/>
                  <a:pt x="1" y="49116"/>
                  <a:pt x="3251" y="58076"/>
                </a:cubicBezTo>
                <a:cubicBezTo>
                  <a:pt x="4217" y="60865"/>
                  <a:pt x="5908" y="63368"/>
                  <a:pt x="8126" y="65323"/>
                </a:cubicBezTo>
                <a:cubicBezTo>
                  <a:pt x="13594" y="70067"/>
                  <a:pt x="22862" y="72065"/>
                  <a:pt x="31712" y="72482"/>
                </a:cubicBezTo>
                <a:cubicBezTo>
                  <a:pt x="33507" y="72567"/>
                  <a:pt x="35302" y="72599"/>
                  <a:pt x="37098" y="72599"/>
                </a:cubicBezTo>
                <a:cubicBezTo>
                  <a:pt x="42846" y="72599"/>
                  <a:pt x="48600" y="72269"/>
                  <a:pt x="54347" y="72269"/>
                </a:cubicBezTo>
                <a:cubicBezTo>
                  <a:pt x="55660" y="72269"/>
                  <a:pt x="56972" y="72286"/>
                  <a:pt x="58284" y="72328"/>
                </a:cubicBezTo>
                <a:cubicBezTo>
                  <a:pt x="67135" y="72636"/>
                  <a:pt x="76446" y="74349"/>
                  <a:pt x="82309" y="78873"/>
                </a:cubicBezTo>
                <a:cubicBezTo>
                  <a:pt x="85845" y="81618"/>
                  <a:pt x="91335" y="87328"/>
                  <a:pt x="95003" y="89985"/>
                </a:cubicBezTo>
                <a:cubicBezTo>
                  <a:pt x="101446" y="94680"/>
                  <a:pt x="111464" y="96514"/>
                  <a:pt x="121364" y="96514"/>
                </a:cubicBezTo>
                <a:cubicBezTo>
                  <a:pt x="129988" y="96514"/>
                  <a:pt x="138522" y="95122"/>
                  <a:pt x="144524" y="93016"/>
                </a:cubicBezTo>
                <a:cubicBezTo>
                  <a:pt x="157415" y="88514"/>
                  <a:pt x="164816" y="78895"/>
                  <a:pt x="167275" y="69188"/>
                </a:cubicBezTo>
                <a:cubicBezTo>
                  <a:pt x="167715" y="67409"/>
                  <a:pt x="167956" y="59394"/>
                  <a:pt x="167956" y="59394"/>
                </a:cubicBezTo>
                <a:cubicBezTo>
                  <a:pt x="168944" y="46942"/>
                  <a:pt x="164157" y="33238"/>
                  <a:pt x="149487" y="25728"/>
                </a:cubicBezTo>
                <a:cubicBezTo>
                  <a:pt x="145424" y="23641"/>
                  <a:pt x="140791" y="22170"/>
                  <a:pt x="136421" y="20369"/>
                </a:cubicBezTo>
                <a:cubicBezTo>
                  <a:pt x="119796" y="13561"/>
                  <a:pt x="106049" y="2339"/>
                  <a:pt x="86877" y="319"/>
                </a:cubicBezTo>
                <a:cubicBezTo>
                  <a:pt x="84829" y="102"/>
                  <a:pt x="82787" y="0"/>
                  <a:pt x="807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-326997">
            <a:off x="-656305" y="-156917"/>
            <a:ext cx="3108570" cy="1392834"/>
          </a:xfrm>
          <a:custGeom>
            <a:rect b="b" l="l" r="r" t="t"/>
            <a:pathLst>
              <a:path extrusionOk="0" h="24052" w="53680">
                <a:moveTo>
                  <a:pt x="53680" y="0"/>
                </a:moveTo>
                <a:lnTo>
                  <a:pt x="1" y="3101"/>
                </a:lnTo>
                <a:cubicBezTo>
                  <a:pt x="2584" y="3344"/>
                  <a:pt x="4834" y="5137"/>
                  <a:pt x="6384" y="7234"/>
                </a:cubicBezTo>
                <a:cubicBezTo>
                  <a:pt x="7934" y="9332"/>
                  <a:pt x="8937" y="11794"/>
                  <a:pt x="10244" y="14013"/>
                </a:cubicBezTo>
                <a:cubicBezTo>
                  <a:pt x="12676" y="18146"/>
                  <a:pt x="16293" y="21763"/>
                  <a:pt x="20852" y="23314"/>
                </a:cubicBezTo>
                <a:cubicBezTo>
                  <a:pt x="22308" y="23802"/>
                  <a:pt x="23862" y="24052"/>
                  <a:pt x="25410" y="24052"/>
                </a:cubicBezTo>
                <a:cubicBezTo>
                  <a:pt x="28679" y="24052"/>
                  <a:pt x="31927" y="22939"/>
                  <a:pt x="34196" y="20608"/>
                </a:cubicBezTo>
                <a:cubicBezTo>
                  <a:pt x="36233" y="18511"/>
                  <a:pt x="37327" y="15715"/>
                  <a:pt x="38603" y="13101"/>
                </a:cubicBezTo>
                <a:cubicBezTo>
                  <a:pt x="39850" y="10456"/>
                  <a:pt x="41491" y="7812"/>
                  <a:pt x="44105" y="6505"/>
                </a:cubicBezTo>
                <a:cubicBezTo>
                  <a:pt x="44956" y="6089"/>
                  <a:pt x="45930" y="5880"/>
                  <a:pt x="46895" y="5880"/>
                </a:cubicBezTo>
                <a:cubicBezTo>
                  <a:pt x="48893" y="5880"/>
                  <a:pt x="50854" y="6778"/>
                  <a:pt x="51613" y="8602"/>
                </a:cubicBezTo>
                <a:lnTo>
                  <a:pt x="53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>
            <a:off x="-172799" y="-514750"/>
            <a:ext cx="1531176" cy="1151937"/>
          </a:xfrm>
          <a:custGeom>
            <a:rect b="b" l="l" r="r" t="t"/>
            <a:pathLst>
              <a:path extrusionOk="0" h="34676" w="46092">
                <a:moveTo>
                  <a:pt x="458" y="1"/>
                </a:moveTo>
                <a:cubicBezTo>
                  <a:pt x="176" y="1"/>
                  <a:pt x="1" y="382"/>
                  <a:pt x="284" y="588"/>
                </a:cubicBezTo>
                <a:cubicBezTo>
                  <a:pt x="8339" y="5451"/>
                  <a:pt x="8461" y="16698"/>
                  <a:pt x="16181" y="21895"/>
                </a:cubicBezTo>
                <a:cubicBezTo>
                  <a:pt x="19092" y="23847"/>
                  <a:pt x="22367" y="24338"/>
                  <a:pt x="25708" y="24338"/>
                </a:cubicBezTo>
                <a:cubicBezTo>
                  <a:pt x="27985" y="24338"/>
                  <a:pt x="30292" y="24110"/>
                  <a:pt x="32534" y="23962"/>
                </a:cubicBezTo>
                <a:cubicBezTo>
                  <a:pt x="32887" y="23939"/>
                  <a:pt x="33233" y="23927"/>
                  <a:pt x="33574" y="23927"/>
                </a:cubicBezTo>
                <a:cubicBezTo>
                  <a:pt x="36380" y="23927"/>
                  <a:pt x="38800" y="24739"/>
                  <a:pt x="40832" y="26880"/>
                </a:cubicBezTo>
                <a:cubicBezTo>
                  <a:pt x="42838" y="28977"/>
                  <a:pt x="44267" y="31774"/>
                  <a:pt x="45331" y="34449"/>
                </a:cubicBezTo>
                <a:cubicBezTo>
                  <a:pt x="45391" y="34605"/>
                  <a:pt x="45532" y="34676"/>
                  <a:pt x="45671" y="34676"/>
                </a:cubicBezTo>
                <a:cubicBezTo>
                  <a:pt x="45884" y="34676"/>
                  <a:pt x="46091" y="34511"/>
                  <a:pt x="45999" y="34236"/>
                </a:cubicBezTo>
                <a:cubicBezTo>
                  <a:pt x="44753" y="29707"/>
                  <a:pt x="42504" y="24844"/>
                  <a:pt x="37793" y="23081"/>
                </a:cubicBezTo>
                <a:cubicBezTo>
                  <a:pt x="36559" y="22628"/>
                  <a:pt x="35300" y="22482"/>
                  <a:pt x="34029" y="22482"/>
                </a:cubicBezTo>
                <a:cubicBezTo>
                  <a:pt x="32232" y="22482"/>
                  <a:pt x="30412" y="22774"/>
                  <a:pt x="28613" y="22898"/>
                </a:cubicBezTo>
                <a:cubicBezTo>
                  <a:pt x="27748" y="22953"/>
                  <a:pt x="26871" y="22990"/>
                  <a:pt x="25991" y="22990"/>
                </a:cubicBezTo>
                <a:cubicBezTo>
                  <a:pt x="23472" y="22990"/>
                  <a:pt x="20934" y="22688"/>
                  <a:pt x="18613" y="21652"/>
                </a:cubicBezTo>
                <a:cubicBezTo>
                  <a:pt x="9342" y="17518"/>
                  <a:pt x="9798" y="4235"/>
                  <a:pt x="619" y="41"/>
                </a:cubicBezTo>
                <a:cubicBezTo>
                  <a:pt x="563" y="13"/>
                  <a:pt x="5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8100000">
            <a:off x="6966418" y="3237312"/>
            <a:ext cx="4795365" cy="2996383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rgbClr val="7DA7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-3947942">
            <a:off x="7394479" y="4593256"/>
            <a:ext cx="2869147" cy="538907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 rot="-2305202">
            <a:off x="235681" y="3516698"/>
            <a:ext cx="1794024" cy="2899545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 flipH="1">
            <a:off x="2098744" y="4481948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 flipH="1">
            <a:off x="7386382" y="-887674"/>
            <a:ext cx="2026710" cy="1993127"/>
          </a:xfrm>
          <a:custGeom>
            <a:rect b="b" l="l" r="r" t="t"/>
            <a:pathLst>
              <a:path extrusionOk="0" h="32464" w="33011">
                <a:moveTo>
                  <a:pt x="0" y="1"/>
                </a:moveTo>
                <a:lnTo>
                  <a:pt x="0" y="32463"/>
                </a:lnTo>
                <a:cubicBezTo>
                  <a:pt x="2067" y="31491"/>
                  <a:pt x="4256" y="30670"/>
                  <a:pt x="6444" y="30062"/>
                </a:cubicBezTo>
                <a:cubicBezTo>
                  <a:pt x="10973" y="28755"/>
                  <a:pt x="15654" y="27965"/>
                  <a:pt x="20153" y="26658"/>
                </a:cubicBezTo>
                <a:cubicBezTo>
                  <a:pt x="23739" y="25655"/>
                  <a:pt x="27387" y="24196"/>
                  <a:pt x="29788" y="21490"/>
                </a:cubicBezTo>
                <a:cubicBezTo>
                  <a:pt x="32189" y="18785"/>
                  <a:pt x="33010" y="14500"/>
                  <a:pt x="30761" y="11673"/>
                </a:cubicBezTo>
                <a:cubicBezTo>
                  <a:pt x="29758" y="10396"/>
                  <a:pt x="28299" y="9575"/>
                  <a:pt x="26901" y="8694"/>
                </a:cubicBezTo>
                <a:cubicBezTo>
                  <a:pt x="24834" y="7417"/>
                  <a:pt x="22858" y="5958"/>
                  <a:pt x="21399" y="4074"/>
                </a:cubicBezTo>
                <a:cubicBezTo>
                  <a:pt x="20426" y="2888"/>
                  <a:pt x="19788" y="1490"/>
                  <a:pt x="19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flipH="1">
            <a:off x="7857721" y="-682175"/>
            <a:ext cx="1972572" cy="2748758"/>
          </a:xfrm>
          <a:custGeom>
            <a:rect b="b" l="l" r="r" t="t"/>
            <a:pathLst>
              <a:path extrusionOk="0" h="69677" w="50005">
                <a:moveTo>
                  <a:pt x="39791" y="1"/>
                </a:moveTo>
                <a:cubicBezTo>
                  <a:pt x="39716" y="1"/>
                  <a:pt x="39637" y="39"/>
                  <a:pt x="39609" y="123"/>
                </a:cubicBezTo>
                <a:lnTo>
                  <a:pt x="39640" y="123"/>
                </a:lnTo>
                <a:cubicBezTo>
                  <a:pt x="38272" y="4895"/>
                  <a:pt x="42345" y="8907"/>
                  <a:pt x="44837" y="12494"/>
                </a:cubicBezTo>
                <a:cubicBezTo>
                  <a:pt x="46661" y="15078"/>
                  <a:pt x="47999" y="17813"/>
                  <a:pt x="47755" y="21066"/>
                </a:cubicBezTo>
                <a:cubicBezTo>
                  <a:pt x="47512" y="24470"/>
                  <a:pt x="45749" y="27661"/>
                  <a:pt x="43530" y="30184"/>
                </a:cubicBezTo>
                <a:cubicBezTo>
                  <a:pt x="38971" y="35321"/>
                  <a:pt x="32314" y="37965"/>
                  <a:pt x="26448" y="41218"/>
                </a:cubicBezTo>
                <a:cubicBezTo>
                  <a:pt x="21038" y="44197"/>
                  <a:pt x="16114" y="47905"/>
                  <a:pt x="11767" y="52282"/>
                </a:cubicBezTo>
                <a:cubicBezTo>
                  <a:pt x="6873" y="57115"/>
                  <a:pt x="2922" y="62829"/>
                  <a:pt x="125" y="69151"/>
                </a:cubicBezTo>
                <a:cubicBezTo>
                  <a:pt x="1" y="69421"/>
                  <a:pt x="230" y="69676"/>
                  <a:pt x="466" y="69676"/>
                </a:cubicBezTo>
                <a:cubicBezTo>
                  <a:pt x="575" y="69676"/>
                  <a:pt x="686" y="69621"/>
                  <a:pt x="764" y="69486"/>
                </a:cubicBezTo>
                <a:cubicBezTo>
                  <a:pt x="6873" y="57814"/>
                  <a:pt x="16022" y="48269"/>
                  <a:pt x="27603" y="41917"/>
                </a:cubicBezTo>
                <a:cubicBezTo>
                  <a:pt x="33287" y="38786"/>
                  <a:pt x="39640" y="36051"/>
                  <a:pt x="44047" y="31096"/>
                </a:cubicBezTo>
                <a:cubicBezTo>
                  <a:pt x="47573" y="27084"/>
                  <a:pt x="50005" y="21400"/>
                  <a:pt x="47907" y="16111"/>
                </a:cubicBezTo>
                <a:cubicBezTo>
                  <a:pt x="45749" y="10670"/>
                  <a:pt x="39153" y="6567"/>
                  <a:pt x="39944" y="153"/>
                </a:cubicBezTo>
                <a:cubicBezTo>
                  <a:pt x="39960" y="55"/>
                  <a:pt x="39879" y="1"/>
                  <a:pt x="39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 flipH="1" rot="5400000">
            <a:off x="6541926" y="3820702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 flipH="1" rot="5400000">
            <a:off x="2192190" y="-79002"/>
            <a:ext cx="436490" cy="477389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848019" y="-1539"/>
            <a:ext cx="663934" cy="626092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 flipH="1">
            <a:off x="-12" y="4118875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 flipH="1" rot="-3045897">
            <a:off x="-239456" y="3489042"/>
            <a:ext cx="2471123" cy="1271614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3203738" y="1472125"/>
            <a:ext cx="52269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3546701" y="2373675"/>
            <a:ext cx="48840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9"/>
          <p:cNvSpPr/>
          <p:nvPr/>
        </p:nvSpPr>
        <p:spPr>
          <a:xfrm>
            <a:off x="-1023475" y="4016475"/>
            <a:ext cx="5445254" cy="1318576"/>
          </a:xfrm>
          <a:custGeom>
            <a:rect b="b" l="l" r="r" t="t"/>
            <a:pathLst>
              <a:path extrusionOk="0" h="24066" w="53710">
                <a:moveTo>
                  <a:pt x="28297" y="0"/>
                </a:moveTo>
                <a:cubicBezTo>
                  <a:pt x="25027" y="0"/>
                  <a:pt x="21773" y="1127"/>
                  <a:pt x="19484" y="3457"/>
                </a:cubicBezTo>
                <a:cubicBezTo>
                  <a:pt x="17478" y="5555"/>
                  <a:pt x="16384" y="8351"/>
                  <a:pt x="15107" y="10965"/>
                </a:cubicBezTo>
                <a:cubicBezTo>
                  <a:pt x="13831" y="13579"/>
                  <a:pt x="12189" y="16254"/>
                  <a:pt x="9606" y="17561"/>
                </a:cubicBezTo>
                <a:cubicBezTo>
                  <a:pt x="8761" y="17973"/>
                  <a:pt x="7793" y="18180"/>
                  <a:pt x="6831" y="18180"/>
                </a:cubicBezTo>
                <a:cubicBezTo>
                  <a:pt x="4816" y="18180"/>
                  <a:pt x="2829" y="17274"/>
                  <a:pt x="2067" y="15464"/>
                </a:cubicBezTo>
                <a:lnTo>
                  <a:pt x="1" y="24066"/>
                </a:lnTo>
                <a:lnTo>
                  <a:pt x="1" y="24066"/>
                </a:lnTo>
                <a:lnTo>
                  <a:pt x="53710" y="20935"/>
                </a:lnTo>
                <a:cubicBezTo>
                  <a:pt x="51096" y="20722"/>
                  <a:pt x="48877" y="18929"/>
                  <a:pt x="47327" y="16831"/>
                </a:cubicBezTo>
                <a:cubicBezTo>
                  <a:pt x="45776" y="14734"/>
                  <a:pt x="44743" y="12272"/>
                  <a:pt x="43436" y="10023"/>
                </a:cubicBezTo>
                <a:cubicBezTo>
                  <a:pt x="41004" y="5889"/>
                  <a:pt x="37387" y="2302"/>
                  <a:pt x="32858" y="752"/>
                </a:cubicBezTo>
                <a:cubicBezTo>
                  <a:pt x="31402" y="254"/>
                  <a:pt x="29848" y="0"/>
                  <a:pt x="28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-346675" y="445717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7326925" y="4156925"/>
            <a:ext cx="2024880" cy="1041939"/>
          </a:xfrm>
          <a:custGeom>
            <a:rect b="b" l="l" r="r" t="t"/>
            <a:pathLst>
              <a:path extrusionOk="0" h="20819" w="31582">
                <a:moveTo>
                  <a:pt x="15464" y="0"/>
                </a:moveTo>
                <a:cubicBezTo>
                  <a:pt x="12509" y="0"/>
                  <a:pt x="9502" y="988"/>
                  <a:pt x="7174" y="2794"/>
                </a:cubicBezTo>
                <a:cubicBezTo>
                  <a:pt x="2797" y="6168"/>
                  <a:pt x="578" y="11822"/>
                  <a:pt x="365" y="17354"/>
                </a:cubicBezTo>
                <a:cubicBezTo>
                  <a:pt x="335" y="18478"/>
                  <a:pt x="365" y="19664"/>
                  <a:pt x="31" y="20728"/>
                </a:cubicBezTo>
                <a:lnTo>
                  <a:pt x="1" y="20819"/>
                </a:lnTo>
                <a:lnTo>
                  <a:pt x="31582" y="20819"/>
                </a:lnTo>
                <a:lnTo>
                  <a:pt x="31582" y="6563"/>
                </a:lnTo>
                <a:cubicBezTo>
                  <a:pt x="31093" y="6673"/>
                  <a:pt x="30597" y="6726"/>
                  <a:pt x="30103" y="6726"/>
                </a:cubicBezTo>
                <a:cubicBezTo>
                  <a:pt x="28814" y="6726"/>
                  <a:pt x="27535" y="6363"/>
                  <a:pt x="26415" y="5682"/>
                </a:cubicBezTo>
                <a:cubicBezTo>
                  <a:pt x="24956" y="4801"/>
                  <a:pt x="23892" y="3402"/>
                  <a:pt x="22554" y="2338"/>
                </a:cubicBezTo>
                <a:cubicBezTo>
                  <a:pt x="20549" y="743"/>
                  <a:pt x="18027" y="0"/>
                  <a:pt x="15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8691375" y="4280201"/>
            <a:ext cx="1571087" cy="1355019"/>
          </a:xfrm>
          <a:custGeom>
            <a:rect b="b" l="l" r="r" t="t"/>
            <a:pathLst>
              <a:path extrusionOk="0" h="44595" w="51706">
                <a:moveTo>
                  <a:pt x="51171" y="0"/>
                </a:moveTo>
                <a:cubicBezTo>
                  <a:pt x="51084" y="0"/>
                  <a:pt x="50995" y="29"/>
                  <a:pt x="50921" y="96"/>
                </a:cubicBezTo>
                <a:cubicBezTo>
                  <a:pt x="46392" y="4412"/>
                  <a:pt x="42106" y="9579"/>
                  <a:pt x="35662" y="10856"/>
                </a:cubicBezTo>
                <a:cubicBezTo>
                  <a:pt x="34892" y="11011"/>
                  <a:pt x="34147" y="11080"/>
                  <a:pt x="33422" y="11080"/>
                </a:cubicBezTo>
                <a:cubicBezTo>
                  <a:pt x="28169" y="11080"/>
                  <a:pt x="23970" y="7459"/>
                  <a:pt x="18762" y="6631"/>
                </a:cubicBezTo>
                <a:cubicBezTo>
                  <a:pt x="18063" y="6526"/>
                  <a:pt x="17363" y="6475"/>
                  <a:pt x="16668" y="6475"/>
                </a:cubicBezTo>
                <a:cubicBezTo>
                  <a:pt x="12535" y="6475"/>
                  <a:pt x="8585" y="8298"/>
                  <a:pt x="5905" y="11525"/>
                </a:cubicBezTo>
                <a:cubicBezTo>
                  <a:pt x="2561" y="15658"/>
                  <a:pt x="2197" y="20674"/>
                  <a:pt x="3655" y="25598"/>
                </a:cubicBezTo>
                <a:cubicBezTo>
                  <a:pt x="4628" y="28941"/>
                  <a:pt x="5844" y="32194"/>
                  <a:pt x="5175" y="35689"/>
                </a:cubicBezTo>
                <a:cubicBezTo>
                  <a:pt x="4567" y="38941"/>
                  <a:pt x="2804" y="41890"/>
                  <a:pt x="251" y="43957"/>
                </a:cubicBezTo>
                <a:cubicBezTo>
                  <a:pt x="0" y="44182"/>
                  <a:pt x="226" y="44595"/>
                  <a:pt x="500" y="44595"/>
                </a:cubicBezTo>
                <a:cubicBezTo>
                  <a:pt x="558" y="44595"/>
                  <a:pt x="618" y="44576"/>
                  <a:pt x="677" y="44534"/>
                </a:cubicBezTo>
                <a:lnTo>
                  <a:pt x="707" y="44504"/>
                </a:lnTo>
                <a:cubicBezTo>
                  <a:pt x="4537" y="41738"/>
                  <a:pt x="6756" y="37239"/>
                  <a:pt x="6604" y="32497"/>
                </a:cubicBezTo>
                <a:cubicBezTo>
                  <a:pt x="6452" y="29549"/>
                  <a:pt x="5297" y="26783"/>
                  <a:pt x="4598" y="23926"/>
                </a:cubicBezTo>
                <a:cubicBezTo>
                  <a:pt x="3807" y="20886"/>
                  <a:pt x="4111" y="17665"/>
                  <a:pt x="5449" y="14807"/>
                </a:cubicBezTo>
                <a:cubicBezTo>
                  <a:pt x="7604" y="10404"/>
                  <a:pt x="12040" y="7979"/>
                  <a:pt x="16667" y="7979"/>
                </a:cubicBezTo>
                <a:cubicBezTo>
                  <a:pt x="18107" y="7979"/>
                  <a:pt x="19566" y="8214"/>
                  <a:pt x="20981" y="8698"/>
                </a:cubicBezTo>
                <a:cubicBezTo>
                  <a:pt x="23686" y="9610"/>
                  <a:pt x="26179" y="11099"/>
                  <a:pt x="28884" y="11950"/>
                </a:cubicBezTo>
                <a:cubicBezTo>
                  <a:pt x="30255" y="12363"/>
                  <a:pt x="31680" y="12570"/>
                  <a:pt x="33105" y="12570"/>
                </a:cubicBezTo>
                <a:cubicBezTo>
                  <a:pt x="34302" y="12570"/>
                  <a:pt x="35500" y="12424"/>
                  <a:pt x="36665" y="12133"/>
                </a:cubicBezTo>
                <a:cubicBezTo>
                  <a:pt x="42927" y="10582"/>
                  <a:pt x="47760" y="5537"/>
                  <a:pt x="51498" y="552"/>
                </a:cubicBezTo>
                <a:cubicBezTo>
                  <a:pt x="51705" y="276"/>
                  <a:pt x="51443" y="0"/>
                  <a:pt x="51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-1624587">
            <a:off x="-1737249" y="-1339932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rot="-1242561">
            <a:off x="-806492" y="186672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 rot="-5400000">
            <a:off x="7553777" y="-945128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506159" y="1330371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9011" y="1205823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193419" y="179382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8356375" y="-4160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8913119" y="5036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069669" y="199462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950444" y="125260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 rot="-10510985">
            <a:off x="-1271231" y="-80077"/>
            <a:ext cx="2338566" cy="881506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53275" y="2664575"/>
            <a:ext cx="37836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1" name="Google Shape;151;p10"/>
          <p:cNvSpPr/>
          <p:nvPr/>
        </p:nvSpPr>
        <p:spPr>
          <a:xfrm rot="1624587">
            <a:off x="7121034" y="-1436407"/>
            <a:ext cx="3537292" cy="2996474"/>
          </a:xfrm>
          <a:custGeom>
            <a:rect b="b" l="l" r="r" t="t"/>
            <a:pathLst>
              <a:path extrusionOk="0" h="57175" w="63315">
                <a:moveTo>
                  <a:pt x="63315" y="0"/>
                </a:moveTo>
                <a:lnTo>
                  <a:pt x="63315" y="0"/>
                </a:lnTo>
                <a:cubicBezTo>
                  <a:pt x="56050" y="1915"/>
                  <a:pt x="49090" y="5927"/>
                  <a:pt x="42646" y="10182"/>
                </a:cubicBezTo>
                <a:cubicBezTo>
                  <a:pt x="33314" y="16353"/>
                  <a:pt x="24165" y="23344"/>
                  <a:pt x="13557" y="26292"/>
                </a:cubicBezTo>
                <a:cubicBezTo>
                  <a:pt x="10004" y="27272"/>
                  <a:pt x="6351" y="27778"/>
                  <a:pt x="2680" y="27778"/>
                </a:cubicBezTo>
                <a:cubicBezTo>
                  <a:pt x="1798" y="27778"/>
                  <a:pt x="914" y="27749"/>
                  <a:pt x="31" y="27690"/>
                </a:cubicBezTo>
                <a:lnTo>
                  <a:pt x="1" y="39393"/>
                </a:lnTo>
                <a:cubicBezTo>
                  <a:pt x="2368" y="38753"/>
                  <a:pt x="4803" y="38433"/>
                  <a:pt x="7244" y="38433"/>
                </a:cubicBezTo>
                <a:cubicBezTo>
                  <a:pt x="9440" y="38433"/>
                  <a:pt x="11641" y="38692"/>
                  <a:pt x="13800" y="39210"/>
                </a:cubicBezTo>
                <a:cubicBezTo>
                  <a:pt x="19940" y="40730"/>
                  <a:pt x="26262" y="42675"/>
                  <a:pt x="31035" y="47660"/>
                </a:cubicBezTo>
                <a:cubicBezTo>
                  <a:pt x="36165" y="53031"/>
                  <a:pt x="45729" y="57175"/>
                  <a:pt x="53361" y="57175"/>
                </a:cubicBezTo>
                <a:cubicBezTo>
                  <a:pt x="53417" y="57175"/>
                  <a:pt x="53472" y="57174"/>
                  <a:pt x="53527" y="57174"/>
                </a:cubicBezTo>
                <a:cubicBezTo>
                  <a:pt x="56567" y="57143"/>
                  <a:pt x="59607" y="56627"/>
                  <a:pt x="62464" y="55654"/>
                </a:cubicBezTo>
                <a:cubicBezTo>
                  <a:pt x="62281" y="35320"/>
                  <a:pt x="62555" y="20395"/>
                  <a:pt x="63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flipH="1" rot="5400000">
            <a:off x="274736" y="-1431328"/>
            <a:ext cx="1571189" cy="2539394"/>
          </a:xfrm>
          <a:custGeom>
            <a:rect b="b" l="l" r="r" t="t"/>
            <a:pathLst>
              <a:path extrusionOk="0" h="30802" w="19058">
                <a:moveTo>
                  <a:pt x="15106" y="15198"/>
                </a:moveTo>
                <a:cubicBezTo>
                  <a:pt x="15120" y="15217"/>
                  <a:pt x="15136" y="15236"/>
                  <a:pt x="15155" y="15255"/>
                </a:cubicBezTo>
                <a:lnTo>
                  <a:pt x="15145" y="15291"/>
                </a:lnTo>
                <a:lnTo>
                  <a:pt x="15145" y="15291"/>
                </a:lnTo>
                <a:cubicBezTo>
                  <a:pt x="15131" y="15257"/>
                  <a:pt x="15118" y="15227"/>
                  <a:pt x="15106" y="15198"/>
                </a:cubicBezTo>
                <a:close/>
                <a:moveTo>
                  <a:pt x="11355" y="21547"/>
                </a:moveTo>
                <a:cubicBezTo>
                  <a:pt x="11357" y="21551"/>
                  <a:pt x="11359" y="21555"/>
                  <a:pt x="11361" y="21559"/>
                </a:cubicBezTo>
                <a:lnTo>
                  <a:pt x="11361" y="21559"/>
                </a:lnTo>
                <a:cubicBezTo>
                  <a:pt x="11359" y="21555"/>
                  <a:pt x="11357" y="21551"/>
                  <a:pt x="11355" y="21547"/>
                </a:cubicBezTo>
                <a:close/>
                <a:moveTo>
                  <a:pt x="11243" y="21562"/>
                </a:moveTo>
                <a:cubicBezTo>
                  <a:pt x="11290" y="21565"/>
                  <a:pt x="11332" y="21572"/>
                  <a:pt x="11370" y="21581"/>
                </a:cubicBezTo>
                <a:lnTo>
                  <a:pt x="11370" y="21581"/>
                </a:lnTo>
                <a:cubicBezTo>
                  <a:pt x="11449" y="21758"/>
                  <a:pt x="11470" y="21830"/>
                  <a:pt x="11452" y="21830"/>
                </a:cubicBezTo>
                <a:cubicBezTo>
                  <a:pt x="11430" y="21830"/>
                  <a:pt x="11348" y="21720"/>
                  <a:pt x="11243" y="21562"/>
                </a:cubicBezTo>
                <a:close/>
                <a:moveTo>
                  <a:pt x="11371" y="21581"/>
                </a:moveTo>
                <a:cubicBezTo>
                  <a:pt x="11672" y="21650"/>
                  <a:pt x="11703" y="21870"/>
                  <a:pt x="11614" y="21870"/>
                </a:cubicBezTo>
                <a:cubicBezTo>
                  <a:pt x="11563" y="21870"/>
                  <a:pt x="11473" y="21797"/>
                  <a:pt x="11371" y="21581"/>
                </a:cubicBezTo>
                <a:close/>
                <a:moveTo>
                  <a:pt x="15318" y="0"/>
                </a:moveTo>
                <a:cubicBezTo>
                  <a:pt x="14438" y="0"/>
                  <a:pt x="13508" y="647"/>
                  <a:pt x="13331" y="1486"/>
                </a:cubicBezTo>
                <a:cubicBezTo>
                  <a:pt x="12693" y="4647"/>
                  <a:pt x="9896" y="6045"/>
                  <a:pt x="7313" y="7352"/>
                </a:cubicBezTo>
                <a:cubicBezTo>
                  <a:pt x="4152" y="8993"/>
                  <a:pt x="1933" y="11942"/>
                  <a:pt x="1264" y="15437"/>
                </a:cubicBezTo>
                <a:cubicBezTo>
                  <a:pt x="1" y="21891"/>
                  <a:pt x="3725" y="30802"/>
                  <a:pt x="10867" y="30802"/>
                </a:cubicBezTo>
                <a:cubicBezTo>
                  <a:pt x="11630" y="30802"/>
                  <a:pt x="12432" y="30700"/>
                  <a:pt x="13270" y="30483"/>
                </a:cubicBezTo>
                <a:cubicBezTo>
                  <a:pt x="14699" y="30088"/>
                  <a:pt x="16219" y="28781"/>
                  <a:pt x="16492" y="27261"/>
                </a:cubicBezTo>
                <a:cubicBezTo>
                  <a:pt x="16918" y="24981"/>
                  <a:pt x="16979" y="22641"/>
                  <a:pt x="16644" y="20361"/>
                </a:cubicBezTo>
                <a:cubicBezTo>
                  <a:pt x="16523" y="19297"/>
                  <a:pt x="16279" y="18264"/>
                  <a:pt x="15945" y="17261"/>
                </a:cubicBezTo>
                <a:cubicBezTo>
                  <a:pt x="15802" y="16831"/>
                  <a:pt x="15602" y="16401"/>
                  <a:pt x="15420" y="15970"/>
                </a:cubicBezTo>
                <a:lnTo>
                  <a:pt x="15420" y="15970"/>
                </a:lnTo>
                <a:cubicBezTo>
                  <a:pt x="15867" y="15308"/>
                  <a:pt x="16347" y="14653"/>
                  <a:pt x="16735" y="13948"/>
                </a:cubicBezTo>
                <a:cubicBezTo>
                  <a:pt x="17495" y="12580"/>
                  <a:pt x="18103" y="11121"/>
                  <a:pt x="18590" y="9632"/>
                </a:cubicBezTo>
                <a:cubicBezTo>
                  <a:pt x="18877" y="8769"/>
                  <a:pt x="18806" y="7864"/>
                  <a:pt x="18483" y="7048"/>
                </a:cubicBezTo>
                <a:lnTo>
                  <a:pt x="18483" y="7048"/>
                </a:lnTo>
                <a:cubicBezTo>
                  <a:pt x="19057" y="4503"/>
                  <a:pt x="18425" y="1939"/>
                  <a:pt x="16249" y="300"/>
                </a:cubicBezTo>
                <a:cubicBezTo>
                  <a:pt x="15974" y="92"/>
                  <a:pt x="15650" y="0"/>
                  <a:pt x="15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 flipH="1">
            <a:off x="-550093" y="-566500"/>
            <a:ext cx="1530045" cy="1621824"/>
          </a:xfrm>
          <a:custGeom>
            <a:rect b="b" l="l" r="r" t="t"/>
            <a:pathLst>
              <a:path extrusionOk="0" h="23043" w="21739">
                <a:moveTo>
                  <a:pt x="17832" y="1"/>
                </a:moveTo>
                <a:cubicBezTo>
                  <a:pt x="16573" y="1"/>
                  <a:pt x="15311" y="607"/>
                  <a:pt x="14595" y="1618"/>
                </a:cubicBezTo>
                <a:lnTo>
                  <a:pt x="14595" y="1618"/>
                </a:lnTo>
                <a:cubicBezTo>
                  <a:pt x="14489" y="1611"/>
                  <a:pt x="14382" y="1608"/>
                  <a:pt x="14275" y="1608"/>
                </a:cubicBezTo>
                <a:cubicBezTo>
                  <a:pt x="12589" y="1608"/>
                  <a:pt x="10863" y="2468"/>
                  <a:pt x="10583" y="4318"/>
                </a:cubicBezTo>
                <a:cubicBezTo>
                  <a:pt x="10539" y="4617"/>
                  <a:pt x="10489" y="4940"/>
                  <a:pt x="10435" y="5280"/>
                </a:cubicBezTo>
                <a:lnTo>
                  <a:pt x="10435" y="5280"/>
                </a:lnTo>
                <a:cubicBezTo>
                  <a:pt x="10294" y="5269"/>
                  <a:pt x="10151" y="5263"/>
                  <a:pt x="10006" y="5261"/>
                </a:cubicBezTo>
                <a:cubicBezTo>
                  <a:pt x="9963" y="5260"/>
                  <a:pt x="9921" y="5259"/>
                  <a:pt x="9879" y="5259"/>
                </a:cubicBezTo>
                <a:cubicBezTo>
                  <a:pt x="7155" y="5259"/>
                  <a:pt x="5052" y="6749"/>
                  <a:pt x="3722" y="8830"/>
                </a:cubicBezTo>
                <a:lnTo>
                  <a:pt x="3722" y="8830"/>
                </a:lnTo>
                <a:cubicBezTo>
                  <a:pt x="2395" y="9901"/>
                  <a:pt x="1379" y="11521"/>
                  <a:pt x="917" y="13103"/>
                </a:cubicBezTo>
                <a:cubicBezTo>
                  <a:pt x="1" y="16276"/>
                  <a:pt x="1702" y="19195"/>
                  <a:pt x="4446" y="20214"/>
                </a:cubicBezTo>
                <a:lnTo>
                  <a:pt x="4446" y="20214"/>
                </a:lnTo>
                <a:cubicBezTo>
                  <a:pt x="5418" y="21030"/>
                  <a:pt x="6706" y="21557"/>
                  <a:pt x="8334" y="21644"/>
                </a:cubicBezTo>
                <a:cubicBezTo>
                  <a:pt x="8466" y="21651"/>
                  <a:pt x="8598" y="21654"/>
                  <a:pt x="8728" y="21654"/>
                </a:cubicBezTo>
                <a:cubicBezTo>
                  <a:pt x="9986" y="21654"/>
                  <a:pt x="11145" y="21330"/>
                  <a:pt x="12196" y="20780"/>
                </a:cubicBezTo>
                <a:lnTo>
                  <a:pt x="12196" y="20780"/>
                </a:lnTo>
                <a:cubicBezTo>
                  <a:pt x="12277" y="20998"/>
                  <a:pt x="12368" y="21215"/>
                  <a:pt x="12468" y="21431"/>
                </a:cubicBezTo>
                <a:cubicBezTo>
                  <a:pt x="13000" y="22554"/>
                  <a:pt x="14031" y="23043"/>
                  <a:pt x="15100" y="23043"/>
                </a:cubicBezTo>
                <a:cubicBezTo>
                  <a:pt x="16289" y="23043"/>
                  <a:pt x="17526" y="22439"/>
                  <a:pt x="18182" y="21431"/>
                </a:cubicBezTo>
                <a:cubicBezTo>
                  <a:pt x="19732" y="18969"/>
                  <a:pt x="19641" y="15595"/>
                  <a:pt x="19976" y="12799"/>
                </a:cubicBezTo>
                <a:cubicBezTo>
                  <a:pt x="20083" y="11849"/>
                  <a:pt x="20214" y="10900"/>
                  <a:pt x="20368" y="9953"/>
                </a:cubicBezTo>
                <a:lnTo>
                  <a:pt x="20368" y="9953"/>
                </a:lnTo>
                <a:cubicBezTo>
                  <a:pt x="20925" y="8106"/>
                  <a:pt x="21233" y="6211"/>
                  <a:pt x="21435" y="4835"/>
                </a:cubicBezTo>
                <a:cubicBezTo>
                  <a:pt x="21739" y="2798"/>
                  <a:pt x="20918" y="701"/>
                  <a:pt x="18790" y="124"/>
                </a:cubicBezTo>
                <a:cubicBezTo>
                  <a:pt x="18477" y="41"/>
                  <a:pt x="18155" y="1"/>
                  <a:pt x="178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 flipH="1">
            <a:off x="118271" y="378287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flipH="1">
            <a:off x="592046" y="6239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 flipH="1">
            <a:off x="290671" y="1062450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flipH="1" rot="10510985">
            <a:off x="6969766" y="-80077"/>
            <a:ext cx="2338566" cy="881506"/>
          </a:xfrm>
          <a:custGeom>
            <a:rect b="b" l="l" r="r" t="t"/>
            <a:pathLst>
              <a:path extrusionOk="0" h="23499" w="62341">
                <a:moveTo>
                  <a:pt x="61899" y="1"/>
                </a:moveTo>
                <a:cubicBezTo>
                  <a:pt x="61853" y="1"/>
                  <a:pt x="61807" y="12"/>
                  <a:pt x="61764" y="39"/>
                </a:cubicBezTo>
                <a:cubicBezTo>
                  <a:pt x="59515" y="1467"/>
                  <a:pt x="57631" y="3625"/>
                  <a:pt x="55746" y="5449"/>
                </a:cubicBezTo>
                <a:cubicBezTo>
                  <a:pt x="53770" y="7425"/>
                  <a:pt x="51795" y="9370"/>
                  <a:pt x="49758" y="11255"/>
                </a:cubicBezTo>
                <a:cubicBezTo>
                  <a:pt x="45411" y="15267"/>
                  <a:pt x="40579" y="18854"/>
                  <a:pt x="34955" y="20860"/>
                </a:cubicBezTo>
                <a:cubicBezTo>
                  <a:pt x="32280" y="21832"/>
                  <a:pt x="29454" y="22349"/>
                  <a:pt x="26627" y="22379"/>
                </a:cubicBezTo>
                <a:cubicBezTo>
                  <a:pt x="23587" y="22379"/>
                  <a:pt x="20821" y="21528"/>
                  <a:pt x="17934" y="20799"/>
                </a:cubicBezTo>
                <a:cubicBezTo>
                  <a:pt x="15132" y="20080"/>
                  <a:pt x="12316" y="19821"/>
                  <a:pt x="9492" y="19821"/>
                </a:cubicBezTo>
                <a:cubicBezTo>
                  <a:pt x="6465" y="19821"/>
                  <a:pt x="3430" y="20119"/>
                  <a:pt x="395" y="20464"/>
                </a:cubicBezTo>
                <a:cubicBezTo>
                  <a:pt x="10" y="20524"/>
                  <a:pt x="1" y="21074"/>
                  <a:pt x="366" y="21074"/>
                </a:cubicBezTo>
                <a:cubicBezTo>
                  <a:pt x="375" y="21074"/>
                  <a:pt x="385" y="21073"/>
                  <a:pt x="395" y="21072"/>
                </a:cubicBezTo>
                <a:lnTo>
                  <a:pt x="426" y="21103"/>
                </a:lnTo>
                <a:cubicBezTo>
                  <a:pt x="2638" y="20970"/>
                  <a:pt x="4805" y="20875"/>
                  <a:pt x="6951" y="20875"/>
                </a:cubicBezTo>
                <a:cubicBezTo>
                  <a:pt x="11204" y="20875"/>
                  <a:pt x="15373" y="21248"/>
                  <a:pt x="19636" y="22440"/>
                </a:cubicBezTo>
                <a:cubicBezTo>
                  <a:pt x="22148" y="23134"/>
                  <a:pt x="24636" y="23499"/>
                  <a:pt x="27112" y="23499"/>
                </a:cubicBezTo>
                <a:cubicBezTo>
                  <a:pt x="30058" y="23499"/>
                  <a:pt x="32989" y="22983"/>
                  <a:pt x="35928" y="21893"/>
                </a:cubicBezTo>
                <a:cubicBezTo>
                  <a:pt x="41186" y="19887"/>
                  <a:pt x="45807" y="16604"/>
                  <a:pt x="49940" y="12866"/>
                </a:cubicBezTo>
                <a:cubicBezTo>
                  <a:pt x="52098" y="10920"/>
                  <a:pt x="54135" y="8884"/>
                  <a:pt x="56172" y="6817"/>
                </a:cubicBezTo>
                <a:cubicBezTo>
                  <a:pt x="58178" y="4750"/>
                  <a:pt x="60457" y="2744"/>
                  <a:pt x="62190" y="464"/>
                </a:cubicBezTo>
                <a:cubicBezTo>
                  <a:pt x="62340" y="263"/>
                  <a:pt x="62118" y="1"/>
                  <a:pt x="61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flipH="1" rot="1242561">
            <a:off x="7739261" y="1057197"/>
            <a:ext cx="3197083" cy="597741"/>
          </a:xfrm>
          <a:custGeom>
            <a:rect b="b" l="l" r="r" t="t"/>
            <a:pathLst>
              <a:path extrusionOk="0" h="15934" w="85230">
                <a:moveTo>
                  <a:pt x="11473" y="0"/>
                </a:moveTo>
                <a:cubicBezTo>
                  <a:pt x="7723" y="0"/>
                  <a:pt x="3975" y="528"/>
                  <a:pt x="337" y="1567"/>
                </a:cubicBezTo>
                <a:cubicBezTo>
                  <a:pt x="0" y="1651"/>
                  <a:pt x="104" y="2124"/>
                  <a:pt x="409" y="2124"/>
                </a:cubicBezTo>
                <a:cubicBezTo>
                  <a:pt x="434" y="2124"/>
                  <a:pt x="461" y="2121"/>
                  <a:pt x="489" y="2114"/>
                </a:cubicBezTo>
                <a:cubicBezTo>
                  <a:pt x="3808" y="1317"/>
                  <a:pt x="7116" y="930"/>
                  <a:pt x="10381" y="930"/>
                </a:cubicBezTo>
                <a:cubicBezTo>
                  <a:pt x="18687" y="930"/>
                  <a:pt x="26720" y="3429"/>
                  <a:pt x="33985" y="8011"/>
                </a:cubicBezTo>
                <a:cubicBezTo>
                  <a:pt x="38788" y="11050"/>
                  <a:pt x="43438" y="14029"/>
                  <a:pt x="49061" y="15184"/>
                </a:cubicBezTo>
                <a:cubicBezTo>
                  <a:pt x="51520" y="15703"/>
                  <a:pt x="54015" y="15934"/>
                  <a:pt x="56514" y="15934"/>
                </a:cubicBezTo>
                <a:cubicBezTo>
                  <a:pt x="59577" y="15934"/>
                  <a:pt x="62645" y="15588"/>
                  <a:pt x="65657" y="15002"/>
                </a:cubicBezTo>
                <a:cubicBezTo>
                  <a:pt x="72314" y="13664"/>
                  <a:pt x="78788" y="11537"/>
                  <a:pt x="84928" y="8649"/>
                </a:cubicBezTo>
                <a:cubicBezTo>
                  <a:pt x="85230" y="8512"/>
                  <a:pt x="85062" y="8054"/>
                  <a:pt x="84781" y="8054"/>
                </a:cubicBezTo>
                <a:cubicBezTo>
                  <a:pt x="84750" y="8054"/>
                  <a:pt x="84718" y="8060"/>
                  <a:pt x="84685" y="8072"/>
                </a:cubicBezTo>
                <a:cubicBezTo>
                  <a:pt x="75286" y="10937"/>
                  <a:pt x="65985" y="14812"/>
                  <a:pt x="56206" y="14812"/>
                </a:cubicBezTo>
                <a:cubicBezTo>
                  <a:pt x="53746" y="14812"/>
                  <a:pt x="51256" y="14567"/>
                  <a:pt x="48727" y="13999"/>
                </a:cubicBezTo>
                <a:cubicBezTo>
                  <a:pt x="42861" y="12692"/>
                  <a:pt x="38119" y="9288"/>
                  <a:pt x="33104" y="6248"/>
                </a:cubicBezTo>
                <a:cubicBezTo>
                  <a:pt x="28453" y="3360"/>
                  <a:pt x="23347" y="1446"/>
                  <a:pt x="17966" y="534"/>
                </a:cubicBezTo>
                <a:cubicBezTo>
                  <a:pt x="15815" y="177"/>
                  <a:pt x="13644" y="0"/>
                  <a:pt x="114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flipH="1">
            <a:off x="8028500" y="4027521"/>
            <a:ext cx="406969" cy="37754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flipH="1">
            <a:off x="8480345" y="3902973"/>
            <a:ext cx="292271" cy="335707"/>
          </a:xfrm>
          <a:custGeom>
            <a:rect b="b" l="l" r="r" t="t"/>
            <a:pathLst>
              <a:path extrusionOk="0" h="6925" w="6029">
                <a:moveTo>
                  <a:pt x="4122" y="0"/>
                </a:moveTo>
                <a:cubicBezTo>
                  <a:pt x="3945" y="0"/>
                  <a:pt x="3770" y="10"/>
                  <a:pt x="3597" y="31"/>
                </a:cubicBezTo>
                <a:cubicBezTo>
                  <a:pt x="2868" y="213"/>
                  <a:pt x="2229" y="608"/>
                  <a:pt x="1713" y="1186"/>
                </a:cubicBezTo>
                <a:cubicBezTo>
                  <a:pt x="1257" y="1642"/>
                  <a:pt x="862" y="2158"/>
                  <a:pt x="527" y="2705"/>
                </a:cubicBezTo>
                <a:cubicBezTo>
                  <a:pt x="345" y="3009"/>
                  <a:pt x="193" y="3374"/>
                  <a:pt x="102" y="3739"/>
                </a:cubicBezTo>
                <a:cubicBezTo>
                  <a:pt x="41" y="3982"/>
                  <a:pt x="11" y="4225"/>
                  <a:pt x="11" y="4499"/>
                </a:cubicBezTo>
                <a:cubicBezTo>
                  <a:pt x="90" y="4918"/>
                  <a:pt x="118" y="5127"/>
                  <a:pt x="101" y="5127"/>
                </a:cubicBezTo>
                <a:cubicBezTo>
                  <a:pt x="93" y="5127"/>
                  <a:pt x="72" y="5070"/>
                  <a:pt x="41" y="4955"/>
                </a:cubicBezTo>
                <a:lnTo>
                  <a:pt x="41" y="4955"/>
                </a:lnTo>
                <a:cubicBezTo>
                  <a:pt x="0" y="6201"/>
                  <a:pt x="1016" y="6925"/>
                  <a:pt x="2065" y="6925"/>
                </a:cubicBezTo>
                <a:cubicBezTo>
                  <a:pt x="2577" y="6925"/>
                  <a:pt x="3097" y="6752"/>
                  <a:pt x="3506" y="6383"/>
                </a:cubicBezTo>
                <a:lnTo>
                  <a:pt x="3506" y="6383"/>
                </a:lnTo>
                <a:cubicBezTo>
                  <a:pt x="3468" y="6447"/>
                  <a:pt x="3456" y="6478"/>
                  <a:pt x="3471" y="6478"/>
                </a:cubicBezTo>
                <a:cubicBezTo>
                  <a:pt x="3492" y="6478"/>
                  <a:pt x="3564" y="6416"/>
                  <a:pt x="3688" y="6292"/>
                </a:cubicBezTo>
                <a:cubicBezTo>
                  <a:pt x="3840" y="6201"/>
                  <a:pt x="3992" y="6049"/>
                  <a:pt x="4084" y="5927"/>
                </a:cubicBezTo>
                <a:cubicBezTo>
                  <a:pt x="4296" y="5715"/>
                  <a:pt x="4479" y="5471"/>
                  <a:pt x="4631" y="5228"/>
                </a:cubicBezTo>
                <a:cubicBezTo>
                  <a:pt x="4904" y="4833"/>
                  <a:pt x="5117" y="4377"/>
                  <a:pt x="5360" y="3982"/>
                </a:cubicBezTo>
                <a:cubicBezTo>
                  <a:pt x="5664" y="3465"/>
                  <a:pt x="5877" y="2918"/>
                  <a:pt x="5999" y="2371"/>
                </a:cubicBezTo>
                <a:cubicBezTo>
                  <a:pt x="6029" y="1946"/>
                  <a:pt x="5999" y="1550"/>
                  <a:pt x="5938" y="1155"/>
                </a:cubicBezTo>
                <a:cubicBezTo>
                  <a:pt x="5938" y="669"/>
                  <a:pt x="5634" y="243"/>
                  <a:pt x="5147" y="122"/>
                </a:cubicBezTo>
                <a:lnTo>
                  <a:pt x="5178" y="122"/>
                </a:lnTo>
                <a:cubicBezTo>
                  <a:pt x="4833" y="41"/>
                  <a:pt x="4475" y="0"/>
                  <a:pt x="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flipH="1">
            <a:off x="8406296" y="4490975"/>
            <a:ext cx="341912" cy="322424"/>
          </a:xfrm>
          <a:custGeom>
            <a:rect b="b" l="l" r="r" t="t"/>
            <a:pathLst>
              <a:path extrusionOk="0" h="6651" w="7053">
                <a:moveTo>
                  <a:pt x="4231" y="1"/>
                </a:moveTo>
                <a:cubicBezTo>
                  <a:pt x="3117" y="1"/>
                  <a:pt x="2015" y="801"/>
                  <a:pt x="1872" y="2009"/>
                </a:cubicBezTo>
                <a:lnTo>
                  <a:pt x="1872" y="2009"/>
                </a:lnTo>
                <a:cubicBezTo>
                  <a:pt x="1864" y="2017"/>
                  <a:pt x="1858" y="2023"/>
                  <a:pt x="1855" y="2026"/>
                </a:cubicBezTo>
                <a:cubicBezTo>
                  <a:pt x="1521" y="2391"/>
                  <a:pt x="1247" y="2756"/>
                  <a:pt x="1004" y="3181"/>
                </a:cubicBezTo>
                <a:cubicBezTo>
                  <a:pt x="791" y="3455"/>
                  <a:pt x="609" y="3759"/>
                  <a:pt x="457" y="4093"/>
                </a:cubicBezTo>
                <a:cubicBezTo>
                  <a:pt x="335" y="4427"/>
                  <a:pt x="244" y="4792"/>
                  <a:pt x="183" y="5157"/>
                </a:cubicBezTo>
                <a:cubicBezTo>
                  <a:pt x="1" y="5886"/>
                  <a:pt x="548" y="6616"/>
                  <a:pt x="1338" y="6616"/>
                </a:cubicBezTo>
                <a:cubicBezTo>
                  <a:pt x="1505" y="6639"/>
                  <a:pt x="1674" y="6650"/>
                  <a:pt x="1844" y="6650"/>
                </a:cubicBezTo>
                <a:cubicBezTo>
                  <a:pt x="2353" y="6650"/>
                  <a:pt x="2866" y="6547"/>
                  <a:pt x="3344" y="6342"/>
                </a:cubicBezTo>
                <a:cubicBezTo>
                  <a:pt x="3891" y="6099"/>
                  <a:pt x="4439" y="5765"/>
                  <a:pt x="4894" y="5370"/>
                </a:cubicBezTo>
                <a:cubicBezTo>
                  <a:pt x="6110" y="4245"/>
                  <a:pt x="7053" y="2816"/>
                  <a:pt x="6171" y="1145"/>
                </a:cubicBezTo>
                <a:cubicBezTo>
                  <a:pt x="5698" y="345"/>
                  <a:pt x="4962" y="1"/>
                  <a:pt x="4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flipH="1">
            <a:off x="5538757" y="4457175"/>
            <a:ext cx="2826946" cy="571569"/>
          </a:xfrm>
          <a:custGeom>
            <a:rect b="b" l="l" r="r" t="t"/>
            <a:pathLst>
              <a:path extrusionOk="0" h="15076" w="74565">
                <a:moveTo>
                  <a:pt x="22898" y="1"/>
                </a:moveTo>
                <a:cubicBezTo>
                  <a:pt x="20096" y="1"/>
                  <a:pt x="17364" y="786"/>
                  <a:pt x="14864" y="2825"/>
                </a:cubicBezTo>
                <a:cubicBezTo>
                  <a:pt x="9970" y="6837"/>
                  <a:pt x="7235" y="13311"/>
                  <a:pt x="365" y="14405"/>
                </a:cubicBezTo>
                <a:cubicBezTo>
                  <a:pt x="1" y="14466"/>
                  <a:pt x="92" y="15074"/>
                  <a:pt x="457" y="15074"/>
                </a:cubicBezTo>
                <a:cubicBezTo>
                  <a:pt x="516" y="15075"/>
                  <a:pt x="576" y="15076"/>
                  <a:pt x="635" y="15076"/>
                </a:cubicBezTo>
                <a:cubicBezTo>
                  <a:pt x="6638" y="15076"/>
                  <a:pt x="10281" y="9019"/>
                  <a:pt x="14013" y="5256"/>
                </a:cubicBezTo>
                <a:cubicBezTo>
                  <a:pt x="16499" y="2741"/>
                  <a:pt x="19330" y="1119"/>
                  <a:pt x="22900" y="1119"/>
                </a:cubicBezTo>
                <a:cubicBezTo>
                  <a:pt x="22997" y="1119"/>
                  <a:pt x="23094" y="1120"/>
                  <a:pt x="23193" y="1123"/>
                </a:cubicBezTo>
                <a:cubicBezTo>
                  <a:pt x="27114" y="1275"/>
                  <a:pt x="30791" y="3007"/>
                  <a:pt x="34317" y="4588"/>
                </a:cubicBezTo>
                <a:cubicBezTo>
                  <a:pt x="40518" y="7354"/>
                  <a:pt x="46871" y="9998"/>
                  <a:pt x="53771" y="10211"/>
                </a:cubicBezTo>
                <a:cubicBezTo>
                  <a:pt x="54177" y="10223"/>
                  <a:pt x="54587" y="10230"/>
                  <a:pt x="54998" y="10230"/>
                </a:cubicBezTo>
                <a:cubicBezTo>
                  <a:pt x="61501" y="10230"/>
                  <a:pt x="68508" y="8651"/>
                  <a:pt x="74197" y="5621"/>
                </a:cubicBezTo>
                <a:cubicBezTo>
                  <a:pt x="74565" y="5395"/>
                  <a:pt x="74353" y="4852"/>
                  <a:pt x="73978" y="4852"/>
                </a:cubicBezTo>
                <a:cubicBezTo>
                  <a:pt x="73950" y="4852"/>
                  <a:pt x="73922" y="4855"/>
                  <a:pt x="73893" y="4861"/>
                </a:cubicBezTo>
                <a:cubicBezTo>
                  <a:pt x="67437" y="6702"/>
                  <a:pt x="61279" y="8890"/>
                  <a:pt x="54566" y="8890"/>
                </a:cubicBezTo>
                <a:cubicBezTo>
                  <a:pt x="53852" y="8890"/>
                  <a:pt x="53131" y="8865"/>
                  <a:pt x="52403" y="8813"/>
                </a:cubicBezTo>
                <a:cubicBezTo>
                  <a:pt x="44986" y="8266"/>
                  <a:pt x="38482" y="4800"/>
                  <a:pt x="31703" y="2034"/>
                </a:cubicBezTo>
                <a:cubicBezTo>
                  <a:pt x="28817" y="855"/>
                  <a:pt x="25820" y="1"/>
                  <a:pt x="228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911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chivo Black"/>
              <a:buNone/>
              <a:defRPr sz="3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RFIV2mqCpNwnKSN61h7uan1vhIZGcln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type="ctrTitle"/>
          </p:nvPr>
        </p:nvSpPr>
        <p:spPr>
          <a:xfrm>
            <a:off x="1127950" y="4131900"/>
            <a:ext cx="64068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An application that allows users to </a:t>
            </a:r>
            <a:r>
              <a:rPr lang="fr" sz="2000">
                <a:solidFill>
                  <a:schemeClr val="accent1"/>
                </a:solidFill>
              </a:rPr>
              <a:t>expand</a:t>
            </a:r>
            <a:r>
              <a:rPr lang="fr" sz="2000"/>
              <a:t> their </a:t>
            </a:r>
            <a:r>
              <a:rPr lang="fr" sz="2000">
                <a:solidFill>
                  <a:schemeClr val="accent1"/>
                </a:solidFill>
              </a:rPr>
              <a:t>French vocabulary*</a:t>
            </a:r>
            <a:r>
              <a:rPr lang="fr" sz="2000"/>
              <a:t> in a </a:t>
            </a:r>
            <a:r>
              <a:rPr lang="fr" sz="2000">
                <a:solidFill>
                  <a:schemeClr val="accent1"/>
                </a:solidFill>
              </a:rPr>
              <a:t>virtual reality environment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98" name="Google Shape;598;p34"/>
          <p:cNvSpPr txBox="1"/>
          <p:nvPr>
            <p:ph idx="1" type="subTitle"/>
          </p:nvPr>
        </p:nvSpPr>
        <p:spPr>
          <a:xfrm>
            <a:off x="6914850" y="1453450"/>
            <a:ext cx="2349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/>
              <a:t>Computer Programming for Engineers  ENGR-UH 1000</a:t>
            </a:r>
            <a:endParaRPr b="1" sz="1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Khalid Dfa Alla (kd2806)</a:t>
            </a:r>
            <a:endParaRPr sz="1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Riad Nassri (rn2362)</a:t>
            </a:r>
            <a:endParaRPr sz="1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/>
              <a:t>Hassan Zou'bi (haz5906)</a:t>
            </a:r>
            <a:endParaRPr sz="1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599" name="Google Shape;599;p34"/>
          <p:cNvSpPr/>
          <p:nvPr/>
        </p:nvSpPr>
        <p:spPr>
          <a:xfrm rot="-5400000">
            <a:off x="722916" y="520490"/>
            <a:ext cx="1085835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 rot="6590405">
            <a:off x="6921190" y="2107150"/>
            <a:ext cx="1085834" cy="2531661"/>
          </a:xfrm>
          <a:custGeom>
            <a:rect b="b" l="l" r="r" t="t"/>
            <a:pathLst>
              <a:path extrusionOk="0" h="31112" w="13344">
                <a:moveTo>
                  <a:pt x="5016" y="1"/>
                </a:moveTo>
                <a:cubicBezTo>
                  <a:pt x="4325" y="1"/>
                  <a:pt x="3633" y="314"/>
                  <a:pt x="3344" y="962"/>
                </a:cubicBezTo>
                <a:cubicBezTo>
                  <a:pt x="2158" y="3637"/>
                  <a:pt x="4043" y="5582"/>
                  <a:pt x="4742" y="8074"/>
                </a:cubicBezTo>
                <a:cubicBezTo>
                  <a:pt x="5350" y="10202"/>
                  <a:pt x="5593" y="12634"/>
                  <a:pt x="5046" y="14792"/>
                </a:cubicBezTo>
                <a:cubicBezTo>
                  <a:pt x="4347" y="17588"/>
                  <a:pt x="2006" y="19594"/>
                  <a:pt x="1125" y="22330"/>
                </a:cubicBezTo>
                <a:cubicBezTo>
                  <a:pt x="243" y="25157"/>
                  <a:pt x="0" y="28865"/>
                  <a:pt x="2614" y="30780"/>
                </a:cubicBezTo>
                <a:cubicBezTo>
                  <a:pt x="2917" y="31011"/>
                  <a:pt x="3302" y="31111"/>
                  <a:pt x="3691" y="31111"/>
                </a:cubicBezTo>
                <a:cubicBezTo>
                  <a:pt x="4122" y="31111"/>
                  <a:pt x="4558" y="30988"/>
                  <a:pt x="4894" y="30780"/>
                </a:cubicBezTo>
                <a:cubicBezTo>
                  <a:pt x="7174" y="29473"/>
                  <a:pt x="7994" y="26008"/>
                  <a:pt x="9301" y="23789"/>
                </a:cubicBezTo>
                <a:cubicBezTo>
                  <a:pt x="11003" y="20932"/>
                  <a:pt x="12645" y="18439"/>
                  <a:pt x="13040" y="15035"/>
                </a:cubicBezTo>
                <a:cubicBezTo>
                  <a:pt x="13344" y="12087"/>
                  <a:pt x="12797" y="9108"/>
                  <a:pt x="11429" y="6463"/>
                </a:cubicBezTo>
                <a:cubicBezTo>
                  <a:pt x="10213" y="4032"/>
                  <a:pt x="8268" y="2482"/>
                  <a:pt x="6444" y="567"/>
                </a:cubicBezTo>
                <a:cubicBezTo>
                  <a:pt x="6097" y="193"/>
                  <a:pt x="5556" y="1"/>
                  <a:pt x="5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49" y="366625"/>
            <a:ext cx="4685700" cy="36879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 txBox="1"/>
          <p:nvPr>
            <p:ph type="ctrTitle"/>
          </p:nvPr>
        </p:nvSpPr>
        <p:spPr>
          <a:xfrm>
            <a:off x="1093650" y="0"/>
            <a:ext cx="69567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CODE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VOICE TRIGGERED AUDIO</a:t>
            </a:r>
            <a:endParaRPr sz="2500"/>
          </a:p>
        </p:txBody>
      </p:sp>
      <p:pic>
        <p:nvPicPr>
          <p:cNvPr id="713" name="Google Shape;7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8875"/>
            <a:ext cx="4336535" cy="34578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4" name="Google Shape;7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650" y="1188875"/>
            <a:ext cx="4007400" cy="34578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4"/>
          <p:cNvSpPr txBox="1"/>
          <p:nvPr>
            <p:ph type="ctrTitle"/>
          </p:nvPr>
        </p:nvSpPr>
        <p:spPr>
          <a:xfrm>
            <a:off x="423900" y="105375"/>
            <a:ext cx="82962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CODE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VOICE TRIGGERED AUDIO AND OBJECT MANIPULATION</a:t>
            </a:r>
            <a:endParaRPr sz="1800"/>
          </a:p>
        </p:txBody>
      </p:sp>
      <p:pic>
        <p:nvPicPr>
          <p:cNvPr id="720" name="Google Shape;7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50" y="1131900"/>
            <a:ext cx="5778297" cy="383182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5"/>
          <p:cNvSpPr txBox="1"/>
          <p:nvPr>
            <p:ph type="ctrTitle"/>
          </p:nvPr>
        </p:nvSpPr>
        <p:spPr>
          <a:xfrm>
            <a:off x="423900" y="105375"/>
            <a:ext cx="82962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CODE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VOICE TRIGGERED AUDIO AND OBJECT MANIPULATION</a:t>
            </a:r>
            <a:endParaRPr sz="1800"/>
          </a:p>
        </p:txBody>
      </p:sp>
      <p:pic>
        <p:nvPicPr>
          <p:cNvPr id="726" name="Google Shape;7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0" y="1198525"/>
            <a:ext cx="5045978" cy="38318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6"/>
          <p:cNvSpPr txBox="1"/>
          <p:nvPr>
            <p:ph type="ctrTitle"/>
          </p:nvPr>
        </p:nvSpPr>
        <p:spPr>
          <a:xfrm>
            <a:off x="713225" y="4572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CHALLENGES</a:t>
            </a:r>
            <a:r>
              <a:rPr lang="fr"/>
              <a:t> FACED </a:t>
            </a:r>
            <a:endParaRPr/>
          </a:p>
        </p:txBody>
      </p:sp>
      <p:sp>
        <p:nvSpPr>
          <p:cNvPr id="732" name="Google Shape;732;p46"/>
          <p:cNvSpPr txBox="1"/>
          <p:nvPr/>
        </p:nvSpPr>
        <p:spPr>
          <a:xfrm>
            <a:off x="465700" y="1091025"/>
            <a:ext cx="8172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Navigating Unity (Understanding the platform and how to use it).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Learning how to code using C#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Connecting the Oculus Quest VR headset to Unity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Voice commands; The voice command was not recognizing french so similar English words had to be used. (I.e. “seal vous play” for “s'il vous plait” or “oh revwar” for “au revoir”)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Faced an issue where all assets were pink (due to shaders mismatch) 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Falling through the ground problem (Floor needed a collider)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Initially, portal was not working properly due to the box mesh being too small.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7"/>
          <p:cNvSpPr txBox="1"/>
          <p:nvPr>
            <p:ph type="ctrTitle"/>
          </p:nvPr>
        </p:nvSpPr>
        <p:spPr>
          <a:xfrm>
            <a:off x="713225" y="457200"/>
            <a:ext cx="7717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LIMITATIONS</a:t>
            </a:r>
            <a:endParaRPr/>
          </a:p>
        </p:txBody>
      </p:sp>
      <p:sp>
        <p:nvSpPr>
          <p:cNvPr id="738" name="Google Shape;738;p47"/>
          <p:cNvSpPr txBox="1"/>
          <p:nvPr/>
        </p:nvSpPr>
        <p:spPr>
          <a:xfrm>
            <a:off x="465700" y="1091025"/>
            <a:ext cx="817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The voice recognition is not one hundred percent accurate due to the default setting being in English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We were limited only to the free assets in the Unity Asset Store so not all the visual goals/expectations were met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The main menu environment was not fully created/focused on and could be improved to expand the possible scenarios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★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French culture was not entirely depicted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8"/>
          <p:cNvSpPr txBox="1"/>
          <p:nvPr>
            <p:ph type="ctrTitle"/>
          </p:nvPr>
        </p:nvSpPr>
        <p:spPr>
          <a:xfrm>
            <a:off x="717925" y="461275"/>
            <a:ext cx="75288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Developments </a:t>
            </a:r>
            <a:endParaRPr/>
          </a:p>
        </p:txBody>
      </p:sp>
      <p:sp>
        <p:nvSpPr>
          <p:cNvPr id="744" name="Google Shape;744;p48"/>
          <p:cNvSpPr txBox="1"/>
          <p:nvPr>
            <p:ph idx="1" type="subTitle"/>
          </p:nvPr>
        </p:nvSpPr>
        <p:spPr>
          <a:xfrm>
            <a:off x="843525" y="1210375"/>
            <a:ext cx="82194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➢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Add more scenes and longer dialogues.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➢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Make the environment more natural (i.e. adding people that the user can communicate with on the street, add error dialogues for wrong voice inputs, etc.)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➢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Add subtitles during the dialogue to make verbal comprehension easier and strengthen reading comprehension.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➢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Implement other languages in Lingua.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Char char="➢"/>
            </a:pPr>
            <a:r>
              <a:rPr lang="fr">
                <a:latin typeface="Archivo Black"/>
                <a:ea typeface="Archivo Black"/>
                <a:cs typeface="Archivo Black"/>
                <a:sym typeface="Archivo Black"/>
              </a:rPr>
              <a:t>Create a reward system to motivate users to play the game 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9"/>
          <p:cNvSpPr txBox="1"/>
          <p:nvPr>
            <p:ph type="ctrTitle"/>
          </p:nvPr>
        </p:nvSpPr>
        <p:spPr>
          <a:xfrm>
            <a:off x="717925" y="461275"/>
            <a:ext cx="75288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WAS DONE</a:t>
            </a:r>
            <a:endParaRPr/>
          </a:p>
        </p:txBody>
      </p:sp>
      <p:pic>
        <p:nvPicPr>
          <p:cNvPr id="750" name="Google Shape;7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75" y="1298900"/>
            <a:ext cx="4656742" cy="34759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1" name="Google Shape;75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967" y="1298900"/>
            <a:ext cx="3486979" cy="347592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"/>
          <p:cNvSpPr txBox="1"/>
          <p:nvPr>
            <p:ph type="title"/>
          </p:nvPr>
        </p:nvSpPr>
        <p:spPr>
          <a:xfrm>
            <a:off x="1930950" y="1644425"/>
            <a:ext cx="52821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THANK YOU!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AU REVOIR!</a:t>
            </a:r>
            <a:endParaRPr sz="3000"/>
          </a:p>
        </p:txBody>
      </p:sp>
      <p:grpSp>
        <p:nvGrpSpPr>
          <p:cNvPr id="757" name="Google Shape;757;p50"/>
          <p:cNvGrpSpPr/>
          <p:nvPr/>
        </p:nvGrpSpPr>
        <p:grpSpPr>
          <a:xfrm>
            <a:off x="7155668" y="1272325"/>
            <a:ext cx="1133432" cy="2707052"/>
            <a:chOff x="7016388" y="1384437"/>
            <a:chExt cx="1158691" cy="2877700"/>
          </a:xfrm>
        </p:grpSpPr>
        <p:grpSp>
          <p:nvGrpSpPr>
            <p:cNvPr id="758" name="Google Shape;758;p50"/>
            <p:cNvGrpSpPr/>
            <p:nvPr/>
          </p:nvGrpSpPr>
          <p:grpSpPr>
            <a:xfrm flipH="1">
              <a:off x="7741290" y="3977030"/>
              <a:ext cx="300277" cy="285107"/>
              <a:chOff x="5873196" y="3746206"/>
              <a:chExt cx="180999" cy="171834"/>
            </a:xfrm>
          </p:grpSpPr>
          <p:sp>
            <p:nvSpPr>
              <p:cNvPr id="759" name="Google Shape;759;p50"/>
              <p:cNvSpPr/>
              <p:nvPr/>
            </p:nvSpPr>
            <p:spPr>
              <a:xfrm>
                <a:off x="5975771" y="3746206"/>
                <a:ext cx="61434" cy="123492"/>
              </a:xfrm>
              <a:custGeom>
                <a:rect b="b" l="l" r="r" t="t"/>
                <a:pathLst>
                  <a:path extrusionOk="0" h="4151" w="2065">
                    <a:moveTo>
                      <a:pt x="1999" y="0"/>
                    </a:moveTo>
                    <a:lnTo>
                      <a:pt x="0" y="44"/>
                    </a:lnTo>
                    <a:lnTo>
                      <a:pt x="88" y="4151"/>
                    </a:lnTo>
                    <a:lnTo>
                      <a:pt x="2065" y="4107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B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0"/>
              <p:cNvSpPr/>
              <p:nvPr/>
            </p:nvSpPr>
            <p:spPr>
              <a:xfrm>
                <a:off x="5873196" y="3855030"/>
                <a:ext cx="180999" cy="63011"/>
              </a:xfrm>
              <a:custGeom>
                <a:rect b="b" l="l" r="r" t="t"/>
                <a:pathLst>
                  <a:path extrusionOk="0" h="2118" w="6084">
                    <a:moveTo>
                      <a:pt x="5527" y="1"/>
                    </a:moveTo>
                    <a:cubicBezTo>
                      <a:pt x="5507" y="1"/>
                      <a:pt x="5488" y="3"/>
                      <a:pt x="5469" y="10"/>
                    </a:cubicBezTo>
                    <a:cubicBezTo>
                      <a:pt x="5113" y="49"/>
                      <a:pt x="4457" y="57"/>
                      <a:pt x="3989" y="57"/>
                    </a:cubicBezTo>
                    <a:cubicBezTo>
                      <a:pt x="3677" y="57"/>
                      <a:pt x="3448" y="54"/>
                      <a:pt x="3448" y="54"/>
                    </a:cubicBezTo>
                    <a:lnTo>
                      <a:pt x="2306" y="647"/>
                    </a:lnTo>
                    <a:cubicBezTo>
                      <a:pt x="1647" y="976"/>
                      <a:pt x="857" y="1393"/>
                      <a:pt x="264" y="1745"/>
                    </a:cubicBezTo>
                    <a:cubicBezTo>
                      <a:pt x="154" y="1811"/>
                      <a:pt x="0" y="1964"/>
                      <a:pt x="110" y="2074"/>
                    </a:cubicBezTo>
                    <a:cubicBezTo>
                      <a:pt x="154" y="2096"/>
                      <a:pt x="220" y="2118"/>
                      <a:pt x="286" y="2118"/>
                    </a:cubicBezTo>
                    <a:lnTo>
                      <a:pt x="4371" y="2118"/>
                    </a:lnTo>
                    <a:cubicBezTo>
                      <a:pt x="4393" y="1723"/>
                      <a:pt x="4568" y="1371"/>
                      <a:pt x="4876" y="1108"/>
                    </a:cubicBezTo>
                    <a:lnTo>
                      <a:pt x="5139" y="1876"/>
                    </a:lnTo>
                    <a:lnTo>
                      <a:pt x="5227" y="2118"/>
                    </a:lnTo>
                    <a:lnTo>
                      <a:pt x="6062" y="2118"/>
                    </a:lnTo>
                    <a:cubicBezTo>
                      <a:pt x="6084" y="1811"/>
                      <a:pt x="6084" y="1481"/>
                      <a:pt x="6062" y="1174"/>
                    </a:cubicBezTo>
                    <a:cubicBezTo>
                      <a:pt x="5974" y="778"/>
                      <a:pt x="5842" y="383"/>
                      <a:pt x="5666" y="32"/>
                    </a:cubicBezTo>
                    <a:cubicBezTo>
                      <a:pt x="5620" y="16"/>
                      <a:pt x="5573" y="1"/>
                      <a:pt x="5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1" name="Google Shape;761;p50"/>
            <p:cNvSpPr/>
            <p:nvPr/>
          </p:nvSpPr>
          <p:spPr>
            <a:xfrm>
              <a:off x="7016388" y="1969453"/>
              <a:ext cx="507123" cy="650466"/>
            </a:xfrm>
            <a:custGeom>
              <a:rect b="b" l="l" r="r" t="t"/>
              <a:pathLst>
                <a:path extrusionOk="0" h="13178" w="10275">
                  <a:moveTo>
                    <a:pt x="10077" y="2673"/>
                  </a:moveTo>
                  <a:lnTo>
                    <a:pt x="10077" y="2673"/>
                  </a:lnTo>
                  <a:cubicBezTo>
                    <a:pt x="10079" y="2673"/>
                    <a:pt x="10101" y="2697"/>
                    <a:pt x="10129" y="2729"/>
                  </a:cubicBezTo>
                  <a:lnTo>
                    <a:pt x="10129" y="2729"/>
                  </a:lnTo>
                  <a:lnTo>
                    <a:pt x="10081" y="2680"/>
                  </a:lnTo>
                  <a:cubicBezTo>
                    <a:pt x="10077" y="2675"/>
                    <a:pt x="10076" y="2673"/>
                    <a:pt x="10077" y="2673"/>
                  </a:cubicBezTo>
                  <a:close/>
                  <a:moveTo>
                    <a:pt x="10195" y="2804"/>
                  </a:moveTo>
                  <a:lnTo>
                    <a:pt x="10195" y="2804"/>
                  </a:lnTo>
                  <a:cubicBezTo>
                    <a:pt x="10208" y="2821"/>
                    <a:pt x="10221" y="2839"/>
                    <a:pt x="10234" y="2856"/>
                  </a:cubicBezTo>
                  <a:cubicBezTo>
                    <a:pt x="10261" y="2887"/>
                    <a:pt x="10273" y="2899"/>
                    <a:pt x="10274" y="2899"/>
                  </a:cubicBezTo>
                  <a:cubicBezTo>
                    <a:pt x="10275" y="2899"/>
                    <a:pt x="10237" y="2854"/>
                    <a:pt x="10195" y="2804"/>
                  </a:cubicBezTo>
                  <a:close/>
                  <a:moveTo>
                    <a:pt x="7994" y="1"/>
                  </a:moveTo>
                  <a:cubicBezTo>
                    <a:pt x="7863" y="111"/>
                    <a:pt x="7753" y="242"/>
                    <a:pt x="7643" y="396"/>
                  </a:cubicBezTo>
                  <a:cubicBezTo>
                    <a:pt x="7555" y="506"/>
                    <a:pt x="7467" y="616"/>
                    <a:pt x="7401" y="726"/>
                  </a:cubicBezTo>
                  <a:cubicBezTo>
                    <a:pt x="7248" y="945"/>
                    <a:pt x="7138" y="1165"/>
                    <a:pt x="7028" y="1362"/>
                  </a:cubicBezTo>
                  <a:cubicBezTo>
                    <a:pt x="6809" y="1758"/>
                    <a:pt x="6611" y="2153"/>
                    <a:pt x="6413" y="2548"/>
                  </a:cubicBezTo>
                  <a:cubicBezTo>
                    <a:pt x="6040" y="3339"/>
                    <a:pt x="5710" y="4129"/>
                    <a:pt x="5403" y="4898"/>
                  </a:cubicBezTo>
                  <a:lnTo>
                    <a:pt x="4920" y="6062"/>
                  </a:lnTo>
                  <a:lnTo>
                    <a:pt x="4700" y="6633"/>
                  </a:lnTo>
                  <a:lnTo>
                    <a:pt x="4612" y="6875"/>
                  </a:lnTo>
                  <a:cubicBezTo>
                    <a:pt x="4503" y="7204"/>
                    <a:pt x="4393" y="7577"/>
                    <a:pt x="4239" y="7973"/>
                  </a:cubicBezTo>
                  <a:cubicBezTo>
                    <a:pt x="4173" y="8170"/>
                    <a:pt x="4085" y="8368"/>
                    <a:pt x="3998" y="8566"/>
                  </a:cubicBezTo>
                  <a:cubicBezTo>
                    <a:pt x="3976" y="8631"/>
                    <a:pt x="3932" y="8675"/>
                    <a:pt x="3910" y="8719"/>
                  </a:cubicBezTo>
                  <a:cubicBezTo>
                    <a:pt x="3910" y="8741"/>
                    <a:pt x="3888" y="8763"/>
                    <a:pt x="3866" y="8785"/>
                  </a:cubicBezTo>
                  <a:cubicBezTo>
                    <a:pt x="3844" y="8807"/>
                    <a:pt x="3822" y="8807"/>
                    <a:pt x="3800" y="8807"/>
                  </a:cubicBezTo>
                  <a:cubicBezTo>
                    <a:pt x="3734" y="8741"/>
                    <a:pt x="3690" y="8675"/>
                    <a:pt x="3646" y="8609"/>
                  </a:cubicBezTo>
                  <a:cubicBezTo>
                    <a:pt x="3470" y="8280"/>
                    <a:pt x="3295" y="7929"/>
                    <a:pt x="3163" y="7577"/>
                  </a:cubicBezTo>
                  <a:cubicBezTo>
                    <a:pt x="3075" y="7380"/>
                    <a:pt x="2987" y="7182"/>
                    <a:pt x="2921" y="6962"/>
                  </a:cubicBezTo>
                  <a:lnTo>
                    <a:pt x="2856" y="6809"/>
                  </a:lnTo>
                  <a:lnTo>
                    <a:pt x="2790" y="6611"/>
                  </a:lnTo>
                  <a:lnTo>
                    <a:pt x="2592" y="6018"/>
                  </a:lnTo>
                  <a:cubicBezTo>
                    <a:pt x="2329" y="5228"/>
                    <a:pt x="2065" y="4459"/>
                    <a:pt x="1823" y="3668"/>
                  </a:cubicBezTo>
                  <a:lnTo>
                    <a:pt x="1" y="4305"/>
                  </a:lnTo>
                  <a:cubicBezTo>
                    <a:pt x="198" y="5140"/>
                    <a:pt x="396" y="5952"/>
                    <a:pt x="594" y="6787"/>
                  </a:cubicBezTo>
                  <a:lnTo>
                    <a:pt x="747" y="7402"/>
                  </a:lnTo>
                  <a:lnTo>
                    <a:pt x="1011" y="8302"/>
                  </a:lnTo>
                  <a:cubicBezTo>
                    <a:pt x="1187" y="8961"/>
                    <a:pt x="1384" y="9598"/>
                    <a:pt x="1582" y="10235"/>
                  </a:cubicBezTo>
                  <a:cubicBezTo>
                    <a:pt x="1692" y="10542"/>
                    <a:pt x="1801" y="10849"/>
                    <a:pt x="1933" y="11135"/>
                  </a:cubicBezTo>
                  <a:cubicBezTo>
                    <a:pt x="2043" y="11399"/>
                    <a:pt x="2153" y="11662"/>
                    <a:pt x="2307" y="11926"/>
                  </a:cubicBezTo>
                  <a:cubicBezTo>
                    <a:pt x="2504" y="12299"/>
                    <a:pt x="2790" y="12606"/>
                    <a:pt x="3119" y="12870"/>
                  </a:cubicBezTo>
                  <a:cubicBezTo>
                    <a:pt x="3273" y="12980"/>
                    <a:pt x="3427" y="13068"/>
                    <a:pt x="3580" y="13155"/>
                  </a:cubicBezTo>
                  <a:cubicBezTo>
                    <a:pt x="3602" y="13177"/>
                    <a:pt x="3646" y="13177"/>
                    <a:pt x="3668" y="13177"/>
                  </a:cubicBezTo>
                  <a:lnTo>
                    <a:pt x="3756" y="13177"/>
                  </a:lnTo>
                  <a:cubicBezTo>
                    <a:pt x="3800" y="13155"/>
                    <a:pt x="3844" y="13133"/>
                    <a:pt x="3888" y="13111"/>
                  </a:cubicBezTo>
                  <a:lnTo>
                    <a:pt x="4107" y="13024"/>
                  </a:lnTo>
                  <a:cubicBezTo>
                    <a:pt x="4261" y="12958"/>
                    <a:pt x="4393" y="12892"/>
                    <a:pt x="4547" y="12804"/>
                  </a:cubicBezTo>
                  <a:cubicBezTo>
                    <a:pt x="4700" y="12672"/>
                    <a:pt x="4876" y="12540"/>
                    <a:pt x="5008" y="12387"/>
                  </a:cubicBezTo>
                  <a:cubicBezTo>
                    <a:pt x="5183" y="12189"/>
                    <a:pt x="5359" y="11991"/>
                    <a:pt x="5491" y="11772"/>
                  </a:cubicBezTo>
                  <a:cubicBezTo>
                    <a:pt x="5645" y="11508"/>
                    <a:pt x="5798" y="11223"/>
                    <a:pt x="5952" y="10915"/>
                  </a:cubicBezTo>
                  <a:cubicBezTo>
                    <a:pt x="6259" y="10322"/>
                    <a:pt x="6567" y="9664"/>
                    <a:pt x="6852" y="9027"/>
                  </a:cubicBezTo>
                  <a:lnTo>
                    <a:pt x="7314" y="8039"/>
                  </a:lnTo>
                  <a:lnTo>
                    <a:pt x="7599" y="7489"/>
                  </a:lnTo>
                  <a:lnTo>
                    <a:pt x="8148" y="6391"/>
                  </a:lnTo>
                  <a:cubicBezTo>
                    <a:pt x="8499" y="5689"/>
                    <a:pt x="8873" y="4964"/>
                    <a:pt x="9246" y="4305"/>
                  </a:cubicBezTo>
                  <a:cubicBezTo>
                    <a:pt x="9444" y="3976"/>
                    <a:pt x="9641" y="3646"/>
                    <a:pt x="9817" y="3383"/>
                  </a:cubicBezTo>
                  <a:cubicBezTo>
                    <a:pt x="9927" y="3229"/>
                    <a:pt x="10015" y="3097"/>
                    <a:pt x="10103" y="2988"/>
                  </a:cubicBezTo>
                  <a:cubicBezTo>
                    <a:pt x="10147" y="2944"/>
                    <a:pt x="10169" y="2900"/>
                    <a:pt x="10212" y="2878"/>
                  </a:cubicBezTo>
                  <a:lnTo>
                    <a:pt x="10234" y="2856"/>
                  </a:lnTo>
                  <a:lnTo>
                    <a:pt x="10212" y="2834"/>
                  </a:lnTo>
                  <a:lnTo>
                    <a:pt x="10160" y="2764"/>
                  </a:lnTo>
                  <a:lnTo>
                    <a:pt x="10160" y="2764"/>
                  </a:lnTo>
                  <a:cubicBezTo>
                    <a:pt x="10172" y="2778"/>
                    <a:pt x="10183" y="2791"/>
                    <a:pt x="10195" y="2804"/>
                  </a:cubicBezTo>
                  <a:lnTo>
                    <a:pt x="10195" y="2804"/>
                  </a:lnTo>
                  <a:cubicBezTo>
                    <a:pt x="9461" y="1856"/>
                    <a:pt x="8728" y="928"/>
                    <a:pt x="7994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7306886" y="1953214"/>
              <a:ext cx="217902" cy="272122"/>
            </a:xfrm>
            <a:custGeom>
              <a:rect b="b" l="l" r="r" t="t"/>
              <a:pathLst>
                <a:path extrusionOk="0" h="5513" w="4415">
                  <a:moveTo>
                    <a:pt x="4302" y="3118"/>
                  </a:moveTo>
                  <a:cubicBezTo>
                    <a:pt x="4329" y="3149"/>
                    <a:pt x="4356" y="3181"/>
                    <a:pt x="4383" y="3216"/>
                  </a:cubicBezTo>
                  <a:lnTo>
                    <a:pt x="4383" y="3216"/>
                  </a:lnTo>
                  <a:lnTo>
                    <a:pt x="4392" y="3207"/>
                  </a:lnTo>
                  <a:lnTo>
                    <a:pt x="4392" y="3229"/>
                  </a:lnTo>
                  <a:cubicBezTo>
                    <a:pt x="4389" y="3224"/>
                    <a:pt x="4386" y="3220"/>
                    <a:pt x="4383" y="3216"/>
                  </a:cubicBezTo>
                  <a:lnTo>
                    <a:pt x="4383" y="3216"/>
                  </a:lnTo>
                  <a:lnTo>
                    <a:pt x="4370" y="3229"/>
                  </a:lnTo>
                  <a:lnTo>
                    <a:pt x="4302" y="3118"/>
                  </a:lnTo>
                  <a:close/>
                  <a:moveTo>
                    <a:pt x="2394" y="0"/>
                  </a:moveTo>
                  <a:cubicBezTo>
                    <a:pt x="2350" y="22"/>
                    <a:pt x="2284" y="66"/>
                    <a:pt x="2240" y="88"/>
                  </a:cubicBezTo>
                  <a:cubicBezTo>
                    <a:pt x="2196" y="132"/>
                    <a:pt x="2130" y="176"/>
                    <a:pt x="2086" y="220"/>
                  </a:cubicBezTo>
                  <a:cubicBezTo>
                    <a:pt x="2043" y="286"/>
                    <a:pt x="1977" y="330"/>
                    <a:pt x="1933" y="374"/>
                  </a:cubicBezTo>
                  <a:cubicBezTo>
                    <a:pt x="1911" y="418"/>
                    <a:pt x="1845" y="462"/>
                    <a:pt x="1823" y="506"/>
                  </a:cubicBezTo>
                  <a:cubicBezTo>
                    <a:pt x="1669" y="659"/>
                    <a:pt x="1559" y="813"/>
                    <a:pt x="1428" y="989"/>
                  </a:cubicBezTo>
                  <a:cubicBezTo>
                    <a:pt x="1230" y="1274"/>
                    <a:pt x="1054" y="1560"/>
                    <a:pt x="879" y="1823"/>
                  </a:cubicBezTo>
                  <a:cubicBezTo>
                    <a:pt x="571" y="2372"/>
                    <a:pt x="286" y="2899"/>
                    <a:pt x="0" y="3426"/>
                  </a:cubicBezTo>
                  <a:cubicBezTo>
                    <a:pt x="1098" y="4129"/>
                    <a:pt x="2196" y="4832"/>
                    <a:pt x="3294" y="5513"/>
                  </a:cubicBezTo>
                  <a:cubicBezTo>
                    <a:pt x="3536" y="5008"/>
                    <a:pt x="3777" y="4502"/>
                    <a:pt x="3997" y="4041"/>
                  </a:cubicBezTo>
                  <a:cubicBezTo>
                    <a:pt x="4107" y="3822"/>
                    <a:pt x="4217" y="3602"/>
                    <a:pt x="4304" y="3448"/>
                  </a:cubicBezTo>
                  <a:cubicBezTo>
                    <a:pt x="4348" y="3382"/>
                    <a:pt x="4392" y="3317"/>
                    <a:pt x="4414" y="3251"/>
                  </a:cubicBezTo>
                  <a:lnTo>
                    <a:pt x="4414" y="3229"/>
                  </a:lnTo>
                  <a:lnTo>
                    <a:pt x="4278" y="3079"/>
                  </a:lnTo>
                  <a:lnTo>
                    <a:pt x="4302" y="3118"/>
                  </a:lnTo>
                  <a:lnTo>
                    <a:pt x="4302" y="3118"/>
                  </a:lnTo>
                  <a:cubicBezTo>
                    <a:pt x="4266" y="3076"/>
                    <a:pt x="4230" y="3035"/>
                    <a:pt x="4195" y="2987"/>
                  </a:cubicBezTo>
                  <a:lnTo>
                    <a:pt x="4195" y="2987"/>
                  </a:lnTo>
                  <a:lnTo>
                    <a:pt x="4278" y="3079"/>
                  </a:lnTo>
                  <a:lnTo>
                    <a:pt x="3382" y="162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099845" y="2117781"/>
              <a:ext cx="72700" cy="146846"/>
            </a:xfrm>
            <a:custGeom>
              <a:rect b="b" l="l" r="r" t="t"/>
              <a:pathLst>
                <a:path extrusionOk="0" h="2975" w="1473">
                  <a:moveTo>
                    <a:pt x="1224" y="1"/>
                  </a:moveTo>
                  <a:cubicBezTo>
                    <a:pt x="1134" y="1"/>
                    <a:pt x="1043" y="62"/>
                    <a:pt x="1011" y="158"/>
                  </a:cubicBezTo>
                  <a:cubicBezTo>
                    <a:pt x="725" y="839"/>
                    <a:pt x="440" y="1542"/>
                    <a:pt x="110" y="2223"/>
                  </a:cubicBezTo>
                  <a:cubicBezTo>
                    <a:pt x="89" y="2244"/>
                    <a:pt x="89" y="2266"/>
                    <a:pt x="67" y="2288"/>
                  </a:cubicBezTo>
                  <a:cubicBezTo>
                    <a:pt x="1" y="2530"/>
                    <a:pt x="110" y="2815"/>
                    <a:pt x="330" y="2947"/>
                  </a:cubicBezTo>
                  <a:cubicBezTo>
                    <a:pt x="376" y="2966"/>
                    <a:pt x="425" y="2975"/>
                    <a:pt x="473" y="2975"/>
                  </a:cubicBezTo>
                  <a:cubicBezTo>
                    <a:pt x="651" y="2975"/>
                    <a:pt x="822" y="2852"/>
                    <a:pt x="857" y="2662"/>
                  </a:cubicBezTo>
                  <a:cubicBezTo>
                    <a:pt x="1077" y="1915"/>
                    <a:pt x="1274" y="1146"/>
                    <a:pt x="1450" y="356"/>
                  </a:cubicBezTo>
                  <a:cubicBezTo>
                    <a:pt x="1472" y="246"/>
                    <a:pt x="1428" y="114"/>
                    <a:pt x="1318" y="26"/>
                  </a:cubicBezTo>
                  <a:cubicBezTo>
                    <a:pt x="1289" y="9"/>
                    <a:pt x="1256" y="1"/>
                    <a:pt x="1224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7066235" y="2009435"/>
              <a:ext cx="80251" cy="254155"/>
            </a:xfrm>
            <a:custGeom>
              <a:rect b="b" l="l" r="r" t="t"/>
              <a:pathLst>
                <a:path extrusionOk="0" h="5149" w="1626">
                  <a:moveTo>
                    <a:pt x="239" y="0"/>
                  </a:moveTo>
                  <a:cubicBezTo>
                    <a:pt x="226" y="0"/>
                    <a:pt x="212" y="1"/>
                    <a:pt x="199" y="3"/>
                  </a:cubicBezTo>
                  <a:cubicBezTo>
                    <a:pt x="67" y="47"/>
                    <a:pt x="1" y="179"/>
                    <a:pt x="23" y="311"/>
                  </a:cubicBezTo>
                  <a:cubicBezTo>
                    <a:pt x="286" y="1782"/>
                    <a:pt x="506" y="3254"/>
                    <a:pt x="748" y="4703"/>
                  </a:cubicBezTo>
                  <a:cubicBezTo>
                    <a:pt x="748" y="4725"/>
                    <a:pt x="748" y="4747"/>
                    <a:pt x="770" y="4769"/>
                  </a:cubicBezTo>
                  <a:cubicBezTo>
                    <a:pt x="789" y="4985"/>
                    <a:pt x="985" y="5149"/>
                    <a:pt x="1200" y="5149"/>
                  </a:cubicBezTo>
                  <a:cubicBezTo>
                    <a:pt x="1224" y="5149"/>
                    <a:pt x="1250" y="5147"/>
                    <a:pt x="1275" y="5142"/>
                  </a:cubicBezTo>
                  <a:cubicBezTo>
                    <a:pt x="1516" y="5032"/>
                    <a:pt x="1626" y="4769"/>
                    <a:pt x="1560" y="4527"/>
                  </a:cubicBezTo>
                  <a:cubicBezTo>
                    <a:pt x="1209" y="3078"/>
                    <a:pt x="857" y="1629"/>
                    <a:pt x="484" y="201"/>
                  </a:cubicBezTo>
                  <a:cubicBezTo>
                    <a:pt x="464" y="83"/>
                    <a:pt x="356" y="0"/>
                    <a:pt x="239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7026160" y="2005782"/>
              <a:ext cx="91109" cy="248478"/>
            </a:xfrm>
            <a:custGeom>
              <a:rect b="b" l="l" r="r" t="t"/>
              <a:pathLst>
                <a:path extrusionOk="0" h="5034" w="1846">
                  <a:moveTo>
                    <a:pt x="266" y="0"/>
                  </a:moveTo>
                  <a:cubicBezTo>
                    <a:pt x="244" y="0"/>
                    <a:pt x="221" y="4"/>
                    <a:pt x="198" y="12"/>
                  </a:cubicBezTo>
                  <a:cubicBezTo>
                    <a:pt x="66" y="55"/>
                    <a:pt x="0" y="209"/>
                    <a:pt x="44" y="341"/>
                  </a:cubicBezTo>
                  <a:cubicBezTo>
                    <a:pt x="374" y="1768"/>
                    <a:pt x="681" y="3196"/>
                    <a:pt x="967" y="4623"/>
                  </a:cubicBezTo>
                  <a:cubicBezTo>
                    <a:pt x="967" y="4645"/>
                    <a:pt x="989" y="4667"/>
                    <a:pt x="989" y="4667"/>
                  </a:cubicBezTo>
                  <a:cubicBezTo>
                    <a:pt x="1026" y="4890"/>
                    <a:pt x="1203" y="5034"/>
                    <a:pt x="1403" y="5034"/>
                  </a:cubicBezTo>
                  <a:cubicBezTo>
                    <a:pt x="1440" y="5034"/>
                    <a:pt x="1478" y="5029"/>
                    <a:pt x="1516" y="5019"/>
                  </a:cubicBezTo>
                  <a:cubicBezTo>
                    <a:pt x="1735" y="4887"/>
                    <a:pt x="1845" y="4623"/>
                    <a:pt x="1757" y="4382"/>
                  </a:cubicBezTo>
                  <a:cubicBezTo>
                    <a:pt x="1340" y="2976"/>
                    <a:pt x="923" y="1571"/>
                    <a:pt x="462" y="187"/>
                  </a:cubicBezTo>
                  <a:cubicBezTo>
                    <a:pt x="443" y="79"/>
                    <a:pt x="366" y="0"/>
                    <a:pt x="266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7026308" y="2211812"/>
              <a:ext cx="120821" cy="89588"/>
            </a:xfrm>
            <a:custGeom>
              <a:rect b="b" l="l" r="r" t="t"/>
              <a:pathLst>
                <a:path extrusionOk="0" h="1815" w="2448">
                  <a:moveTo>
                    <a:pt x="287" y="1"/>
                  </a:moveTo>
                  <a:cubicBezTo>
                    <a:pt x="141" y="1"/>
                    <a:pt x="1" y="155"/>
                    <a:pt x="41" y="383"/>
                  </a:cubicBezTo>
                  <a:cubicBezTo>
                    <a:pt x="42" y="390"/>
                    <a:pt x="44" y="397"/>
                    <a:pt x="45" y="404"/>
                  </a:cubicBezTo>
                  <a:lnTo>
                    <a:pt x="45" y="404"/>
                  </a:lnTo>
                  <a:lnTo>
                    <a:pt x="41" y="405"/>
                  </a:lnTo>
                  <a:cubicBezTo>
                    <a:pt x="44" y="413"/>
                    <a:pt x="46" y="420"/>
                    <a:pt x="49" y="427"/>
                  </a:cubicBezTo>
                  <a:lnTo>
                    <a:pt x="49" y="427"/>
                  </a:lnTo>
                  <a:cubicBezTo>
                    <a:pt x="162" y="1049"/>
                    <a:pt x="406" y="1660"/>
                    <a:pt x="964" y="1789"/>
                  </a:cubicBezTo>
                  <a:cubicBezTo>
                    <a:pt x="1030" y="1806"/>
                    <a:pt x="1096" y="1814"/>
                    <a:pt x="1160" y="1814"/>
                  </a:cubicBezTo>
                  <a:cubicBezTo>
                    <a:pt x="1303" y="1814"/>
                    <a:pt x="1440" y="1774"/>
                    <a:pt x="1564" y="1702"/>
                  </a:cubicBezTo>
                  <a:lnTo>
                    <a:pt x="1564" y="1702"/>
                  </a:lnTo>
                  <a:cubicBezTo>
                    <a:pt x="2118" y="1496"/>
                    <a:pt x="2447" y="907"/>
                    <a:pt x="2325" y="318"/>
                  </a:cubicBezTo>
                  <a:cubicBezTo>
                    <a:pt x="2312" y="222"/>
                    <a:pt x="2255" y="169"/>
                    <a:pt x="2199" y="169"/>
                  </a:cubicBezTo>
                  <a:cubicBezTo>
                    <a:pt x="2165" y="169"/>
                    <a:pt x="2130" y="188"/>
                    <a:pt x="2106" y="230"/>
                  </a:cubicBezTo>
                  <a:cubicBezTo>
                    <a:pt x="2042" y="332"/>
                    <a:pt x="1991" y="440"/>
                    <a:pt x="1941" y="544"/>
                  </a:cubicBezTo>
                  <a:lnTo>
                    <a:pt x="1941" y="544"/>
                  </a:lnTo>
                  <a:cubicBezTo>
                    <a:pt x="1914" y="530"/>
                    <a:pt x="1884" y="522"/>
                    <a:pt x="1853" y="522"/>
                  </a:cubicBezTo>
                  <a:cubicBezTo>
                    <a:pt x="1828" y="522"/>
                    <a:pt x="1802" y="527"/>
                    <a:pt x="1776" y="537"/>
                  </a:cubicBezTo>
                  <a:cubicBezTo>
                    <a:pt x="1731" y="566"/>
                    <a:pt x="1682" y="588"/>
                    <a:pt x="1632" y="605"/>
                  </a:cubicBezTo>
                  <a:lnTo>
                    <a:pt x="1632" y="605"/>
                  </a:lnTo>
                  <a:cubicBezTo>
                    <a:pt x="1542" y="516"/>
                    <a:pt x="1445" y="476"/>
                    <a:pt x="1349" y="476"/>
                  </a:cubicBezTo>
                  <a:cubicBezTo>
                    <a:pt x="1311" y="476"/>
                    <a:pt x="1274" y="482"/>
                    <a:pt x="1237" y="494"/>
                  </a:cubicBezTo>
                  <a:lnTo>
                    <a:pt x="1237" y="494"/>
                  </a:lnTo>
                  <a:cubicBezTo>
                    <a:pt x="1175" y="427"/>
                    <a:pt x="1089" y="383"/>
                    <a:pt x="986" y="383"/>
                  </a:cubicBezTo>
                  <a:cubicBezTo>
                    <a:pt x="897" y="383"/>
                    <a:pt x="825" y="425"/>
                    <a:pt x="773" y="491"/>
                  </a:cubicBezTo>
                  <a:lnTo>
                    <a:pt x="773" y="491"/>
                  </a:lnTo>
                  <a:cubicBezTo>
                    <a:pt x="756" y="497"/>
                    <a:pt x="739" y="505"/>
                    <a:pt x="722" y="515"/>
                  </a:cubicBezTo>
                  <a:lnTo>
                    <a:pt x="700" y="537"/>
                  </a:lnTo>
                  <a:cubicBezTo>
                    <a:pt x="685" y="548"/>
                    <a:pt x="672" y="560"/>
                    <a:pt x="660" y="573"/>
                  </a:cubicBezTo>
                  <a:lnTo>
                    <a:pt x="660" y="573"/>
                  </a:lnTo>
                  <a:cubicBezTo>
                    <a:pt x="607" y="455"/>
                    <a:pt x="563" y="329"/>
                    <a:pt x="524" y="208"/>
                  </a:cubicBezTo>
                  <a:cubicBezTo>
                    <a:pt x="473" y="63"/>
                    <a:pt x="379" y="1"/>
                    <a:pt x="287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7858565" y="2006325"/>
              <a:ext cx="316514" cy="862912"/>
            </a:xfrm>
            <a:custGeom>
              <a:rect b="b" l="l" r="r" t="t"/>
              <a:pathLst>
                <a:path extrusionOk="0" h="17482" w="6413">
                  <a:moveTo>
                    <a:pt x="3009" y="1"/>
                  </a:moveTo>
                  <a:lnTo>
                    <a:pt x="1911" y="1362"/>
                  </a:lnTo>
                  <a:lnTo>
                    <a:pt x="791" y="2790"/>
                  </a:lnTo>
                  <a:cubicBezTo>
                    <a:pt x="988" y="2943"/>
                    <a:pt x="1142" y="3119"/>
                    <a:pt x="1274" y="3317"/>
                  </a:cubicBezTo>
                  <a:cubicBezTo>
                    <a:pt x="1472" y="3580"/>
                    <a:pt x="1647" y="3844"/>
                    <a:pt x="1779" y="4129"/>
                  </a:cubicBezTo>
                  <a:cubicBezTo>
                    <a:pt x="2108" y="4744"/>
                    <a:pt x="2416" y="5403"/>
                    <a:pt x="2657" y="6062"/>
                  </a:cubicBezTo>
                  <a:cubicBezTo>
                    <a:pt x="2899" y="6764"/>
                    <a:pt x="3141" y="7467"/>
                    <a:pt x="3338" y="8192"/>
                  </a:cubicBezTo>
                  <a:cubicBezTo>
                    <a:pt x="3426" y="8543"/>
                    <a:pt x="3536" y="8917"/>
                    <a:pt x="3624" y="9268"/>
                  </a:cubicBezTo>
                  <a:cubicBezTo>
                    <a:pt x="3668" y="9444"/>
                    <a:pt x="3712" y="9641"/>
                    <a:pt x="3733" y="9795"/>
                  </a:cubicBezTo>
                  <a:cubicBezTo>
                    <a:pt x="3755" y="9905"/>
                    <a:pt x="3777" y="9993"/>
                    <a:pt x="3799" y="10081"/>
                  </a:cubicBezTo>
                  <a:cubicBezTo>
                    <a:pt x="3799" y="10102"/>
                    <a:pt x="3799" y="10146"/>
                    <a:pt x="3799" y="10190"/>
                  </a:cubicBezTo>
                  <a:cubicBezTo>
                    <a:pt x="3799" y="10234"/>
                    <a:pt x="3777" y="10256"/>
                    <a:pt x="3777" y="10300"/>
                  </a:cubicBezTo>
                  <a:cubicBezTo>
                    <a:pt x="3733" y="10366"/>
                    <a:pt x="3712" y="10454"/>
                    <a:pt x="3668" y="10520"/>
                  </a:cubicBezTo>
                  <a:cubicBezTo>
                    <a:pt x="3646" y="10564"/>
                    <a:pt x="3624" y="10608"/>
                    <a:pt x="3602" y="10652"/>
                  </a:cubicBezTo>
                  <a:lnTo>
                    <a:pt x="3492" y="10849"/>
                  </a:lnTo>
                  <a:lnTo>
                    <a:pt x="3250" y="11266"/>
                  </a:lnTo>
                  <a:cubicBezTo>
                    <a:pt x="2899" y="11815"/>
                    <a:pt x="2548" y="12364"/>
                    <a:pt x="2196" y="12913"/>
                  </a:cubicBezTo>
                  <a:cubicBezTo>
                    <a:pt x="1472" y="14012"/>
                    <a:pt x="747" y="15110"/>
                    <a:pt x="0" y="16208"/>
                  </a:cubicBezTo>
                  <a:lnTo>
                    <a:pt x="1472" y="17481"/>
                  </a:lnTo>
                  <a:cubicBezTo>
                    <a:pt x="2306" y="16449"/>
                    <a:pt x="3163" y="15439"/>
                    <a:pt x="3975" y="14385"/>
                  </a:cubicBezTo>
                  <a:cubicBezTo>
                    <a:pt x="4392" y="13880"/>
                    <a:pt x="4810" y="13353"/>
                    <a:pt x="5227" y="12804"/>
                  </a:cubicBezTo>
                  <a:cubicBezTo>
                    <a:pt x="5315" y="12650"/>
                    <a:pt x="5424" y="12518"/>
                    <a:pt x="5534" y="12386"/>
                  </a:cubicBezTo>
                  <a:lnTo>
                    <a:pt x="5688" y="12167"/>
                  </a:lnTo>
                  <a:lnTo>
                    <a:pt x="5776" y="12013"/>
                  </a:lnTo>
                  <a:lnTo>
                    <a:pt x="5886" y="11837"/>
                  </a:lnTo>
                  <a:cubicBezTo>
                    <a:pt x="5952" y="11728"/>
                    <a:pt x="6039" y="11618"/>
                    <a:pt x="6105" y="11486"/>
                  </a:cubicBezTo>
                  <a:lnTo>
                    <a:pt x="6193" y="11310"/>
                  </a:lnTo>
                  <a:lnTo>
                    <a:pt x="6281" y="11113"/>
                  </a:lnTo>
                  <a:cubicBezTo>
                    <a:pt x="6303" y="11091"/>
                    <a:pt x="6325" y="11069"/>
                    <a:pt x="6325" y="11025"/>
                  </a:cubicBezTo>
                  <a:lnTo>
                    <a:pt x="6347" y="10937"/>
                  </a:lnTo>
                  <a:cubicBezTo>
                    <a:pt x="6369" y="10871"/>
                    <a:pt x="6391" y="10805"/>
                    <a:pt x="6391" y="10717"/>
                  </a:cubicBezTo>
                  <a:lnTo>
                    <a:pt x="6391" y="10673"/>
                  </a:lnTo>
                  <a:lnTo>
                    <a:pt x="6413" y="10673"/>
                  </a:lnTo>
                  <a:lnTo>
                    <a:pt x="6413" y="10630"/>
                  </a:lnTo>
                  <a:lnTo>
                    <a:pt x="6413" y="10542"/>
                  </a:lnTo>
                  <a:lnTo>
                    <a:pt x="6413" y="10344"/>
                  </a:lnTo>
                  <a:cubicBezTo>
                    <a:pt x="6391" y="9993"/>
                    <a:pt x="6369" y="9663"/>
                    <a:pt x="6325" y="9356"/>
                  </a:cubicBezTo>
                  <a:lnTo>
                    <a:pt x="6281" y="9026"/>
                  </a:lnTo>
                  <a:lnTo>
                    <a:pt x="6237" y="8697"/>
                  </a:lnTo>
                  <a:cubicBezTo>
                    <a:pt x="6171" y="8302"/>
                    <a:pt x="6105" y="7884"/>
                    <a:pt x="6017" y="7467"/>
                  </a:cubicBezTo>
                  <a:cubicBezTo>
                    <a:pt x="5886" y="6655"/>
                    <a:pt x="5688" y="5864"/>
                    <a:pt x="5468" y="5030"/>
                  </a:cubicBezTo>
                  <a:cubicBezTo>
                    <a:pt x="5249" y="4195"/>
                    <a:pt x="4985" y="3361"/>
                    <a:pt x="4656" y="2570"/>
                  </a:cubicBezTo>
                  <a:cubicBezTo>
                    <a:pt x="4458" y="2131"/>
                    <a:pt x="4239" y="1713"/>
                    <a:pt x="3997" y="1296"/>
                  </a:cubicBezTo>
                  <a:cubicBezTo>
                    <a:pt x="3733" y="813"/>
                    <a:pt x="3404" y="374"/>
                    <a:pt x="3009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7890004" y="1993294"/>
              <a:ext cx="226539" cy="241815"/>
            </a:xfrm>
            <a:custGeom>
              <a:rect b="b" l="l" r="r" t="t"/>
              <a:pathLst>
                <a:path extrusionOk="0" h="4899" w="4590">
                  <a:moveTo>
                    <a:pt x="2152" y="1"/>
                  </a:moveTo>
                  <a:lnTo>
                    <a:pt x="1076" y="1560"/>
                  </a:lnTo>
                  <a:lnTo>
                    <a:pt x="0" y="3097"/>
                  </a:lnTo>
                  <a:cubicBezTo>
                    <a:pt x="220" y="3317"/>
                    <a:pt x="395" y="3537"/>
                    <a:pt x="527" y="3800"/>
                  </a:cubicBezTo>
                  <a:cubicBezTo>
                    <a:pt x="725" y="4152"/>
                    <a:pt x="900" y="4525"/>
                    <a:pt x="1054" y="4898"/>
                  </a:cubicBezTo>
                  <a:cubicBezTo>
                    <a:pt x="2218" y="4349"/>
                    <a:pt x="3404" y="3800"/>
                    <a:pt x="4590" y="3295"/>
                  </a:cubicBezTo>
                  <a:cubicBezTo>
                    <a:pt x="4326" y="2702"/>
                    <a:pt x="4041" y="2153"/>
                    <a:pt x="3689" y="1648"/>
                  </a:cubicBezTo>
                  <a:cubicBezTo>
                    <a:pt x="3294" y="1011"/>
                    <a:pt x="2767" y="462"/>
                    <a:pt x="2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7381657" y="1907704"/>
              <a:ext cx="666638" cy="791340"/>
            </a:xfrm>
            <a:custGeom>
              <a:rect b="b" l="l" r="r" t="t"/>
              <a:pathLst>
                <a:path extrusionOk="0" h="16032" w="13507">
                  <a:moveTo>
                    <a:pt x="6896" y="0"/>
                  </a:moveTo>
                  <a:lnTo>
                    <a:pt x="2262" y="461"/>
                  </a:lnTo>
                  <a:cubicBezTo>
                    <a:pt x="747" y="681"/>
                    <a:pt x="0" y="1340"/>
                    <a:pt x="154" y="3514"/>
                  </a:cubicBezTo>
                  <a:cubicBezTo>
                    <a:pt x="374" y="7555"/>
                    <a:pt x="659" y="11573"/>
                    <a:pt x="989" y="15592"/>
                  </a:cubicBezTo>
                  <a:lnTo>
                    <a:pt x="5886" y="15812"/>
                  </a:lnTo>
                  <a:lnTo>
                    <a:pt x="10805" y="16031"/>
                  </a:lnTo>
                  <a:cubicBezTo>
                    <a:pt x="11508" y="12166"/>
                    <a:pt x="12233" y="8301"/>
                    <a:pt x="13023" y="4458"/>
                  </a:cubicBezTo>
                  <a:cubicBezTo>
                    <a:pt x="13506" y="2394"/>
                    <a:pt x="12891" y="1647"/>
                    <a:pt x="11420" y="1208"/>
                  </a:cubicBezTo>
                  <a:lnTo>
                    <a:pt x="6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7356144" y="2677327"/>
              <a:ext cx="589694" cy="314374"/>
            </a:xfrm>
            <a:custGeom>
              <a:rect b="b" l="l" r="r" t="t"/>
              <a:pathLst>
                <a:path extrusionOk="0" h="6369" w="11948">
                  <a:moveTo>
                    <a:pt x="1275" y="0"/>
                  </a:moveTo>
                  <a:cubicBezTo>
                    <a:pt x="682" y="1735"/>
                    <a:pt x="45" y="3997"/>
                    <a:pt x="1" y="5974"/>
                  </a:cubicBezTo>
                  <a:lnTo>
                    <a:pt x="5930" y="6171"/>
                  </a:lnTo>
                  <a:lnTo>
                    <a:pt x="11882" y="6369"/>
                  </a:lnTo>
                  <a:cubicBezTo>
                    <a:pt x="11948" y="4458"/>
                    <a:pt x="11508" y="2174"/>
                    <a:pt x="11069" y="439"/>
                  </a:cubicBezTo>
                  <a:lnTo>
                    <a:pt x="6172" y="22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7622258" y="2682165"/>
              <a:ext cx="57499" cy="209336"/>
            </a:xfrm>
            <a:custGeom>
              <a:rect b="b" l="l" r="r" t="t"/>
              <a:pathLst>
                <a:path extrusionOk="0" h="4241" w="1165">
                  <a:moveTo>
                    <a:pt x="1021" y="1"/>
                  </a:moveTo>
                  <a:cubicBezTo>
                    <a:pt x="959" y="1"/>
                    <a:pt x="901" y="40"/>
                    <a:pt x="901" y="122"/>
                  </a:cubicBezTo>
                  <a:cubicBezTo>
                    <a:pt x="860" y="1355"/>
                    <a:pt x="819" y="2589"/>
                    <a:pt x="796" y="3822"/>
                  </a:cubicBezTo>
                  <a:lnTo>
                    <a:pt x="796" y="3822"/>
                  </a:lnTo>
                  <a:cubicBezTo>
                    <a:pt x="652" y="3701"/>
                    <a:pt x="514" y="3563"/>
                    <a:pt x="396" y="3416"/>
                  </a:cubicBezTo>
                  <a:cubicBezTo>
                    <a:pt x="198" y="3021"/>
                    <a:pt x="264" y="2494"/>
                    <a:pt x="286" y="2054"/>
                  </a:cubicBezTo>
                  <a:cubicBezTo>
                    <a:pt x="308" y="1440"/>
                    <a:pt x="374" y="803"/>
                    <a:pt x="418" y="166"/>
                  </a:cubicBezTo>
                  <a:cubicBezTo>
                    <a:pt x="429" y="89"/>
                    <a:pt x="358" y="51"/>
                    <a:pt x="286" y="51"/>
                  </a:cubicBezTo>
                  <a:cubicBezTo>
                    <a:pt x="215" y="51"/>
                    <a:pt x="143" y="89"/>
                    <a:pt x="154" y="166"/>
                  </a:cubicBezTo>
                  <a:cubicBezTo>
                    <a:pt x="45" y="1088"/>
                    <a:pt x="1" y="2011"/>
                    <a:pt x="1" y="2955"/>
                  </a:cubicBezTo>
                  <a:cubicBezTo>
                    <a:pt x="1" y="3592"/>
                    <a:pt x="396" y="3767"/>
                    <a:pt x="813" y="4185"/>
                  </a:cubicBezTo>
                  <a:cubicBezTo>
                    <a:pt x="844" y="4223"/>
                    <a:pt x="883" y="4240"/>
                    <a:pt x="921" y="4240"/>
                  </a:cubicBezTo>
                  <a:cubicBezTo>
                    <a:pt x="990" y="4240"/>
                    <a:pt x="1055" y="4182"/>
                    <a:pt x="1055" y="4097"/>
                  </a:cubicBezTo>
                  <a:cubicBezTo>
                    <a:pt x="1077" y="2779"/>
                    <a:pt x="1121" y="1461"/>
                    <a:pt x="1165" y="144"/>
                  </a:cubicBezTo>
                  <a:cubicBezTo>
                    <a:pt x="1165" y="51"/>
                    <a:pt x="1090" y="1"/>
                    <a:pt x="1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7368973" y="2726342"/>
              <a:ext cx="130347" cy="141861"/>
            </a:xfrm>
            <a:custGeom>
              <a:rect b="b" l="l" r="r" t="t"/>
              <a:pathLst>
                <a:path extrusionOk="0" h="2874" w="2641">
                  <a:moveTo>
                    <a:pt x="2491" y="0"/>
                  </a:moveTo>
                  <a:cubicBezTo>
                    <a:pt x="2427" y="0"/>
                    <a:pt x="2366" y="34"/>
                    <a:pt x="2366" y="105"/>
                  </a:cubicBezTo>
                  <a:cubicBezTo>
                    <a:pt x="2278" y="1335"/>
                    <a:pt x="1377" y="2367"/>
                    <a:pt x="170" y="2587"/>
                  </a:cubicBezTo>
                  <a:cubicBezTo>
                    <a:pt x="1" y="2629"/>
                    <a:pt x="55" y="2874"/>
                    <a:pt x="196" y="2874"/>
                  </a:cubicBezTo>
                  <a:cubicBezTo>
                    <a:pt x="201" y="2874"/>
                    <a:pt x="207" y="2873"/>
                    <a:pt x="214" y="2872"/>
                  </a:cubicBezTo>
                  <a:cubicBezTo>
                    <a:pt x="1509" y="2675"/>
                    <a:pt x="2497" y="1511"/>
                    <a:pt x="2629" y="127"/>
                  </a:cubicBezTo>
                  <a:cubicBezTo>
                    <a:pt x="2641" y="45"/>
                    <a:pt x="2565" y="0"/>
                    <a:pt x="2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7643384" y="2910357"/>
              <a:ext cx="305705" cy="1213022"/>
            </a:xfrm>
            <a:custGeom>
              <a:rect b="b" l="l" r="r" t="t"/>
              <a:pathLst>
                <a:path extrusionOk="0" h="24575" w="6194">
                  <a:moveTo>
                    <a:pt x="6040" y="1"/>
                  </a:moveTo>
                  <a:lnTo>
                    <a:pt x="1" y="462"/>
                  </a:lnTo>
                  <a:lnTo>
                    <a:pt x="374" y="3471"/>
                  </a:lnTo>
                  <a:lnTo>
                    <a:pt x="747" y="6457"/>
                  </a:lnTo>
                  <a:lnTo>
                    <a:pt x="1142" y="9444"/>
                  </a:lnTo>
                  <a:lnTo>
                    <a:pt x="1186" y="9642"/>
                  </a:lnTo>
                  <a:lnTo>
                    <a:pt x="1186" y="9729"/>
                  </a:lnTo>
                  <a:lnTo>
                    <a:pt x="1186" y="9773"/>
                  </a:lnTo>
                  <a:lnTo>
                    <a:pt x="1208" y="9839"/>
                  </a:lnTo>
                  <a:lnTo>
                    <a:pt x="1208" y="10608"/>
                  </a:lnTo>
                  <a:lnTo>
                    <a:pt x="1252" y="12123"/>
                  </a:lnTo>
                  <a:cubicBezTo>
                    <a:pt x="1340" y="16142"/>
                    <a:pt x="1450" y="20183"/>
                    <a:pt x="1604" y="24224"/>
                  </a:cubicBezTo>
                  <a:lnTo>
                    <a:pt x="1604" y="24553"/>
                  </a:lnTo>
                  <a:lnTo>
                    <a:pt x="4964" y="24575"/>
                  </a:lnTo>
                  <a:lnTo>
                    <a:pt x="4986" y="24246"/>
                  </a:lnTo>
                  <a:cubicBezTo>
                    <a:pt x="5271" y="20271"/>
                    <a:pt x="5600" y="16274"/>
                    <a:pt x="5952" y="12299"/>
                  </a:cubicBezTo>
                  <a:lnTo>
                    <a:pt x="6084" y="10806"/>
                  </a:lnTo>
                  <a:lnTo>
                    <a:pt x="6150" y="10059"/>
                  </a:lnTo>
                  <a:lnTo>
                    <a:pt x="6171" y="9729"/>
                  </a:lnTo>
                  <a:cubicBezTo>
                    <a:pt x="6193" y="9620"/>
                    <a:pt x="6171" y="9488"/>
                    <a:pt x="6171" y="9378"/>
                  </a:cubicBezTo>
                  <a:lnTo>
                    <a:pt x="6171" y="9158"/>
                  </a:lnTo>
                  <a:lnTo>
                    <a:pt x="6171" y="8983"/>
                  </a:lnTo>
                  <a:lnTo>
                    <a:pt x="6128" y="5974"/>
                  </a:lnTo>
                  <a:cubicBezTo>
                    <a:pt x="6084" y="3976"/>
                    <a:pt x="6062" y="1977"/>
                    <a:pt x="6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7442363" y="3977030"/>
              <a:ext cx="101918" cy="204893"/>
            </a:xfrm>
            <a:custGeom>
              <a:rect b="b" l="l" r="r" t="t"/>
              <a:pathLst>
                <a:path extrusionOk="0" h="4151" w="2065">
                  <a:moveTo>
                    <a:pt x="1999" y="0"/>
                  </a:moveTo>
                  <a:lnTo>
                    <a:pt x="0" y="44"/>
                  </a:lnTo>
                  <a:lnTo>
                    <a:pt x="88" y="4151"/>
                  </a:lnTo>
                  <a:lnTo>
                    <a:pt x="2065" y="4107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7272190" y="4157589"/>
              <a:ext cx="300276" cy="104544"/>
            </a:xfrm>
            <a:custGeom>
              <a:rect b="b" l="l" r="r" t="t"/>
              <a:pathLst>
                <a:path extrusionOk="0" h="2118" w="6084">
                  <a:moveTo>
                    <a:pt x="5527" y="1"/>
                  </a:moveTo>
                  <a:cubicBezTo>
                    <a:pt x="5507" y="1"/>
                    <a:pt x="5488" y="3"/>
                    <a:pt x="5469" y="10"/>
                  </a:cubicBezTo>
                  <a:cubicBezTo>
                    <a:pt x="5113" y="49"/>
                    <a:pt x="4457" y="57"/>
                    <a:pt x="3989" y="57"/>
                  </a:cubicBezTo>
                  <a:cubicBezTo>
                    <a:pt x="3677" y="57"/>
                    <a:pt x="3448" y="54"/>
                    <a:pt x="3448" y="54"/>
                  </a:cubicBezTo>
                  <a:lnTo>
                    <a:pt x="2306" y="647"/>
                  </a:lnTo>
                  <a:cubicBezTo>
                    <a:pt x="1647" y="976"/>
                    <a:pt x="857" y="1393"/>
                    <a:pt x="264" y="1745"/>
                  </a:cubicBezTo>
                  <a:cubicBezTo>
                    <a:pt x="154" y="1811"/>
                    <a:pt x="0" y="1964"/>
                    <a:pt x="110" y="2074"/>
                  </a:cubicBezTo>
                  <a:cubicBezTo>
                    <a:pt x="154" y="2096"/>
                    <a:pt x="220" y="2118"/>
                    <a:pt x="286" y="2118"/>
                  </a:cubicBezTo>
                  <a:lnTo>
                    <a:pt x="4371" y="2118"/>
                  </a:lnTo>
                  <a:cubicBezTo>
                    <a:pt x="4393" y="1723"/>
                    <a:pt x="4568" y="1371"/>
                    <a:pt x="4876" y="1108"/>
                  </a:cubicBezTo>
                  <a:lnTo>
                    <a:pt x="5139" y="1876"/>
                  </a:lnTo>
                  <a:lnTo>
                    <a:pt x="5227" y="2118"/>
                  </a:lnTo>
                  <a:lnTo>
                    <a:pt x="6062" y="2118"/>
                  </a:lnTo>
                  <a:cubicBezTo>
                    <a:pt x="6084" y="1811"/>
                    <a:pt x="6084" y="1481"/>
                    <a:pt x="6062" y="1174"/>
                  </a:cubicBezTo>
                  <a:cubicBezTo>
                    <a:pt x="5974" y="778"/>
                    <a:pt x="5842" y="383"/>
                    <a:pt x="5666" y="32"/>
                  </a:cubicBezTo>
                  <a:cubicBezTo>
                    <a:pt x="5620" y="16"/>
                    <a:pt x="5573" y="1"/>
                    <a:pt x="5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7343163" y="2900633"/>
              <a:ext cx="313306" cy="1226004"/>
            </a:xfrm>
            <a:custGeom>
              <a:rect b="b" l="l" r="r" t="t"/>
              <a:pathLst>
                <a:path extrusionOk="0" h="24838" w="6348">
                  <a:moveTo>
                    <a:pt x="330" y="0"/>
                  </a:moveTo>
                  <a:cubicBezTo>
                    <a:pt x="242" y="2065"/>
                    <a:pt x="154" y="4107"/>
                    <a:pt x="88" y="6149"/>
                  </a:cubicBezTo>
                  <a:lnTo>
                    <a:pt x="0" y="9202"/>
                  </a:lnTo>
                  <a:lnTo>
                    <a:pt x="0" y="9399"/>
                  </a:lnTo>
                  <a:lnTo>
                    <a:pt x="0" y="9663"/>
                  </a:lnTo>
                  <a:cubicBezTo>
                    <a:pt x="0" y="9751"/>
                    <a:pt x="0" y="9839"/>
                    <a:pt x="0" y="9926"/>
                  </a:cubicBezTo>
                  <a:lnTo>
                    <a:pt x="22" y="10190"/>
                  </a:lnTo>
                  <a:lnTo>
                    <a:pt x="66" y="10937"/>
                  </a:lnTo>
                  <a:lnTo>
                    <a:pt x="198" y="12474"/>
                  </a:lnTo>
                  <a:cubicBezTo>
                    <a:pt x="505" y="16537"/>
                    <a:pt x="813" y="20577"/>
                    <a:pt x="1142" y="24640"/>
                  </a:cubicBezTo>
                  <a:lnTo>
                    <a:pt x="1142" y="24838"/>
                  </a:lnTo>
                  <a:lnTo>
                    <a:pt x="4524" y="24750"/>
                  </a:lnTo>
                  <a:lnTo>
                    <a:pt x="4524" y="24552"/>
                  </a:lnTo>
                  <a:cubicBezTo>
                    <a:pt x="4634" y="20446"/>
                    <a:pt x="4788" y="16405"/>
                    <a:pt x="4920" y="12342"/>
                  </a:cubicBezTo>
                  <a:lnTo>
                    <a:pt x="4964" y="10805"/>
                  </a:lnTo>
                  <a:lnTo>
                    <a:pt x="5007" y="10036"/>
                  </a:lnTo>
                  <a:lnTo>
                    <a:pt x="5007" y="9970"/>
                  </a:lnTo>
                  <a:cubicBezTo>
                    <a:pt x="4985" y="9970"/>
                    <a:pt x="4985" y="9948"/>
                    <a:pt x="5007" y="9948"/>
                  </a:cubicBezTo>
                  <a:lnTo>
                    <a:pt x="5007" y="9905"/>
                  </a:lnTo>
                  <a:lnTo>
                    <a:pt x="5029" y="9707"/>
                  </a:lnTo>
                  <a:lnTo>
                    <a:pt x="5447" y="6698"/>
                  </a:lnTo>
                  <a:lnTo>
                    <a:pt x="5886" y="3668"/>
                  </a:lnTo>
                  <a:lnTo>
                    <a:pt x="6347" y="659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7376228" y="2046949"/>
              <a:ext cx="39681" cy="329379"/>
            </a:xfrm>
            <a:custGeom>
              <a:rect b="b" l="l" r="r" t="t"/>
              <a:pathLst>
                <a:path extrusionOk="0" h="6673" w="804">
                  <a:moveTo>
                    <a:pt x="498" y="1"/>
                  </a:moveTo>
                  <a:cubicBezTo>
                    <a:pt x="443" y="1"/>
                    <a:pt x="384" y="39"/>
                    <a:pt x="374" y="122"/>
                  </a:cubicBezTo>
                  <a:cubicBezTo>
                    <a:pt x="1" y="2230"/>
                    <a:pt x="374" y="4470"/>
                    <a:pt x="572" y="6578"/>
                  </a:cubicBezTo>
                  <a:cubicBezTo>
                    <a:pt x="572" y="6643"/>
                    <a:pt x="614" y="6672"/>
                    <a:pt x="661" y="6672"/>
                  </a:cubicBezTo>
                  <a:cubicBezTo>
                    <a:pt x="728" y="6672"/>
                    <a:pt x="804" y="6615"/>
                    <a:pt x="791" y="6512"/>
                  </a:cubicBezTo>
                  <a:cubicBezTo>
                    <a:pt x="616" y="4426"/>
                    <a:pt x="242" y="2230"/>
                    <a:pt x="594" y="144"/>
                  </a:cubicBezTo>
                  <a:cubicBezTo>
                    <a:pt x="617" y="50"/>
                    <a:pt x="560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7958655" y="2124444"/>
              <a:ext cx="61546" cy="316250"/>
            </a:xfrm>
            <a:custGeom>
              <a:rect b="b" l="l" r="r" t="t"/>
              <a:pathLst>
                <a:path extrusionOk="0" h="6407" w="1247">
                  <a:moveTo>
                    <a:pt x="1105" y="1"/>
                  </a:moveTo>
                  <a:cubicBezTo>
                    <a:pt x="1047" y="1"/>
                    <a:pt x="993" y="29"/>
                    <a:pt x="1003" y="89"/>
                  </a:cubicBezTo>
                  <a:cubicBezTo>
                    <a:pt x="871" y="1121"/>
                    <a:pt x="717" y="2153"/>
                    <a:pt x="564" y="3186"/>
                  </a:cubicBezTo>
                  <a:cubicBezTo>
                    <a:pt x="410" y="4196"/>
                    <a:pt x="234" y="5228"/>
                    <a:pt x="15" y="6238"/>
                  </a:cubicBezTo>
                  <a:cubicBezTo>
                    <a:pt x="1" y="6335"/>
                    <a:pt x="83" y="6406"/>
                    <a:pt x="152" y="6406"/>
                  </a:cubicBezTo>
                  <a:cubicBezTo>
                    <a:pt x="191" y="6406"/>
                    <a:pt x="226" y="6382"/>
                    <a:pt x="234" y="6326"/>
                  </a:cubicBezTo>
                  <a:cubicBezTo>
                    <a:pt x="454" y="5294"/>
                    <a:pt x="629" y="4262"/>
                    <a:pt x="783" y="3229"/>
                  </a:cubicBezTo>
                  <a:cubicBezTo>
                    <a:pt x="959" y="2197"/>
                    <a:pt x="1113" y="1143"/>
                    <a:pt x="1222" y="111"/>
                  </a:cubicBezTo>
                  <a:cubicBezTo>
                    <a:pt x="1246" y="40"/>
                    <a:pt x="1173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7638545" y="1828530"/>
              <a:ext cx="182120" cy="139886"/>
            </a:xfrm>
            <a:custGeom>
              <a:rect b="b" l="l" r="r" t="t"/>
              <a:pathLst>
                <a:path extrusionOk="0" h="2834" w="3690">
                  <a:moveTo>
                    <a:pt x="483" y="1"/>
                  </a:moveTo>
                  <a:lnTo>
                    <a:pt x="0" y="2131"/>
                  </a:lnTo>
                  <a:lnTo>
                    <a:pt x="3228" y="2834"/>
                  </a:lnTo>
                  <a:lnTo>
                    <a:pt x="3690" y="704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7636373" y="1924832"/>
              <a:ext cx="164796" cy="52470"/>
            </a:xfrm>
            <a:custGeom>
              <a:rect b="b" l="l" r="r" t="t"/>
              <a:pathLst>
                <a:path extrusionOk="0" h="1063" w="3339">
                  <a:moveTo>
                    <a:pt x="662" y="1"/>
                  </a:moveTo>
                  <a:cubicBezTo>
                    <a:pt x="313" y="1"/>
                    <a:pt x="80" y="62"/>
                    <a:pt x="44" y="180"/>
                  </a:cubicBezTo>
                  <a:cubicBezTo>
                    <a:pt x="0" y="378"/>
                    <a:pt x="681" y="729"/>
                    <a:pt x="1581" y="927"/>
                  </a:cubicBezTo>
                  <a:cubicBezTo>
                    <a:pt x="1986" y="1018"/>
                    <a:pt x="2367" y="1062"/>
                    <a:pt x="2665" y="1062"/>
                  </a:cubicBezTo>
                  <a:cubicBezTo>
                    <a:pt x="3014" y="1062"/>
                    <a:pt x="3249" y="1001"/>
                    <a:pt x="3272" y="883"/>
                  </a:cubicBezTo>
                  <a:cubicBezTo>
                    <a:pt x="3338" y="685"/>
                    <a:pt x="2636" y="334"/>
                    <a:pt x="1757" y="136"/>
                  </a:cubicBezTo>
                  <a:cubicBezTo>
                    <a:pt x="1342" y="45"/>
                    <a:pt x="960" y="1"/>
                    <a:pt x="662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7560467" y="1420025"/>
              <a:ext cx="439062" cy="511764"/>
            </a:xfrm>
            <a:custGeom>
              <a:rect b="b" l="l" r="r" t="t"/>
              <a:pathLst>
                <a:path extrusionOk="0" h="10368" w="8896">
                  <a:moveTo>
                    <a:pt x="4818" y="1"/>
                  </a:moveTo>
                  <a:cubicBezTo>
                    <a:pt x="4134" y="1"/>
                    <a:pt x="3462" y="207"/>
                    <a:pt x="2878" y="591"/>
                  </a:cubicBezTo>
                  <a:cubicBezTo>
                    <a:pt x="2109" y="1074"/>
                    <a:pt x="1582" y="1820"/>
                    <a:pt x="1363" y="2699"/>
                  </a:cubicBezTo>
                  <a:cubicBezTo>
                    <a:pt x="1055" y="4039"/>
                    <a:pt x="704" y="5334"/>
                    <a:pt x="308" y="6652"/>
                  </a:cubicBezTo>
                  <a:cubicBezTo>
                    <a:pt x="1" y="7772"/>
                    <a:pt x="638" y="8936"/>
                    <a:pt x="1758" y="9287"/>
                  </a:cubicBezTo>
                  <a:lnTo>
                    <a:pt x="4810" y="10275"/>
                  </a:lnTo>
                  <a:cubicBezTo>
                    <a:pt x="5022" y="10338"/>
                    <a:pt x="5235" y="10368"/>
                    <a:pt x="5444" y="10368"/>
                  </a:cubicBezTo>
                  <a:cubicBezTo>
                    <a:pt x="6406" y="10368"/>
                    <a:pt x="7281" y="9734"/>
                    <a:pt x="7533" y="8760"/>
                  </a:cubicBezTo>
                  <a:cubicBezTo>
                    <a:pt x="7951" y="7333"/>
                    <a:pt x="8324" y="5883"/>
                    <a:pt x="8675" y="4434"/>
                  </a:cubicBezTo>
                  <a:cubicBezTo>
                    <a:pt x="8895" y="3511"/>
                    <a:pt x="8741" y="2523"/>
                    <a:pt x="8258" y="1689"/>
                  </a:cubicBezTo>
                  <a:cubicBezTo>
                    <a:pt x="7775" y="898"/>
                    <a:pt x="6963" y="349"/>
                    <a:pt x="6062" y="195"/>
                  </a:cubicBezTo>
                  <a:lnTo>
                    <a:pt x="5469" y="64"/>
                  </a:lnTo>
                  <a:cubicBezTo>
                    <a:pt x="5253" y="21"/>
                    <a:pt x="5035" y="1"/>
                    <a:pt x="4818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7908413" y="1723047"/>
              <a:ext cx="123585" cy="131594"/>
            </a:xfrm>
            <a:custGeom>
              <a:rect b="b" l="l" r="r" t="t"/>
              <a:pathLst>
                <a:path extrusionOk="0" h="2666" w="2504">
                  <a:moveTo>
                    <a:pt x="1304" y="1"/>
                  </a:moveTo>
                  <a:cubicBezTo>
                    <a:pt x="1075" y="1"/>
                    <a:pt x="839" y="59"/>
                    <a:pt x="637" y="183"/>
                  </a:cubicBezTo>
                  <a:cubicBezTo>
                    <a:pt x="352" y="381"/>
                    <a:pt x="154" y="667"/>
                    <a:pt x="66" y="996"/>
                  </a:cubicBezTo>
                  <a:lnTo>
                    <a:pt x="66" y="1018"/>
                  </a:lnTo>
                  <a:cubicBezTo>
                    <a:pt x="0" y="1172"/>
                    <a:pt x="0" y="1369"/>
                    <a:pt x="22" y="1523"/>
                  </a:cubicBezTo>
                  <a:cubicBezTo>
                    <a:pt x="22" y="1699"/>
                    <a:pt x="66" y="1852"/>
                    <a:pt x="154" y="2006"/>
                  </a:cubicBezTo>
                  <a:cubicBezTo>
                    <a:pt x="220" y="2160"/>
                    <a:pt x="330" y="2292"/>
                    <a:pt x="462" y="2380"/>
                  </a:cubicBezTo>
                  <a:cubicBezTo>
                    <a:pt x="571" y="2489"/>
                    <a:pt x="725" y="2577"/>
                    <a:pt x="879" y="2621"/>
                  </a:cubicBezTo>
                  <a:cubicBezTo>
                    <a:pt x="989" y="2650"/>
                    <a:pt x="1101" y="2665"/>
                    <a:pt x="1212" y="2665"/>
                  </a:cubicBezTo>
                  <a:cubicBezTo>
                    <a:pt x="1435" y="2665"/>
                    <a:pt x="1655" y="2606"/>
                    <a:pt x="1845" y="2489"/>
                  </a:cubicBezTo>
                  <a:cubicBezTo>
                    <a:pt x="2131" y="2292"/>
                    <a:pt x="2350" y="2006"/>
                    <a:pt x="2438" y="1677"/>
                  </a:cubicBezTo>
                  <a:lnTo>
                    <a:pt x="2438" y="1655"/>
                  </a:lnTo>
                  <a:cubicBezTo>
                    <a:pt x="2482" y="1479"/>
                    <a:pt x="2504" y="1303"/>
                    <a:pt x="2482" y="1128"/>
                  </a:cubicBezTo>
                  <a:cubicBezTo>
                    <a:pt x="2460" y="952"/>
                    <a:pt x="2416" y="776"/>
                    <a:pt x="2328" y="645"/>
                  </a:cubicBezTo>
                  <a:cubicBezTo>
                    <a:pt x="2262" y="491"/>
                    <a:pt x="2153" y="359"/>
                    <a:pt x="2021" y="271"/>
                  </a:cubicBezTo>
                  <a:cubicBezTo>
                    <a:pt x="1911" y="140"/>
                    <a:pt x="1757" y="74"/>
                    <a:pt x="1582" y="30"/>
                  </a:cubicBezTo>
                  <a:cubicBezTo>
                    <a:pt x="1492" y="11"/>
                    <a:pt x="1399" y="1"/>
                    <a:pt x="1304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7512791" y="1620378"/>
              <a:ext cx="125806" cy="119698"/>
            </a:xfrm>
            <a:custGeom>
              <a:rect b="b" l="l" r="r" t="t"/>
              <a:pathLst>
                <a:path extrusionOk="0" h="2425" w="2549">
                  <a:moveTo>
                    <a:pt x="1260" y="1"/>
                  </a:moveTo>
                  <a:cubicBezTo>
                    <a:pt x="1054" y="1"/>
                    <a:pt x="847" y="54"/>
                    <a:pt x="660" y="155"/>
                  </a:cubicBezTo>
                  <a:cubicBezTo>
                    <a:pt x="374" y="309"/>
                    <a:pt x="176" y="572"/>
                    <a:pt x="89" y="880"/>
                  </a:cubicBezTo>
                  <a:lnTo>
                    <a:pt x="89" y="902"/>
                  </a:lnTo>
                  <a:cubicBezTo>
                    <a:pt x="1" y="1209"/>
                    <a:pt x="45" y="1517"/>
                    <a:pt x="220" y="1802"/>
                  </a:cubicBezTo>
                  <a:cubicBezTo>
                    <a:pt x="286" y="1934"/>
                    <a:pt x="396" y="2066"/>
                    <a:pt x="528" y="2154"/>
                  </a:cubicBezTo>
                  <a:cubicBezTo>
                    <a:pt x="638" y="2263"/>
                    <a:pt x="791" y="2329"/>
                    <a:pt x="945" y="2373"/>
                  </a:cubicBezTo>
                  <a:cubicBezTo>
                    <a:pt x="1072" y="2407"/>
                    <a:pt x="1199" y="2425"/>
                    <a:pt x="1323" y="2425"/>
                  </a:cubicBezTo>
                  <a:cubicBezTo>
                    <a:pt x="1522" y="2425"/>
                    <a:pt x="1714" y="2380"/>
                    <a:pt x="1889" y="2285"/>
                  </a:cubicBezTo>
                  <a:cubicBezTo>
                    <a:pt x="2175" y="2132"/>
                    <a:pt x="2372" y="1868"/>
                    <a:pt x="2460" y="1561"/>
                  </a:cubicBezTo>
                  <a:lnTo>
                    <a:pt x="2460" y="1539"/>
                  </a:lnTo>
                  <a:cubicBezTo>
                    <a:pt x="2548" y="1209"/>
                    <a:pt x="2504" y="880"/>
                    <a:pt x="2350" y="616"/>
                  </a:cubicBezTo>
                  <a:cubicBezTo>
                    <a:pt x="2175" y="331"/>
                    <a:pt x="1889" y="133"/>
                    <a:pt x="1582" y="45"/>
                  </a:cubicBezTo>
                  <a:cubicBezTo>
                    <a:pt x="1476" y="15"/>
                    <a:pt x="1368" y="1"/>
                    <a:pt x="1260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7549856" y="1645157"/>
              <a:ext cx="52958" cy="63131"/>
            </a:xfrm>
            <a:custGeom>
              <a:rect b="b" l="l" r="r" t="t"/>
              <a:pathLst>
                <a:path extrusionOk="0" h="1279" w="1073">
                  <a:moveTo>
                    <a:pt x="504" y="1"/>
                  </a:moveTo>
                  <a:cubicBezTo>
                    <a:pt x="284" y="1"/>
                    <a:pt x="57" y="79"/>
                    <a:pt x="18" y="312"/>
                  </a:cubicBezTo>
                  <a:cubicBezTo>
                    <a:pt x="0" y="348"/>
                    <a:pt x="41" y="384"/>
                    <a:pt x="68" y="384"/>
                  </a:cubicBezTo>
                  <a:cubicBezTo>
                    <a:pt x="75" y="384"/>
                    <a:pt x="80" y="382"/>
                    <a:pt x="84" y="378"/>
                  </a:cubicBezTo>
                  <a:cubicBezTo>
                    <a:pt x="216" y="334"/>
                    <a:pt x="348" y="334"/>
                    <a:pt x="458" y="334"/>
                  </a:cubicBezTo>
                  <a:cubicBezTo>
                    <a:pt x="549" y="334"/>
                    <a:pt x="633" y="350"/>
                    <a:pt x="690" y="399"/>
                  </a:cubicBezTo>
                  <a:lnTo>
                    <a:pt x="690" y="399"/>
                  </a:lnTo>
                  <a:cubicBezTo>
                    <a:pt x="526" y="473"/>
                    <a:pt x="408" y="633"/>
                    <a:pt x="392" y="839"/>
                  </a:cubicBezTo>
                  <a:cubicBezTo>
                    <a:pt x="348" y="1059"/>
                    <a:pt x="523" y="1278"/>
                    <a:pt x="765" y="1278"/>
                  </a:cubicBezTo>
                  <a:cubicBezTo>
                    <a:pt x="787" y="1278"/>
                    <a:pt x="809" y="1256"/>
                    <a:pt x="809" y="1212"/>
                  </a:cubicBezTo>
                  <a:cubicBezTo>
                    <a:pt x="743" y="1125"/>
                    <a:pt x="655" y="1059"/>
                    <a:pt x="611" y="949"/>
                  </a:cubicBezTo>
                  <a:cubicBezTo>
                    <a:pt x="553" y="794"/>
                    <a:pt x="666" y="656"/>
                    <a:pt x="814" y="656"/>
                  </a:cubicBezTo>
                  <a:cubicBezTo>
                    <a:pt x="834" y="656"/>
                    <a:pt x="854" y="658"/>
                    <a:pt x="875" y="663"/>
                  </a:cubicBezTo>
                  <a:cubicBezTo>
                    <a:pt x="884" y="666"/>
                    <a:pt x="894" y="667"/>
                    <a:pt x="903" y="667"/>
                  </a:cubicBezTo>
                  <a:cubicBezTo>
                    <a:pt x="985" y="667"/>
                    <a:pt x="1072" y="588"/>
                    <a:pt x="1072" y="510"/>
                  </a:cubicBezTo>
                  <a:cubicBezTo>
                    <a:pt x="1050" y="246"/>
                    <a:pt x="853" y="27"/>
                    <a:pt x="589" y="5"/>
                  </a:cubicBezTo>
                  <a:cubicBezTo>
                    <a:pt x="561" y="2"/>
                    <a:pt x="532" y="1"/>
                    <a:pt x="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7944195" y="1754292"/>
              <a:ext cx="65050" cy="61453"/>
            </a:xfrm>
            <a:custGeom>
              <a:rect b="b" l="l" r="r" t="t"/>
              <a:pathLst>
                <a:path extrusionOk="0" h="1245" w="1318">
                  <a:moveTo>
                    <a:pt x="725" y="1"/>
                  </a:moveTo>
                  <a:cubicBezTo>
                    <a:pt x="664" y="1"/>
                    <a:pt x="604" y="12"/>
                    <a:pt x="549" y="34"/>
                  </a:cubicBezTo>
                  <a:cubicBezTo>
                    <a:pt x="417" y="99"/>
                    <a:pt x="329" y="209"/>
                    <a:pt x="286" y="319"/>
                  </a:cubicBezTo>
                  <a:cubicBezTo>
                    <a:pt x="242" y="363"/>
                    <a:pt x="264" y="429"/>
                    <a:pt x="308" y="451"/>
                  </a:cubicBezTo>
                  <a:cubicBezTo>
                    <a:pt x="461" y="561"/>
                    <a:pt x="483" y="802"/>
                    <a:pt x="351" y="934"/>
                  </a:cubicBezTo>
                  <a:cubicBezTo>
                    <a:pt x="264" y="1000"/>
                    <a:pt x="154" y="978"/>
                    <a:pt x="66" y="1066"/>
                  </a:cubicBezTo>
                  <a:cubicBezTo>
                    <a:pt x="0" y="1110"/>
                    <a:pt x="22" y="1198"/>
                    <a:pt x="110" y="1219"/>
                  </a:cubicBezTo>
                  <a:cubicBezTo>
                    <a:pt x="160" y="1236"/>
                    <a:pt x="212" y="1244"/>
                    <a:pt x="262" y="1244"/>
                  </a:cubicBezTo>
                  <a:cubicBezTo>
                    <a:pt x="476" y="1244"/>
                    <a:pt x="676" y="1103"/>
                    <a:pt x="747" y="890"/>
                  </a:cubicBezTo>
                  <a:cubicBezTo>
                    <a:pt x="836" y="698"/>
                    <a:pt x="765" y="485"/>
                    <a:pt x="615" y="374"/>
                  </a:cubicBezTo>
                  <a:lnTo>
                    <a:pt x="615" y="374"/>
                  </a:lnTo>
                  <a:cubicBezTo>
                    <a:pt x="641" y="368"/>
                    <a:pt x="666" y="365"/>
                    <a:pt x="691" y="365"/>
                  </a:cubicBezTo>
                  <a:cubicBezTo>
                    <a:pt x="742" y="365"/>
                    <a:pt x="791" y="378"/>
                    <a:pt x="835" y="407"/>
                  </a:cubicBezTo>
                  <a:cubicBezTo>
                    <a:pt x="944" y="517"/>
                    <a:pt x="1032" y="627"/>
                    <a:pt x="1142" y="714"/>
                  </a:cubicBezTo>
                  <a:cubicBezTo>
                    <a:pt x="1150" y="731"/>
                    <a:pt x="1165" y="738"/>
                    <a:pt x="1182" y="738"/>
                  </a:cubicBezTo>
                  <a:cubicBezTo>
                    <a:pt x="1208" y="738"/>
                    <a:pt x="1238" y="720"/>
                    <a:pt x="1252" y="692"/>
                  </a:cubicBezTo>
                  <a:cubicBezTo>
                    <a:pt x="1318" y="407"/>
                    <a:pt x="1164" y="143"/>
                    <a:pt x="900" y="34"/>
                  </a:cubicBezTo>
                  <a:cubicBezTo>
                    <a:pt x="846" y="12"/>
                    <a:pt x="785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7720917" y="1773444"/>
              <a:ext cx="63767" cy="33960"/>
            </a:xfrm>
            <a:custGeom>
              <a:rect b="b" l="l" r="r" t="t"/>
              <a:pathLst>
                <a:path extrusionOk="0" h="688" w="1292">
                  <a:moveTo>
                    <a:pt x="127" y="1"/>
                  </a:moveTo>
                  <a:cubicBezTo>
                    <a:pt x="66" y="1"/>
                    <a:pt x="0" y="48"/>
                    <a:pt x="0" y="129"/>
                  </a:cubicBezTo>
                  <a:cubicBezTo>
                    <a:pt x="85" y="480"/>
                    <a:pt x="394" y="688"/>
                    <a:pt x="709" y="688"/>
                  </a:cubicBezTo>
                  <a:cubicBezTo>
                    <a:pt x="887" y="688"/>
                    <a:pt x="1066" y="622"/>
                    <a:pt x="1208" y="480"/>
                  </a:cubicBezTo>
                  <a:cubicBezTo>
                    <a:pt x="1291" y="397"/>
                    <a:pt x="1223" y="289"/>
                    <a:pt x="1138" y="289"/>
                  </a:cubicBezTo>
                  <a:cubicBezTo>
                    <a:pt x="1110" y="289"/>
                    <a:pt x="1081" y="300"/>
                    <a:pt x="1054" y="326"/>
                  </a:cubicBezTo>
                  <a:cubicBezTo>
                    <a:pt x="961" y="427"/>
                    <a:pt x="838" y="473"/>
                    <a:pt x="715" y="473"/>
                  </a:cubicBezTo>
                  <a:cubicBezTo>
                    <a:pt x="489" y="473"/>
                    <a:pt x="262" y="319"/>
                    <a:pt x="220" y="63"/>
                  </a:cubicBezTo>
                  <a:cubicBezTo>
                    <a:pt x="203" y="20"/>
                    <a:pt x="16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7662383" y="1666678"/>
              <a:ext cx="39040" cy="41956"/>
            </a:xfrm>
            <a:custGeom>
              <a:rect b="b" l="l" r="r" t="t"/>
              <a:pathLst>
                <a:path extrusionOk="0" h="850" w="791">
                  <a:moveTo>
                    <a:pt x="445" y="0"/>
                  </a:moveTo>
                  <a:cubicBezTo>
                    <a:pt x="291" y="0"/>
                    <a:pt x="146" y="143"/>
                    <a:pt x="88" y="337"/>
                  </a:cubicBezTo>
                  <a:cubicBezTo>
                    <a:pt x="0" y="535"/>
                    <a:pt x="88" y="754"/>
                    <a:pt x="286" y="842"/>
                  </a:cubicBezTo>
                  <a:cubicBezTo>
                    <a:pt x="306" y="847"/>
                    <a:pt x="326" y="850"/>
                    <a:pt x="347" y="850"/>
                  </a:cubicBezTo>
                  <a:cubicBezTo>
                    <a:pt x="501" y="850"/>
                    <a:pt x="645" y="707"/>
                    <a:pt x="703" y="513"/>
                  </a:cubicBezTo>
                  <a:cubicBezTo>
                    <a:pt x="791" y="315"/>
                    <a:pt x="703" y="96"/>
                    <a:pt x="505" y="8"/>
                  </a:cubicBezTo>
                  <a:cubicBezTo>
                    <a:pt x="485" y="3"/>
                    <a:pt x="465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7844450" y="1714360"/>
              <a:ext cx="36918" cy="44128"/>
            </a:xfrm>
            <a:custGeom>
              <a:rect b="b" l="l" r="r" t="t"/>
              <a:pathLst>
                <a:path extrusionOk="0" h="894" w="748">
                  <a:moveTo>
                    <a:pt x="429" y="1"/>
                  </a:moveTo>
                  <a:cubicBezTo>
                    <a:pt x="286" y="1"/>
                    <a:pt x="125" y="146"/>
                    <a:pt x="67" y="359"/>
                  </a:cubicBezTo>
                  <a:cubicBezTo>
                    <a:pt x="1" y="601"/>
                    <a:pt x="89" y="843"/>
                    <a:pt x="264" y="887"/>
                  </a:cubicBezTo>
                  <a:cubicBezTo>
                    <a:pt x="282" y="892"/>
                    <a:pt x="300" y="894"/>
                    <a:pt x="319" y="894"/>
                  </a:cubicBezTo>
                  <a:cubicBezTo>
                    <a:pt x="462" y="894"/>
                    <a:pt x="623" y="749"/>
                    <a:pt x="681" y="535"/>
                  </a:cubicBezTo>
                  <a:cubicBezTo>
                    <a:pt x="747" y="294"/>
                    <a:pt x="659" y="52"/>
                    <a:pt x="484" y="8"/>
                  </a:cubicBezTo>
                  <a:cubicBezTo>
                    <a:pt x="466" y="3"/>
                    <a:pt x="4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7742189" y="1710411"/>
              <a:ext cx="38349" cy="59084"/>
            </a:xfrm>
            <a:custGeom>
              <a:rect b="b" l="l" r="r" t="t"/>
              <a:pathLst>
                <a:path extrusionOk="0" h="1197" w="777">
                  <a:moveTo>
                    <a:pt x="689" y="0"/>
                  </a:moveTo>
                  <a:lnTo>
                    <a:pt x="689" y="0"/>
                  </a:lnTo>
                  <a:cubicBezTo>
                    <a:pt x="535" y="22"/>
                    <a:pt x="492" y="198"/>
                    <a:pt x="404" y="308"/>
                  </a:cubicBezTo>
                  <a:cubicBezTo>
                    <a:pt x="272" y="483"/>
                    <a:pt x="162" y="659"/>
                    <a:pt x="74" y="857"/>
                  </a:cubicBezTo>
                  <a:cubicBezTo>
                    <a:pt x="0" y="1096"/>
                    <a:pt x="298" y="1197"/>
                    <a:pt x="513" y="1197"/>
                  </a:cubicBezTo>
                  <a:cubicBezTo>
                    <a:pt x="554" y="1197"/>
                    <a:pt x="592" y="1193"/>
                    <a:pt x="623" y="1186"/>
                  </a:cubicBezTo>
                  <a:cubicBezTo>
                    <a:pt x="777" y="1120"/>
                    <a:pt x="777" y="923"/>
                    <a:pt x="623" y="879"/>
                  </a:cubicBezTo>
                  <a:cubicBezTo>
                    <a:pt x="540" y="845"/>
                    <a:pt x="457" y="837"/>
                    <a:pt x="364" y="835"/>
                  </a:cubicBezTo>
                  <a:lnTo>
                    <a:pt x="364" y="835"/>
                  </a:lnTo>
                  <a:lnTo>
                    <a:pt x="382" y="791"/>
                  </a:lnTo>
                  <a:lnTo>
                    <a:pt x="448" y="593"/>
                  </a:lnTo>
                  <a:cubicBezTo>
                    <a:pt x="513" y="461"/>
                    <a:pt x="601" y="330"/>
                    <a:pt x="667" y="176"/>
                  </a:cubicBezTo>
                  <a:cubicBezTo>
                    <a:pt x="711" y="88"/>
                    <a:pt x="711" y="88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7945281" y="1634495"/>
              <a:ext cx="45555" cy="145316"/>
            </a:xfrm>
            <a:custGeom>
              <a:rect b="b" l="l" r="r" t="t"/>
              <a:pathLst>
                <a:path extrusionOk="0" h="2944" w="923">
                  <a:moveTo>
                    <a:pt x="922" y="1"/>
                  </a:moveTo>
                  <a:lnTo>
                    <a:pt x="110" y="704"/>
                  </a:lnTo>
                  <a:cubicBezTo>
                    <a:pt x="44" y="1450"/>
                    <a:pt x="0" y="2197"/>
                    <a:pt x="0" y="2944"/>
                  </a:cubicBezTo>
                  <a:cubicBezTo>
                    <a:pt x="439" y="2021"/>
                    <a:pt x="747" y="1033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7600592" y="1384437"/>
              <a:ext cx="450957" cy="315756"/>
            </a:xfrm>
            <a:custGeom>
              <a:rect b="b" l="l" r="r" t="t"/>
              <a:pathLst>
                <a:path extrusionOk="0" h="6397" w="9137">
                  <a:moveTo>
                    <a:pt x="3280" y="0"/>
                  </a:moveTo>
                  <a:cubicBezTo>
                    <a:pt x="2907" y="0"/>
                    <a:pt x="2536" y="58"/>
                    <a:pt x="2175" y="170"/>
                  </a:cubicBezTo>
                  <a:cubicBezTo>
                    <a:pt x="1318" y="543"/>
                    <a:pt x="659" y="1224"/>
                    <a:pt x="352" y="2102"/>
                  </a:cubicBezTo>
                  <a:cubicBezTo>
                    <a:pt x="1" y="2937"/>
                    <a:pt x="198" y="3881"/>
                    <a:pt x="154" y="4781"/>
                  </a:cubicBezTo>
                  <a:cubicBezTo>
                    <a:pt x="132" y="5177"/>
                    <a:pt x="110" y="5594"/>
                    <a:pt x="110" y="5989"/>
                  </a:cubicBezTo>
                  <a:cubicBezTo>
                    <a:pt x="550" y="5001"/>
                    <a:pt x="923" y="3991"/>
                    <a:pt x="1186" y="2937"/>
                  </a:cubicBezTo>
                  <a:cubicBezTo>
                    <a:pt x="1274" y="3464"/>
                    <a:pt x="1384" y="3991"/>
                    <a:pt x="1516" y="4496"/>
                  </a:cubicBezTo>
                  <a:cubicBezTo>
                    <a:pt x="1670" y="4145"/>
                    <a:pt x="1801" y="3793"/>
                    <a:pt x="1955" y="3442"/>
                  </a:cubicBezTo>
                  <a:cubicBezTo>
                    <a:pt x="2219" y="4079"/>
                    <a:pt x="2592" y="4650"/>
                    <a:pt x="3031" y="5155"/>
                  </a:cubicBezTo>
                  <a:lnTo>
                    <a:pt x="3075" y="3200"/>
                  </a:lnTo>
                  <a:cubicBezTo>
                    <a:pt x="3866" y="4474"/>
                    <a:pt x="5008" y="5506"/>
                    <a:pt x="6369" y="6165"/>
                  </a:cubicBezTo>
                  <a:cubicBezTo>
                    <a:pt x="6611" y="6286"/>
                    <a:pt x="6884" y="6396"/>
                    <a:pt x="7145" y="6396"/>
                  </a:cubicBezTo>
                  <a:cubicBezTo>
                    <a:pt x="7263" y="6396"/>
                    <a:pt x="7379" y="6374"/>
                    <a:pt x="7489" y="6319"/>
                  </a:cubicBezTo>
                  <a:cubicBezTo>
                    <a:pt x="7709" y="6209"/>
                    <a:pt x="7906" y="6033"/>
                    <a:pt x="8016" y="5792"/>
                  </a:cubicBezTo>
                  <a:cubicBezTo>
                    <a:pt x="8960" y="4276"/>
                    <a:pt x="9070" y="2410"/>
                    <a:pt x="9136" y="631"/>
                  </a:cubicBezTo>
                  <a:lnTo>
                    <a:pt x="9136" y="631"/>
                  </a:lnTo>
                  <a:cubicBezTo>
                    <a:pt x="8917" y="1114"/>
                    <a:pt x="8565" y="1509"/>
                    <a:pt x="8148" y="1839"/>
                  </a:cubicBezTo>
                  <a:cubicBezTo>
                    <a:pt x="8126" y="1861"/>
                    <a:pt x="8082" y="1883"/>
                    <a:pt x="8016" y="1905"/>
                  </a:cubicBezTo>
                  <a:cubicBezTo>
                    <a:pt x="7972" y="1905"/>
                    <a:pt x="7906" y="1883"/>
                    <a:pt x="7840" y="1861"/>
                  </a:cubicBezTo>
                  <a:cubicBezTo>
                    <a:pt x="7445" y="1619"/>
                    <a:pt x="5710" y="301"/>
                    <a:pt x="3931" y="60"/>
                  </a:cubicBezTo>
                  <a:cubicBezTo>
                    <a:pt x="3714" y="20"/>
                    <a:pt x="3497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7775108" y="2728613"/>
              <a:ext cx="158281" cy="176413"/>
            </a:xfrm>
            <a:custGeom>
              <a:rect b="b" l="l" r="r" t="t"/>
              <a:pathLst>
                <a:path extrusionOk="0" h="3574" w="3207">
                  <a:moveTo>
                    <a:pt x="2758" y="0"/>
                  </a:moveTo>
                  <a:cubicBezTo>
                    <a:pt x="2640" y="0"/>
                    <a:pt x="2522" y="51"/>
                    <a:pt x="2438" y="147"/>
                  </a:cubicBezTo>
                  <a:cubicBezTo>
                    <a:pt x="1625" y="1135"/>
                    <a:pt x="835" y="2146"/>
                    <a:pt x="88" y="3178"/>
                  </a:cubicBezTo>
                  <a:cubicBezTo>
                    <a:pt x="0" y="3266"/>
                    <a:pt x="22" y="3397"/>
                    <a:pt x="88" y="3507"/>
                  </a:cubicBezTo>
                  <a:cubicBezTo>
                    <a:pt x="132" y="3551"/>
                    <a:pt x="192" y="3573"/>
                    <a:pt x="253" y="3573"/>
                  </a:cubicBezTo>
                  <a:cubicBezTo>
                    <a:pt x="313" y="3573"/>
                    <a:pt x="374" y="3551"/>
                    <a:pt x="417" y="3507"/>
                  </a:cubicBezTo>
                  <a:cubicBezTo>
                    <a:pt x="1274" y="2563"/>
                    <a:pt x="2130" y="1662"/>
                    <a:pt x="3031" y="784"/>
                  </a:cubicBezTo>
                  <a:lnTo>
                    <a:pt x="3053" y="740"/>
                  </a:lnTo>
                  <a:cubicBezTo>
                    <a:pt x="3206" y="542"/>
                    <a:pt x="3184" y="279"/>
                    <a:pt x="3031" y="103"/>
                  </a:cubicBezTo>
                  <a:cubicBezTo>
                    <a:pt x="2952" y="34"/>
                    <a:pt x="2855" y="0"/>
                    <a:pt x="2758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7795688" y="2758870"/>
              <a:ext cx="147473" cy="182435"/>
            </a:xfrm>
            <a:custGeom>
              <a:rect b="b" l="l" r="r" t="t"/>
              <a:pathLst>
                <a:path extrusionOk="0" h="3696" w="2988">
                  <a:moveTo>
                    <a:pt x="2532" y="0"/>
                  </a:moveTo>
                  <a:cubicBezTo>
                    <a:pt x="2403" y="0"/>
                    <a:pt x="2273" y="56"/>
                    <a:pt x="2197" y="171"/>
                  </a:cubicBezTo>
                  <a:cubicBezTo>
                    <a:pt x="1472" y="1181"/>
                    <a:pt x="747" y="2235"/>
                    <a:pt x="66" y="3311"/>
                  </a:cubicBezTo>
                  <a:cubicBezTo>
                    <a:pt x="0" y="3421"/>
                    <a:pt x="22" y="3553"/>
                    <a:pt x="110" y="3641"/>
                  </a:cubicBezTo>
                  <a:cubicBezTo>
                    <a:pt x="147" y="3677"/>
                    <a:pt x="195" y="3695"/>
                    <a:pt x="245" y="3695"/>
                  </a:cubicBezTo>
                  <a:cubicBezTo>
                    <a:pt x="315" y="3695"/>
                    <a:pt x="388" y="3661"/>
                    <a:pt x="440" y="3597"/>
                  </a:cubicBezTo>
                  <a:cubicBezTo>
                    <a:pt x="1208" y="2609"/>
                    <a:pt x="1999" y="1664"/>
                    <a:pt x="2833" y="742"/>
                  </a:cubicBezTo>
                  <a:cubicBezTo>
                    <a:pt x="2833" y="742"/>
                    <a:pt x="2833" y="720"/>
                    <a:pt x="2855" y="720"/>
                  </a:cubicBezTo>
                  <a:cubicBezTo>
                    <a:pt x="2987" y="522"/>
                    <a:pt x="2965" y="237"/>
                    <a:pt x="2789" y="83"/>
                  </a:cubicBezTo>
                  <a:cubicBezTo>
                    <a:pt x="2716" y="28"/>
                    <a:pt x="2624" y="0"/>
                    <a:pt x="2532" y="0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7831470" y="2783402"/>
              <a:ext cx="124671" cy="168268"/>
            </a:xfrm>
            <a:custGeom>
              <a:rect b="b" l="l" r="r" t="t"/>
              <a:pathLst>
                <a:path extrusionOk="0" h="3409" w="2526">
                  <a:moveTo>
                    <a:pt x="2059" y="1"/>
                  </a:moveTo>
                  <a:cubicBezTo>
                    <a:pt x="1919" y="1"/>
                    <a:pt x="1784" y="73"/>
                    <a:pt x="1713" y="201"/>
                  </a:cubicBezTo>
                  <a:cubicBezTo>
                    <a:pt x="1164" y="1145"/>
                    <a:pt x="615" y="2090"/>
                    <a:pt x="66" y="3034"/>
                  </a:cubicBezTo>
                  <a:cubicBezTo>
                    <a:pt x="0" y="3144"/>
                    <a:pt x="22" y="3276"/>
                    <a:pt x="110" y="3363"/>
                  </a:cubicBezTo>
                  <a:cubicBezTo>
                    <a:pt x="148" y="3392"/>
                    <a:pt x="199" y="3408"/>
                    <a:pt x="250" y="3408"/>
                  </a:cubicBezTo>
                  <a:cubicBezTo>
                    <a:pt x="315" y="3408"/>
                    <a:pt x="380" y="3381"/>
                    <a:pt x="417" y="3320"/>
                  </a:cubicBezTo>
                  <a:cubicBezTo>
                    <a:pt x="1076" y="2441"/>
                    <a:pt x="1735" y="1585"/>
                    <a:pt x="2394" y="706"/>
                  </a:cubicBezTo>
                  <a:lnTo>
                    <a:pt x="2394" y="684"/>
                  </a:lnTo>
                  <a:cubicBezTo>
                    <a:pt x="2526" y="465"/>
                    <a:pt x="2460" y="201"/>
                    <a:pt x="2284" y="69"/>
                  </a:cubicBezTo>
                  <a:cubicBezTo>
                    <a:pt x="2214" y="23"/>
                    <a:pt x="2136" y="1"/>
                    <a:pt x="2059" y="1"/>
                  </a:cubicBezTo>
                  <a:close/>
                </a:path>
              </a:pathLst>
            </a:custGeom>
            <a:solidFill>
              <a:srgbClr val="B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1"/>
          <p:cNvSpPr/>
          <p:nvPr/>
        </p:nvSpPr>
        <p:spPr>
          <a:xfrm rot="10800000">
            <a:off x="-343012" y="-1149146"/>
            <a:ext cx="790263" cy="733123"/>
          </a:xfrm>
          <a:custGeom>
            <a:rect b="b" l="l" r="r" t="t"/>
            <a:pathLst>
              <a:path extrusionOk="0" h="7788" w="8395">
                <a:moveTo>
                  <a:pt x="4640" y="1"/>
                </a:moveTo>
                <a:cubicBezTo>
                  <a:pt x="4268" y="1"/>
                  <a:pt x="3896" y="99"/>
                  <a:pt x="3561" y="297"/>
                </a:cubicBezTo>
                <a:lnTo>
                  <a:pt x="3592" y="297"/>
                </a:lnTo>
                <a:cubicBezTo>
                  <a:pt x="3105" y="571"/>
                  <a:pt x="2710" y="966"/>
                  <a:pt x="2437" y="1452"/>
                </a:cubicBezTo>
                <a:cubicBezTo>
                  <a:pt x="2285" y="1726"/>
                  <a:pt x="2163" y="1999"/>
                  <a:pt x="2072" y="2273"/>
                </a:cubicBezTo>
                <a:cubicBezTo>
                  <a:pt x="2044" y="2340"/>
                  <a:pt x="2036" y="2365"/>
                  <a:pt x="2041" y="2365"/>
                </a:cubicBezTo>
                <a:cubicBezTo>
                  <a:pt x="2042" y="2365"/>
                  <a:pt x="2044" y="2363"/>
                  <a:pt x="2046" y="2361"/>
                </a:cubicBezTo>
                <a:lnTo>
                  <a:pt x="2046" y="2361"/>
                </a:lnTo>
                <a:cubicBezTo>
                  <a:pt x="2035" y="2380"/>
                  <a:pt x="2024" y="2401"/>
                  <a:pt x="2011" y="2425"/>
                </a:cubicBezTo>
                <a:cubicBezTo>
                  <a:pt x="1859" y="2698"/>
                  <a:pt x="1677" y="2972"/>
                  <a:pt x="1464" y="3215"/>
                </a:cubicBezTo>
                <a:cubicBezTo>
                  <a:pt x="1547" y="3110"/>
                  <a:pt x="1577" y="3070"/>
                  <a:pt x="1576" y="3070"/>
                </a:cubicBezTo>
                <a:lnTo>
                  <a:pt x="1576" y="3070"/>
                </a:lnTo>
                <a:cubicBezTo>
                  <a:pt x="1573" y="3070"/>
                  <a:pt x="1274" y="3443"/>
                  <a:pt x="1251" y="3489"/>
                </a:cubicBezTo>
                <a:cubicBezTo>
                  <a:pt x="1008" y="3823"/>
                  <a:pt x="826" y="4188"/>
                  <a:pt x="704" y="4583"/>
                </a:cubicBezTo>
                <a:cubicBezTo>
                  <a:pt x="1" y="6233"/>
                  <a:pt x="1681" y="7787"/>
                  <a:pt x="3238" y="7787"/>
                </a:cubicBezTo>
                <a:cubicBezTo>
                  <a:pt x="3430" y="7787"/>
                  <a:pt x="3621" y="7764"/>
                  <a:pt x="3804" y="7713"/>
                </a:cubicBezTo>
                <a:cubicBezTo>
                  <a:pt x="6692" y="6954"/>
                  <a:pt x="8394" y="2182"/>
                  <a:pt x="5719" y="297"/>
                </a:cubicBezTo>
                <a:cubicBezTo>
                  <a:pt x="5385" y="99"/>
                  <a:pt x="5013" y="1"/>
                  <a:pt x="4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1"/>
          <p:cNvSpPr txBox="1"/>
          <p:nvPr>
            <p:ph idx="4294967295" type="ctrTitle"/>
          </p:nvPr>
        </p:nvSpPr>
        <p:spPr>
          <a:xfrm>
            <a:off x="1958538" y="-118225"/>
            <a:ext cx="52269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REFERENCES</a:t>
            </a:r>
            <a:endParaRPr sz="3500"/>
          </a:p>
        </p:txBody>
      </p:sp>
      <p:sp>
        <p:nvSpPr>
          <p:cNvPr id="801" name="Google Shape;801;p51"/>
          <p:cNvSpPr txBox="1"/>
          <p:nvPr/>
        </p:nvSpPr>
        <p:spPr>
          <a:xfrm>
            <a:off x="144125" y="436167"/>
            <a:ext cx="8674500" cy="5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Christina. “Learning about Culture Is Essential to Learning a Language.” Clear Words Translations, Clear Words Translations, 21 Nov. 2017, http://clearwordstranslations.com/learning-a-language/#:~:text=Culture%20is%20essential%20when%20studying,staring%20at%20people%20in%20books. 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“How to Order at a French Bakery like a Local | Super Easy French 67.” </a:t>
            </a:r>
            <a:r>
              <a:rPr i="1" lang="fr" sz="1100">
                <a:latin typeface="Cabin"/>
                <a:ea typeface="Cabin"/>
                <a:cs typeface="Cabin"/>
                <a:sym typeface="Cabin"/>
              </a:rPr>
              <a:t>YouTube</a:t>
            </a:r>
            <a:r>
              <a:rPr lang="fr" sz="1100">
                <a:latin typeface="Cabin"/>
                <a:ea typeface="Cabin"/>
                <a:cs typeface="Cabin"/>
                <a:sym typeface="Cabin"/>
              </a:rPr>
              <a:t>, YouTube, 18 Jan. 2020, https://www.youtube.com/watch?v=-4p0fngSbUs&amp;ab_channel=EasyFrench. 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“Low Poly European City Pack: 3D Urban.” Unity Asset Store, https://assetstore.unity.com/packages/3d/environments/urban/low-poly-european-city-pack-71042. Accessed October 19, 2022.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Migratingmiss. “Can You Really Learn a Language by Moving Abroad?” Migrating Miss, 23 Oct. 2017, www.migratingmiss.com/can-really-learn-language-moving-abroad/. Accessed October 15, 2022. 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“Switching Scene on Trigger Unity (Code in DESC If Anyone Wants It).” YouTube, YouTube, 11 June 2020, https://www.youtube.com/watch?v=xbWr8f_LHGY. 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“How to Change Scenes in Unity Using C# (Unity Tutorial 2021).” YouTube, YouTube, 14 May 2021, https://www.youtube.com/watch?v=gtpXc_9MR6g. 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“How to Add Voice Recognition to Your Game - Unity Tutorial.” </a:t>
            </a:r>
            <a:r>
              <a:rPr i="1" lang="fr" sz="1100"/>
              <a:t>YouTube</a:t>
            </a:r>
            <a:r>
              <a:rPr lang="fr" sz="1100"/>
              <a:t>, YouTube, 27 Sept. 2018, https://www.youtube.com/watch?v=29vyEOgsW8s.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bin"/>
              <a:buChar char="●"/>
            </a:pPr>
            <a:r>
              <a:rPr lang="fr" sz="1100">
                <a:latin typeface="Cabin"/>
                <a:ea typeface="Cabin"/>
                <a:cs typeface="Cabin"/>
                <a:sym typeface="Cabin"/>
              </a:rPr>
              <a:t>“Fix the Pink in Unity | 2022.” YouTube, YouTube, 18 Mar. 2022, https://www.youtube.com/watch?v=_R-2PNNjXAI. 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“Learn Game Development w/ Unity: Courses &amp; Tutorials in Game Design, VR, AR, &amp; Real-Time 3D.” </a:t>
            </a:r>
            <a:r>
              <a:rPr i="1" lang="fr" sz="1100"/>
              <a:t>Unity Learn</a:t>
            </a:r>
            <a:r>
              <a:rPr lang="fr" sz="1100"/>
              <a:t>, https://learn.unity.com/.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5"/>
          <p:cNvSpPr txBox="1"/>
          <p:nvPr>
            <p:ph idx="1" type="subTitle"/>
          </p:nvPr>
        </p:nvSpPr>
        <p:spPr>
          <a:xfrm>
            <a:off x="603225" y="983225"/>
            <a:ext cx="7828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chivo Black"/>
              <a:buChar char="➔"/>
            </a:pPr>
            <a:r>
              <a:rPr lang="fr" sz="1650">
                <a:latin typeface="Archivo Black"/>
                <a:ea typeface="Archivo Black"/>
                <a:cs typeface="Archivo Black"/>
                <a:sym typeface="Archivo Black"/>
              </a:rPr>
              <a:t>Have you ever wondered what </a:t>
            </a:r>
            <a:r>
              <a:rPr lang="fr" sz="165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most effective way</a:t>
            </a:r>
            <a:r>
              <a:rPr lang="fr" sz="1650">
                <a:latin typeface="Archivo Black"/>
                <a:ea typeface="Archivo Black"/>
                <a:cs typeface="Archivo Black"/>
                <a:sym typeface="Archivo Black"/>
              </a:rPr>
              <a:t> to learn a language is? </a:t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chivo Black"/>
              <a:buChar char="➔"/>
            </a:pPr>
            <a:r>
              <a:rPr lang="fr" sz="1650">
                <a:latin typeface="Archivo Black"/>
                <a:ea typeface="Archivo Black"/>
                <a:cs typeface="Archivo Black"/>
                <a:sym typeface="Archivo Black"/>
              </a:rPr>
              <a:t>It is often said that the best way to learn a language is to </a:t>
            </a:r>
            <a:r>
              <a:rPr lang="fr" sz="165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immerse yourself in it. </a:t>
            </a:r>
            <a:endParaRPr sz="165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chivo Black"/>
              <a:buChar char="➔"/>
            </a:pPr>
            <a:r>
              <a:rPr lang="fr" sz="1650">
                <a:latin typeface="Archivo Black"/>
                <a:ea typeface="Archivo Black"/>
                <a:cs typeface="Archivo Black"/>
                <a:sym typeface="Archivo Black"/>
              </a:rPr>
              <a:t>Lingua aids users in language acquisition by providing an alternative to living in a country to learn its language.</a:t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chivo Black"/>
              <a:buChar char="➔"/>
            </a:pPr>
            <a:r>
              <a:rPr lang="fr" sz="1650">
                <a:latin typeface="Archivo Black"/>
                <a:ea typeface="Archivo Black"/>
                <a:cs typeface="Archivo Black"/>
                <a:sym typeface="Archivo Black"/>
              </a:rPr>
              <a:t>It enhances users' willingness to learn and engages them in a VR atmosphere where it is crucial to </a:t>
            </a:r>
            <a:r>
              <a:rPr lang="fr" sz="165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repeatedly communicate</a:t>
            </a:r>
            <a:r>
              <a:rPr lang="fr" sz="1650">
                <a:latin typeface="Archivo Black"/>
                <a:ea typeface="Archivo Black"/>
                <a:cs typeface="Archivo Black"/>
                <a:sym typeface="Archivo Black"/>
              </a:rPr>
              <a:t> through an unfamiliar language. </a:t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07" name="Google Shape;607;p35"/>
          <p:cNvSpPr txBox="1"/>
          <p:nvPr>
            <p:ph idx="4294967295" type="ctrTitle"/>
          </p:nvPr>
        </p:nvSpPr>
        <p:spPr>
          <a:xfrm>
            <a:off x="1904013" y="276800"/>
            <a:ext cx="52269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08" name="Google Shape;608;p35"/>
          <p:cNvSpPr/>
          <p:nvPr/>
        </p:nvSpPr>
        <p:spPr>
          <a:xfrm rot="5400000">
            <a:off x="4323250" y="2108275"/>
            <a:ext cx="410100" cy="5151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5"/>
          <p:cNvSpPr txBox="1"/>
          <p:nvPr/>
        </p:nvSpPr>
        <p:spPr>
          <a:xfrm>
            <a:off x="1994925" y="4491625"/>
            <a:ext cx="504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This way, learning languages is made easy, and </a:t>
            </a:r>
            <a:r>
              <a:rPr lang="fr" sz="13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FUN!</a:t>
            </a:r>
            <a:endParaRPr sz="160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/>
          <p:nvPr/>
        </p:nvSpPr>
        <p:spPr>
          <a:xfrm>
            <a:off x="555725" y="1194575"/>
            <a:ext cx="762600" cy="762600"/>
          </a:xfrm>
          <a:prstGeom prst="teardrop">
            <a:avLst>
              <a:gd fmla="val 654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/>
          <p:nvPr/>
        </p:nvSpPr>
        <p:spPr>
          <a:xfrm>
            <a:off x="4742225" y="1194575"/>
            <a:ext cx="762600" cy="762600"/>
          </a:xfrm>
          <a:prstGeom prst="teardrop">
            <a:avLst>
              <a:gd fmla="val 654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555725" y="3003575"/>
            <a:ext cx="762600" cy="762600"/>
          </a:xfrm>
          <a:prstGeom prst="teardrop">
            <a:avLst>
              <a:gd fmla="val 654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4742225" y="3003575"/>
            <a:ext cx="762600" cy="762600"/>
          </a:xfrm>
          <a:prstGeom prst="teardrop">
            <a:avLst>
              <a:gd fmla="val 654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 txBox="1"/>
          <p:nvPr>
            <p:ph idx="15" type="ctrTitle"/>
          </p:nvPr>
        </p:nvSpPr>
        <p:spPr>
          <a:xfrm>
            <a:off x="713225" y="461580"/>
            <a:ext cx="77175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MOTIVATIONS/SCOPE</a:t>
            </a:r>
            <a:endParaRPr/>
          </a:p>
        </p:txBody>
      </p:sp>
      <p:sp>
        <p:nvSpPr>
          <p:cNvPr id="619" name="Google Shape;619;p36"/>
          <p:cNvSpPr txBox="1"/>
          <p:nvPr>
            <p:ph idx="6" type="ctrTitle"/>
          </p:nvPr>
        </p:nvSpPr>
        <p:spPr>
          <a:xfrm>
            <a:off x="1294700" y="2958975"/>
            <a:ext cx="3071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Affordable and effective tool</a:t>
            </a:r>
            <a:endParaRPr sz="1400"/>
          </a:p>
        </p:txBody>
      </p:sp>
      <p:sp>
        <p:nvSpPr>
          <p:cNvPr id="620" name="Google Shape;620;p36"/>
          <p:cNvSpPr txBox="1"/>
          <p:nvPr>
            <p:ph idx="7" type="subTitle"/>
          </p:nvPr>
        </p:nvSpPr>
        <p:spPr>
          <a:xfrm>
            <a:off x="1327325" y="3258000"/>
            <a:ext cx="32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•It is very reliable to learn a language in a country where it is spoken. 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•Not everyone can afford/ is able to travel.</a:t>
            </a:r>
            <a:r>
              <a:rPr lang="fr" sz="1300"/>
              <a:t> 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•Lingua is the best alternative; anywhere, anytime.  </a:t>
            </a:r>
            <a:endParaRPr sz="1300"/>
          </a:p>
        </p:txBody>
      </p:sp>
      <p:sp>
        <p:nvSpPr>
          <p:cNvPr id="621" name="Google Shape;621;p36"/>
          <p:cNvSpPr txBox="1"/>
          <p:nvPr>
            <p:ph idx="8" type="title"/>
          </p:nvPr>
        </p:nvSpPr>
        <p:spPr>
          <a:xfrm>
            <a:off x="470534" y="3135574"/>
            <a:ext cx="933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622" name="Google Shape;622;p36"/>
          <p:cNvSpPr txBox="1"/>
          <p:nvPr>
            <p:ph type="ctrTitle"/>
          </p:nvPr>
        </p:nvSpPr>
        <p:spPr>
          <a:xfrm>
            <a:off x="1318325" y="1162925"/>
            <a:ext cx="3253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To immerse users in language learning</a:t>
            </a:r>
            <a:endParaRPr sz="1400"/>
          </a:p>
        </p:txBody>
      </p:sp>
      <p:sp>
        <p:nvSpPr>
          <p:cNvPr id="623" name="Google Shape;623;p36"/>
          <p:cNvSpPr txBox="1"/>
          <p:nvPr>
            <p:ph idx="1" type="subTitle"/>
          </p:nvPr>
        </p:nvSpPr>
        <p:spPr>
          <a:xfrm>
            <a:off x="1294700" y="1648275"/>
            <a:ext cx="32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•Learning a new language requires sustained and consistent practice. 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•As opposed to draining memorization, Lingua utilizes interactive methods, visuals, and repetition to immerse users. </a:t>
            </a:r>
            <a:endParaRPr sz="1300"/>
          </a:p>
        </p:txBody>
      </p:sp>
      <p:sp>
        <p:nvSpPr>
          <p:cNvPr id="624" name="Google Shape;624;p36"/>
          <p:cNvSpPr txBox="1"/>
          <p:nvPr>
            <p:ph idx="2" type="title"/>
          </p:nvPr>
        </p:nvSpPr>
        <p:spPr>
          <a:xfrm>
            <a:off x="470534" y="1331218"/>
            <a:ext cx="933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625" name="Google Shape;625;p36"/>
          <p:cNvSpPr txBox="1"/>
          <p:nvPr>
            <p:ph idx="3" type="ctrTitle"/>
          </p:nvPr>
        </p:nvSpPr>
        <p:spPr>
          <a:xfrm>
            <a:off x="5459775" y="1239150"/>
            <a:ext cx="338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Open gateways to other cultures </a:t>
            </a:r>
            <a:endParaRPr sz="1400"/>
          </a:p>
        </p:txBody>
      </p:sp>
      <p:sp>
        <p:nvSpPr>
          <p:cNvPr id="626" name="Google Shape;626;p36"/>
          <p:cNvSpPr txBox="1"/>
          <p:nvPr>
            <p:ph idx="4" type="subTitle"/>
          </p:nvPr>
        </p:nvSpPr>
        <p:spPr>
          <a:xfrm>
            <a:off x="5590025" y="1495900"/>
            <a:ext cx="31347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•The VR environment considers cultural details.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•Educates users on cultures, something not picked up in traditional methods.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•Culturally rich </a:t>
            </a:r>
            <a:r>
              <a:rPr lang="fr" sz="1300"/>
              <a:t>environments</a:t>
            </a:r>
            <a:r>
              <a:rPr lang="fr" sz="1300"/>
              <a:t> helps users achieve proficiency with more ease.</a:t>
            </a:r>
            <a:endParaRPr sz="1300"/>
          </a:p>
        </p:txBody>
      </p:sp>
      <p:sp>
        <p:nvSpPr>
          <p:cNvPr id="627" name="Google Shape;627;p36"/>
          <p:cNvSpPr txBox="1"/>
          <p:nvPr>
            <p:ph idx="5" type="title"/>
          </p:nvPr>
        </p:nvSpPr>
        <p:spPr>
          <a:xfrm>
            <a:off x="4683459" y="1331815"/>
            <a:ext cx="9330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628" name="Google Shape;628;p36"/>
          <p:cNvSpPr txBox="1"/>
          <p:nvPr>
            <p:ph idx="9" type="ctrTitle"/>
          </p:nvPr>
        </p:nvSpPr>
        <p:spPr>
          <a:xfrm>
            <a:off x="5616450" y="2958975"/>
            <a:ext cx="3071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Lessons &amp; practice in one</a:t>
            </a:r>
            <a:endParaRPr sz="1400"/>
          </a:p>
        </p:txBody>
      </p:sp>
      <p:sp>
        <p:nvSpPr>
          <p:cNvPr id="629" name="Google Shape;629;p36"/>
          <p:cNvSpPr txBox="1"/>
          <p:nvPr>
            <p:ph idx="13" type="subTitle"/>
          </p:nvPr>
        </p:nvSpPr>
        <p:spPr>
          <a:xfrm>
            <a:off x="5541300" y="3258000"/>
            <a:ext cx="322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•Provides video lessons.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•Masters communication, </a:t>
            </a:r>
            <a:r>
              <a:rPr lang="fr" sz="1300"/>
              <a:t>comprehension, and reading simultaneously.</a:t>
            </a:r>
            <a:endParaRPr sz="1300"/>
          </a:p>
        </p:txBody>
      </p:sp>
      <p:sp>
        <p:nvSpPr>
          <p:cNvPr id="630" name="Google Shape;630;p36"/>
          <p:cNvSpPr txBox="1"/>
          <p:nvPr>
            <p:ph idx="14" type="title"/>
          </p:nvPr>
        </p:nvSpPr>
        <p:spPr>
          <a:xfrm>
            <a:off x="4683459" y="3135565"/>
            <a:ext cx="9330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/>
          <p:nvPr/>
        </p:nvSpPr>
        <p:spPr>
          <a:xfrm flipH="1" rot="5134106">
            <a:off x="5859389" y="1433755"/>
            <a:ext cx="2314288" cy="2531132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 txBox="1"/>
          <p:nvPr>
            <p:ph type="title"/>
          </p:nvPr>
        </p:nvSpPr>
        <p:spPr>
          <a:xfrm>
            <a:off x="1356900" y="339900"/>
            <a:ext cx="6430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VIDEO DEMONSTRATION</a:t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 flipH="1" rot="-3153915">
            <a:off x="712787" y="436839"/>
            <a:ext cx="3630369" cy="5123175"/>
          </a:xfrm>
          <a:custGeom>
            <a:rect b="b" l="l" r="r" t="t"/>
            <a:pathLst>
              <a:path extrusionOk="0" h="7879" w="7204">
                <a:moveTo>
                  <a:pt x="2504" y="2006"/>
                </a:moveTo>
                <a:cubicBezTo>
                  <a:pt x="2511" y="2006"/>
                  <a:pt x="2465" y="2072"/>
                  <a:pt x="2310" y="2268"/>
                </a:cubicBezTo>
                <a:lnTo>
                  <a:pt x="2279" y="2304"/>
                </a:lnTo>
                <a:lnTo>
                  <a:pt x="2279" y="2298"/>
                </a:lnTo>
                <a:cubicBezTo>
                  <a:pt x="2279" y="2258"/>
                  <a:pt x="2492" y="2006"/>
                  <a:pt x="2504" y="2006"/>
                </a:cubicBezTo>
                <a:close/>
                <a:moveTo>
                  <a:pt x="4160" y="1"/>
                </a:moveTo>
                <a:cubicBezTo>
                  <a:pt x="3333" y="1"/>
                  <a:pt x="2526" y="428"/>
                  <a:pt x="1884" y="1143"/>
                </a:cubicBezTo>
                <a:cubicBezTo>
                  <a:pt x="1124" y="1873"/>
                  <a:pt x="577" y="2785"/>
                  <a:pt x="273" y="3788"/>
                </a:cubicBezTo>
                <a:cubicBezTo>
                  <a:pt x="213" y="4031"/>
                  <a:pt x="152" y="4304"/>
                  <a:pt x="152" y="4548"/>
                </a:cubicBezTo>
                <a:cubicBezTo>
                  <a:pt x="152" y="4648"/>
                  <a:pt x="173" y="5351"/>
                  <a:pt x="163" y="5351"/>
                </a:cubicBezTo>
                <a:cubicBezTo>
                  <a:pt x="160" y="5351"/>
                  <a:pt x="157" y="5320"/>
                  <a:pt x="152" y="5247"/>
                </a:cubicBezTo>
                <a:lnTo>
                  <a:pt x="152" y="5247"/>
                </a:lnTo>
                <a:cubicBezTo>
                  <a:pt x="152" y="5333"/>
                  <a:pt x="158" y="5419"/>
                  <a:pt x="170" y="5502"/>
                </a:cubicBezTo>
                <a:lnTo>
                  <a:pt x="170" y="5502"/>
                </a:lnTo>
                <a:cubicBezTo>
                  <a:pt x="1" y="6413"/>
                  <a:pt x="299" y="7312"/>
                  <a:pt x="1368" y="7739"/>
                </a:cubicBezTo>
                <a:cubicBezTo>
                  <a:pt x="1595" y="7836"/>
                  <a:pt x="1819" y="7878"/>
                  <a:pt x="2037" y="7878"/>
                </a:cubicBezTo>
                <a:cubicBezTo>
                  <a:pt x="2984" y="7878"/>
                  <a:pt x="3831" y="7080"/>
                  <a:pt x="4498" y="6462"/>
                </a:cubicBezTo>
                <a:cubicBezTo>
                  <a:pt x="5167" y="5794"/>
                  <a:pt x="6018" y="5155"/>
                  <a:pt x="6504" y="4304"/>
                </a:cubicBezTo>
                <a:cubicBezTo>
                  <a:pt x="7204" y="3058"/>
                  <a:pt x="6900" y="1478"/>
                  <a:pt x="5775" y="596"/>
                </a:cubicBezTo>
                <a:cubicBezTo>
                  <a:pt x="5256" y="186"/>
                  <a:pt x="4704" y="1"/>
                  <a:pt x="4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37" title="LinguaDemon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66025"/>
            <a:ext cx="4572000" cy="3429000"/>
          </a:xfrm>
          <a:prstGeom prst="rect">
            <a:avLst/>
          </a:prstGeom>
          <a:noFill/>
          <a:ln cap="flat" cmpd="sng" w="28575">
            <a:solidFill>
              <a:srgbClr val="E450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LESSONS &amp; TAKEAWAYS</a:t>
            </a:r>
            <a:endParaRPr/>
          </a:p>
        </p:txBody>
      </p:sp>
      <p:grpSp>
        <p:nvGrpSpPr>
          <p:cNvPr id="644" name="Google Shape;644;p38"/>
          <p:cNvGrpSpPr/>
          <p:nvPr/>
        </p:nvGrpSpPr>
        <p:grpSpPr>
          <a:xfrm>
            <a:off x="5487545" y="3213508"/>
            <a:ext cx="2122431" cy="2310840"/>
            <a:chOff x="5792400" y="3402586"/>
            <a:chExt cx="1948794" cy="2121788"/>
          </a:xfrm>
        </p:grpSpPr>
        <p:sp>
          <p:nvSpPr>
            <p:cNvPr id="645" name="Google Shape;645;p38"/>
            <p:cNvSpPr/>
            <p:nvPr/>
          </p:nvSpPr>
          <p:spPr>
            <a:xfrm>
              <a:off x="6737721" y="4534051"/>
              <a:ext cx="667878" cy="580229"/>
            </a:xfrm>
            <a:custGeom>
              <a:rect b="b" l="l" r="r" t="t"/>
              <a:pathLst>
                <a:path extrusionOk="0" h="7421" w="8542">
                  <a:moveTo>
                    <a:pt x="4883" y="4173"/>
                  </a:moveTo>
                  <a:cubicBezTo>
                    <a:pt x="4928" y="4173"/>
                    <a:pt x="4773" y="4251"/>
                    <a:pt x="4773" y="4251"/>
                  </a:cubicBezTo>
                  <a:lnTo>
                    <a:pt x="4773" y="4201"/>
                  </a:lnTo>
                  <a:lnTo>
                    <a:pt x="4773" y="4201"/>
                  </a:lnTo>
                  <a:cubicBezTo>
                    <a:pt x="4836" y="4181"/>
                    <a:pt x="4869" y="4173"/>
                    <a:pt x="4883" y="4173"/>
                  </a:cubicBezTo>
                  <a:close/>
                  <a:moveTo>
                    <a:pt x="4841" y="1"/>
                  </a:moveTo>
                  <a:cubicBezTo>
                    <a:pt x="3715" y="1"/>
                    <a:pt x="2605" y="414"/>
                    <a:pt x="1733" y="1211"/>
                  </a:cubicBezTo>
                  <a:cubicBezTo>
                    <a:pt x="1155" y="1789"/>
                    <a:pt x="700" y="2427"/>
                    <a:pt x="396" y="3187"/>
                  </a:cubicBezTo>
                  <a:cubicBezTo>
                    <a:pt x="0" y="4038"/>
                    <a:pt x="61" y="4798"/>
                    <a:pt x="152" y="5710"/>
                  </a:cubicBezTo>
                  <a:cubicBezTo>
                    <a:pt x="171" y="6255"/>
                    <a:pt x="557" y="6626"/>
                    <a:pt x="1008" y="6707"/>
                  </a:cubicBezTo>
                  <a:lnTo>
                    <a:pt x="1008" y="6707"/>
                  </a:lnTo>
                  <a:cubicBezTo>
                    <a:pt x="1354" y="7222"/>
                    <a:pt x="1828" y="7420"/>
                    <a:pt x="2336" y="7420"/>
                  </a:cubicBezTo>
                  <a:cubicBezTo>
                    <a:pt x="3190" y="7420"/>
                    <a:pt x="4140" y="6863"/>
                    <a:pt x="4742" y="6318"/>
                  </a:cubicBezTo>
                  <a:cubicBezTo>
                    <a:pt x="5472" y="5588"/>
                    <a:pt x="6080" y="4829"/>
                    <a:pt x="6961" y="4251"/>
                  </a:cubicBezTo>
                  <a:cubicBezTo>
                    <a:pt x="8177" y="3430"/>
                    <a:pt x="8542" y="1211"/>
                    <a:pt x="6961" y="512"/>
                  </a:cubicBezTo>
                  <a:cubicBezTo>
                    <a:pt x="6286" y="169"/>
                    <a:pt x="5560" y="1"/>
                    <a:pt x="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624804" y="3625600"/>
              <a:ext cx="117592" cy="215304"/>
            </a:xfrm>
            <a:custGeom>
              <a:rect b="b" l="l" r="r" t="t"/>
              <a:pathLst>
                <a:path extrusionOk="0" h="3966" w="2166">
                  <a:moveTo>
                    <a:pt x="1431" y="0"/>
                  </a:moveTo>
                  <a:cubicBezTo>
                    <a:pt x="1426" y="0"/>
                    <a:pt x="1419" y="1"/>
                    <a:pt x="1413" y="4"/>
                  </a:cubicBezTo>
                  <a:cubicBezTo>
                    <a:pt x="1175" y="83"/>
                    <a:pt x="1479" y="1325"/>
                    <a:pt x="1558" y="2025"/>
                  </a:cubicBezTo>
                  <a:cubicBezTo>
                    <a:pt x="1492" y="1813"/>
                    <a:pt x="1347" y="1642"/>
                    <a:pt x="1149" y="1536"/>
                  </a:cubicBezTo>
                  <a:cubicBezTo>
                    <a:pt x="1136" y="1523"/>
                    <a:pt x="1109" y="1523"/>
                    <a:pt x="1083" y="1523"/>
                  </a:cubicBezTo>
                  <a:cubicBezTo>
                    <a:pt x="1030" y="1536"/>
                    <a:pt x="1030" y="1602"/>
                    <a:pt x="1030" y="1655"/>
                  </a:cubicBezTo>
                  <a:cubicBezTo>
                    <a:pt x="1043" y="1813"/>
                    <a:pt x="1070" y="1972"/>
                    <a:pt x="1123" y="2130"/>
                  </a:cubicBezTo>
                  <a:cubicBezTo>
                    <a:pt x="951" y="1998"/>
                    <a:pt x="872" y="1734"/>
                    <a:pt x="647" y="1694"/>
                  </a:cubicBezTo>
                  <a:cubicBezTo>
                    <a:pt x="641" y="1688"/>
                    <a:pt x="634" y="1685"/>
                    <a:pt x="627" y="1685"/>
                  </a:cubicBezTo>
                  <a:cubicBezTo>
                    <a:pt x="621" y="1685"/>
                    <a:pt x="614" y="1688"/>
                    <a:pt x="608" y="1694"/>
                  </a:cubicBezTo>
                  <a:cubicBezTo>
                    <a:pt x="594" y="1694"/>
                    <a:pt x="581" y="1708"/>
                    <a:pt x="581" y="1734"/>
                  </a:cubicBezTo>
                  <a:cubicBezTo>
                    <a:pt x="502" y="1945"/>
                    <a:pt x="766" y="2144"/>
                    <a:pt x="753" y="2368"/>
                  </a:cubicBezTo>
                  <a:cubicBezTo>
                    <a:pt x="660" y="2249"/>
                    <a:pt x="541" y="2144"/>
                    <a:pt x="423" y="2051"/>
                  </a:cubicBezTo>
                  <a:cubicBezTo>
                    <a:pt x="409" y="2038"/>
                    <a:pt x="396" y="2038"/>
                    <a:pt x="383" y="2025"/>
                  </a:cubicBezTo>
                  <a:cubicBezTo>
                    <a:pt x="343" y="2038"/>
                    <a:pt x="317" y="2064"/>
                    <a:pt x="317" y="2091"/>
                  </a:cubicBezTo>
                  <a:cubicBezTo>
                    <a:pt x="317" y="2117"/>
                    <a:pt x="330" y="2157"/>
                    <a:pt x="343" y="2183"/>
                  </a:cubicBezTo>
                  <a:cubicBezTo>
                    <a:pt x="383" y="2262"/>
                    <a:pt x="462" y="2342"/>
                    <a:pt x="515" y="2421"/>
                  </a:cubicBezTo>
                  <a:cubicBezTo>
                    <a:pt x="515" y="2434"/>
                    <a:pt x="528" y="2447"/>
                    <a:pt x="528" y="2474"/>
                  </a:cubicBezTo>
                  <a:cubicBezTo>
                    <a:pt x="522" y="2492"/>
                    <a:pt x="503" y="2499"/>
                    <a:pt x="480" y="2499"/>
                  </a:cubicBezTo>
                  <a:cubicBezTo>
                    <a:pt x="452" y="2499"/>
                    <a:pt x="418" y="2488"/>
                    <a:pt x="396" y="2474"/>
                  </a:cubicBezTo>
                  <a:cubicBezTo>
                    <a:pt x="317" y="2434"/>
                    <a:pt x="238" y="2421"/>
                    <a:pt x="159" y="2421"/>
                  </a:cubicBezTo>
                  <a:cubicBezTo>
                    <a:pt x="140" y="2412"/>
                    <a:pt x="115" y="2402"/>
                    <a:pt x="97" y="2402"/>
                  </a:cubicBezTo>
                  <a:cubicBezTo>
                    <a:pt x="89" y="2402"/>
                    <a:pt x="83" y="2404"/>
                    <a:pt x="79" y="2408"/>
                  </a:cubicBezTo>
                  <a:cubicBezTo>
                    <a:pt x="40" y="2447"/>
                    <a:pt x="13" y="2500"/>
                    <a:pt x="0" y="2566"/>
                  </a:cubicBezTo>
                  <a:cubicBezTo>
                    <a:pt x="13" y="2659"/>
                    <a:pt x="119" y="2738"/>
                    <a:pt x="145" y="2896"/>
                  </a:cubicBezTo>
                  <a:cubicBezTo>
                    <a:pt x="225" y="3121"/>
                    <a:pt x="343" y="3319"/>
                    <a:pt x="528" y="3477"/>
                  </a:cubicBezTo>
                  <a:cubicBezTo>
                    <a:pt x="660" y="3609"/>
                    <a:pt x="753" y="3781"/>
                    <a:pt x="792" y="3966"/>
                  </a:cubicBezTo>
                  <a:lnTo>
                    <a:pt x="1875" y="3689"/>
                  </a:lnTo>
                  <a:cubicBezTo>
                    <a:pt x="2100" y="3345"/>
                    <a:pt x="2166" y="2923"/>
                    <a:pt x="2073" y="2513"/>
                  </a:cubicBezTo>
                  <a:cubicBezTo>
                    <a:pt x="1875" y="1840"/>
                    <a:pt x="1704" y="1061"/>
                    <a:pt x="1572" y="361"/>
                  </a:cubicBezTo>
                  <a:cubicBezTo>
                    <a:pt x="1547" y="238"/>
                    <a:pt x="1511" y="0"/>
                    <a:pt x="1431" y="0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620461" y="3620388"/>
              <a:ext cx="122695" cy="224153"/>
            </a:xfrm>
            <a:custGeom>
              <a:rect b="b" l="l" r="r" t="t"/>
              <a:pathLst>
                <a:path extrusionOk="0" h="4129" w="2260">
                  <a:moveTo>
                    <a:pt x="1501" y="1"/>
                  </a:moveTo>
                  <a:cubicBezTo>
                    <a:pt x="1457" y="1"/>
                    <a:pt x="1411" y="24"/>
                    <a:pt x="1374" y="74"/>
                  </a:cubicBezTo>
                  <a:cubicBezTo>
                    <a:pt x="1321" y="206"/>
                    <a:pt x="1308" y="351"/>
                    <a:pt x="1335" y="496"/>
                  </a:cubicBezTo>
                  <a:cubicBezTo>
                    <a:pt x="1366" y="925"/>
                    <a:pt x="1456" y="1338"/>
                    <a:pt x="1524" y="1760"/>
                  </a:cubicBezTo>
                  <a:lnTo>
                    <a:pt x="1524" y="1760"/>
                  </a:lnTo>
                  <a:cubicBezTo>
                    <a:pt x="1502" y="1734"/>
                    <a:pt x="1478" y="1709"/>
                    <a:pt x="1454" y="1685"/>
                  </a:cubicBezTo>
                  <a:cubicBezTo>
                    <a:pt x="1391" y="1623"/>
                    <a:pt x="1282" y="1525"/>
                    <a:pt x="1181" y="1525"/>
                  </a:cubicBezTo>
                  <a:cubicBezTo>
                    <a:pt x="1175" y="1525"/>
                    <a:pt x="1169" y="1526"/>
                    <a:pt x="1163" y="1526"/>
                  </a:cubicBezTo>
                  <a:cubicBezTo>
                    <a:pt x="1011" y="1534"/>
                    <a:pt x="1012" y="1720"/>
                    <a:pt x="1048" y="1903"/>
                  </a:cubicBezTo>
                  <a:lnTo>
                    <a:pt x="1048" y="1903"/>
                  </a:lnTo>
                  <a:cubicBezTo>
                    <a:pt x="955" y="1789"/>
                    <a:pt x="849" y="1684"/>
                    <a:pt x="741" y="1684"/>
                  </a:cubicBezTo>
                  <a:cubicBezTo>
                    <a:pt x="710" y="1684"/>
                    <a:pt x="679" y="1692"/>
                    <a:pt x="648" y="1711"/>
                  </a:cubicBezTo>
                  <a:cubicBezTo>
                    <a:pt x="496" y="1795"/>
                    <a:pt x="586" y="2003"/>
                    <a:pt x="671" y="2187"/>
                  </a:cubicBezTo>
                  <a:lnTo>
                    <a:pt x="671" y="2187"/>
                  </a:lnTo>
                  <a:cubicBezTo>
                    <a:pt x="580" y="2107"/>
                    <a:pt x="480" y="2038"/>
                    <a:pt x="409" y="2038"/>
                  </a:cubicBezTo>
                  <a:cubicBezTo>
                    <a:pt x="359" y="2038"/>
                    <a:pt x="324" y="2072"/>
                    <a:pt x="318" y="2160"/>
                  </a:cubicBezTo>
                  <a:cubicBezTo>
                    <a:pt x="331" y="2226"/>
                    <a:pt x="357" y="2279"/>
                    <a:pt x="384" y="2332"/>
                  </a:cubicBezTo>
                  <a:cubicBezTo>
                    <a:pt x="397" y="2345"/>
                    <a:pt x="503" y="2477"/>
                    <a:pt x="503" y="2477"/>
                  </a:cubicBezTo>
                  <a:cubicBezTo>
                    <a:pt x="503" y="2477"/>
                    <a:pt x="489" y="2464"/>
                    <a:pt x="463" y="2464"/>
                  </a:cubicBezTo>
                  <a:cubicBezTo>
                    <a:pt x="457" y="2465"/>
                    <a:pt x="452" y="2465"/>
                    <a:pt x="446" y="2465"/>
                  </a:cubicBezTo>
                  <a:cubicBezTo>
                    <a:pt x="362" y="2465"/>
                    <a:pt x="258" y="2398"/>
                    <a:pt x="168" y="2398"/>
                  </a:cubicBezTo>
                  <a:cubicBezTo>
                    <a:pt x="147" y="2398"/>
                    <a:pt x="126" y="2401"/>
                    <a:pt x="106" y="2411"/>
                  </a:cubicBezTo>
                  <a:cubicBezTo>
                    <a:pt x="40" y="2477"/>
                    <a:pt x="1" y="2583"/>
                    <a:pt x="27" y="2675"/>
                  </a:cubicBezTo>
                  <a:cubicBezTo>
                    <a:pt x="40" y="2741"/>
                    <a:pt x="67" y="2794"/>
                    <a:pt x="93" y="2847"/>
                  </a:cubicBezTo>
                  <a:cubicBezTo>
                    <a:pt x="133" y="2926"/>
                    <a:pt x="159" y="3005"/>
                    <a:pt x="186" y="3085"/>
                  </a:cubicBezTo>
                  <a:cubicBezTo>
                    <a:pt x="331" y="3481"/>
                    <a:pt x="701" y="3679"/>
                    <a:pt x="806" y="4075"/>
                  </a:cubicBezTo>
                  <a:cubicBezTo>
                    <a:pt x="812" y="4113"/>
                    <a:pt x="837" y="4129"/>
                    <a:pt x="864" y="4129"/>
                  </a:cubicBezTo>
                  <a:cubicBezTo>
                    <a:pt x="903" y="4129"/>
                    <a:pt x="946" y="4096"/>
                    <a:pt x="938" y="4049"/>
                  </a:cubicBezTo>
                  <a:cubicBezTo>
                    <a:pt x="899" y="3904"/>
                    <a:pt x="833" y="3758"/>
                    <a:pt x="740" y="3626"/>
                  </a:cubicBezTo>
                  <a:cubicBezTo>
                    <a:pt x="661" y="3521"/>
                    <a:pt x="555" y="3428"/>
                    <a:pt x="463" y="3309"/>
                  </a:cubicBezTo>
                  <a:cubicBezTo>
                    <a:pt x="397" y="3204"/>
                    <a:pt x="331" y="3098"/>
                    <a:pt x="291" y="2966"/>
                  </a:cubicBezTo>
                  <a:cubicBezTo>
                    <a:pt x="265" y="2900"/>
                    <a:pt x="133" y="2662"/>
                    <a:pt x="172" y="2596"/>
                  </a:cubicBezTo>
                  <a:cubicBezTo>
                    <a:pt x="193" y="2568"/>
                    <a:pt x="220" y="2558"/>
                    <a:pt x="251" y="2558"/>
                  </a:cubicBezTo>
                  <a:cubicBezTo>
                    <a:pt x="342" y="2558"/>
                    <a:pt x="470" y="2648"/>
                    <a:pt x="564" y="2648"/>
                  </a:cubicBezTo>
                  <a:cubicBezTo>
                    <a:pt x="604" y="2648"/>
                    <a:pt x="639" y="2631"/>
                    <a:pt x="661" y="2583"/>
                  </a:cubicBezTo>
                  <a:cubicBezTo>
                    <a:pt x="701" y="2504"/>
                    <a:pt x="621" y="2411"/>
                    <a:pt x="569" y="2358"/>
                  </a:cubicBezTo>
                  <a:cubicBezTo>
                    <a:pt x="540" y="2310"/>
                    <a:pt x="468" y="2226"/>
                    <a:pt x="489" y="2226"/>
                  </a:cubicBezTo>
                  <a:cubicBezTo>
                    <a:pt x="497" y="2226"/>
                    <a:pt x="517" y="2238"/>
                    <a:pt x="555" y="2266"/>
                  </a:cubicBezTo>
                  <a:cubicBezTo>
                    <a:pt x="635" y="2319"/>
                    <a:pt x="714" y="2398"/>
                    <a:pt x="780" y="2477"/>
                  </a:cubicBezTo>
                  <a:cubicBezTo>
                    <a:pt x="798" y="2501"/>
                    <a:pt x="826" y="2514"/>
                    <a:pt x="851" y="2514"/>
                  </a:cubicBezTo>
                  <a:cubicBezTo>
                    <a:pt x="881" y="2514"/>
                    <a:pt x="906" y="2494"/>
                    <a:pt x="899" y="2451"/>
                  </a:cubicBezTo>
                  <a:cubicBezTo>
                    <a:pt x="899" y="2372"/>
                    <a:pt x="886" y="2292"/>
                    <a:pt x="859" y="2226"/>
                  </a:cubicBezTo>
                  <a:cubicBezTo>
                    <a:pt x="820" y="2147"/>
                    <a:pt x="714" y="2015"/>
                    <a:pt x="727" y="1936"/>
                  </a:cubicBezTo>
                  <a:cubicBezTo>
                    <a:pt x="731" y="1881"/>
                    <a:pt x="747" y="1861"/>
                    <a:pt x="771" y="1861"/>
                  </a:cubicBezTo>
                  <a:cubicBezTo>
                    <a:pt x="832" y="1861"/>
                    <a:pt x="940" y="2003"/>
                    <a:pt x="978" y="2041"/>
                  </a:cubicBezTo>
                  <a:cubicBezTo>
                    <a:pt x="1031" y="2121"/>
                    <a:pt x="1084" y="2187"/>
                    <a:pt x="1163" y="2253"/>
                  </a:cubicBezTo>
                  <a:cubicBezTo>
                    <a:pt x="1174" y="2268"/>
                    <a:pt x="1190" y="2274"/>
                    <a:pt x="1206" y="2274"/>
                  </a:cubicBezTo>
                  <a:cubicBezTo>
                    <a:pt x="1246" y="2274"/>
                    <a:pt x="1287" y="2234"/>
                    <a:pt x="1269" y="2187"/>
                  </a:cubicBezTo>
                  <a:cubicBezTo>
                    <a:pt x="1242" y="2094"/>
                    <a:pt x="1216" y="2002"/>
                    <a:pt x="1203" y="1909"/>
                  </a:cubicBezTo>
                  <a:cubicBezTo>
                    <a:pt x="1203" y="1883"/>
                    <a:pt x="1163" y="1764"/>
                    <a:pt x="1176" y="1724"/>
                  </a:cubicBezTo>
                  <a:cubicBezTo>
                    <a:pt x="1190" y="1703"/>
                    <a:pt x="1201" y="1690"/>
                    <a:pt x="1215" y="1690"/>
                  </a:cubicBezTo>
                  <a:cubicBezTo>
                    <a:pt x="1228" y="1690"/>
                    <a:pt x="1244" y="1700"/>
                    <a:pt x="1269" y="1724"/>
                  </a:cubicBezTo>
                  <a:cubicBezTo>
                    <a:pt x="1414" y="1817"/>
                    <a:pt x="1520" y="1962"/>
                    <a:pt x="1586" y="2134"/>
                  </a:cubicBezTo>
                  <a:cubicBezTo>
                    <a:pt x="1600" y="2153"/>
                    <a:pt x="1622" y="2162"/>
                    <a:pt x="1643" y="2162"/>
                  </a:cubicBezTo>
                  <a:cubicBezTo>
                    <a:pt x="1681" y="2162"/>
                    <a:pt x="1718" y="2136"/>
                    <a:pt x="1718" y="2094"/>
                  </a:cubicBezTo>
                  <a:cubicBezTo>
                    <a:pt x="1665" y="1685"/>
                    <a:pt x="1572" y="1262"/>
                    <a:pt x="1520" y="853"/>
                  </a:cubicBezTo>
                  <a:cubicBezTo>
                    <a:pt x="1480" y="668"/>
                    <a:pt x="1467" y="483"/>
                    <a:pt x="1467" y="298"/>
                  </a:cubicBezTo>
                  <a:cubicBezTo>
                    <a:pt x="1467" y="285"/>
                    <a:pt x="1467" y="140"/>
                    <a:pt x="1506" y="140"/>
                  </a:cubicBezTo>
                  <a:cubicBezTo>
                    <a:pt x="1533" y="219"/>
                    <a:pt x="1559" y="311"/>
                    <a:pt x="1572" y="404"/>
                  </a:cubicBezTo>
                  <a:cubicBezTo>
                    <a:pt x="1678" y="985"/>
                    <a:pt x="1810" y="1566"/>
                    <a:pt x="1942" y="2134"/>
                  </a:cubicBezTo>
                  <a:cubicBezTo>
                    <a:pt x="2035" y="2385"/>
                    <a:pt x="2087" y="2662"/>
                    <a:pt x="2114" y="2926"/>
                  </a:cubicBezTo>
                  <a:cubicBezTo>
                    <a:pt x="2127" y="3204"/>
                    <a:pt x="2035" y="3481"/>
                    <a:pt x="1889" y="3719"/>
                  </a:cubicBezTo>
                  <a:cubicBezTo>
                    <a:pt x="1853" y="3773"/>
                    <a:pt x="1897" y="3820"/>
                    <a:pt x="1945" y="3820"/>
                  </a:cubicBezTo>
                  <a:cubicBezTo>
                    <a:pt x="1968" y="3820"/>
                    <a:pt x="1991" y="3810"/>
                    <a:pt x="2008" y="3785"/>
                  </a:cubicBezTo>
                  <a:cubicBezTo>
                    <a:pt x="2167" y="3547"/>
                    <a:pt x="2246" y="3270"/>
                    <a:pt x="2246" y="2992"/>
                  </a:cubicBezTo>
                  <a:cubicBezTo>
                    <a:pt x="2259" y="2662"/>
                    <a:pt x="2140" y="2345"/>
                    <a:pt x="2061" y="2028"/>
                  </a:cubicBezTo>
                  <a:cubicBezTo>
                    <a:pt x="1969" y="1672"/>
                    <a:pt x="1889" y="1315"/>
                    <a:pt x="1823" y="958"/>
                  </a:cubicBezTo>
                  <a:cubicBezTo>
                    <a:pt x="1784" y="774"/>
                    <a:pt x="1744" y="589"/>
                    <a:pt x="1704" y="404"/>
                  </a:cubicBezTo>
                  <a:cubicBezTo>
                    <a:pt x="1704" y="298"/>
                    <a:pt x="1665" y="193"/>
                    <a:pt x="1625" y="87"/>
                  </a:cubicBezTo>
                  <a:cubicBezTo>
                    <a:pt x="1597" y="31"/>
                    <a:pt x="1550" y="1"/>
                    <a:pt x="1501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652762" y="3812186"/>
              <a:ext cx="377153" cy="535926"/>
            </a:xfrm>
            <a:custGeom>
              <a:rect b="b" l="l" r="r" t="t"/>
              <a:pathLst>
                <a:path extrusionOk="0" h="9872" w="6947">
                  <a:moveTo>
                    <a:pt x="1691" y="1"/>
                  </a:moveTo>
                  <a:lnTo>
                    <a:pt x="0" y="265"/>
                  </a:lnTo>
                  <a:cubicBezTo>
                    <a:pt x="132" y="1612"/>
                    <a:pt x="145" y="3012"/>
                    <a:pt x="185" y="4412"/>
                  </a:cubicBezTo>
                  <a:cubicBezTo>
                    <a:pt x="211" y="5825"/>
                    <a:pt x="225" y="7264"/>
                    <a:pt x="383" y="8743"/>
                  </a:cubicBezTo>
                  <a:cubicBezTo>
                    <a:pt x="409" y="9008"/>
                    <a:pt x="515" y="9245"/>
                    <a:pt x="687" y="9443"/>
                  </a:cubicBezTo>
                  <a:cubicBezTo>
                    <a:pt x="937" y="9729"/>
                    <a:pt x="1283" y="9872"/>
                    <a:pt x="1630" y="9872"/>
                  </a:cubicBezTo>
                  <a:cubicBezTo>
                    <a:pt x="1925" y="9872"/>
                    <a:pt x="2220" y="9769"/>
                    <a:pt x="2457" y="9562"/>
                  </a:cubicBezTo>
                  <a:lnTo>
                    <a:pt x="2549" y="9483"/>
                  </a:lnTo>
                  <a:cubicBezTo>
                    <a:pt x="2932" y="9140"/>
                    <a:pt x="3302" y="8809"/>
                    <a:pt x="3672" y="8466"/>
                  </a:cubicBezTo>
                  <a:lnTo>
                    <a:pt x="4768" y="7462"/>
                  </a:lnTo>
                  <a:lnTo>
                    <a:pt x="6947" y="5429"/>
                  </a:lnTo>
                  <a:lnTo>
                    <a:pt x="4728" y="3263"/>
                  </a:lnTo>
                  <a:lnTo>
                    <a:pt x="2747" y="5455"/>
                  </a:lnTo>
                  <a:lnTo>
                    <a:pt x="2505" y="5723"/>
                  </a:lnTo>
                  <a:lnTo>
                    <a:pt x="2505" y="5723"/>
                  </a:lnTo>
                  <a:cubicBezTo>
                    <a:pt x="2443" y="5241"/>
                    <a:pt x="2384" y="4755"/>
                    <a:pt x="2324" y="4266"/>
                  </a:cubicBezTo>
                  <a:cubicBezTo>
                    <a:pt x="2140" y="2867"/>
                    <a:pt x="1981" y="1440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6875725" y="3934822"/>
              <a:ext cx="246694" cy="615186"/>
            </a:xfrm>
            <a:custGeom>
              <a:rect b="b" l="l" r="r" t="t"/>
              <a:pathLst>
                <a:path extrusionOk="0" h="11332" w="4544">
                  <a:moveTo>
                    <a:pt x="4543" y="0"/>
                  </a:moveTo>
                  <a:lnTo>
                    <a:pt x="1466" y="634"/>
                  </a:lnTo>
                  <a:cubicBezTo>
                    <a:pt x="449" y="898"/>
                    <a:pt x="0" y="1453"/>
                    <a:pt x="212" y="3143"/>
                  </a:cubicBezTo>
                  <a:lnTo>
                    <a:pt x="1242" y="11318"/>
                  </a:lnTo>
                  <a:lnTo>
                    <a:pt x="4543" y="11331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122357" y="3934822"/>
              <a:ext cx="316239" cy="615186"/>
            </a:xfrm>
            <a:custGeom>
              <a:rect b="b" l="l" r="r" t="t"/>
              <a:pathLst>
                <a:path extrusionOk="0" h="11332" w="5825">
                  <a:moveTo>
                    <a:pt x="0" y="0"/>
                  </a:moveTo>
                  <a:lnTo>
                    <a:pt x="0" y="11331"/>
                  </a:lnTo>
                  <a:lnTo>
                    <a:pt x="4226" y="11318"/>
                  </a:lnTo>
                  <a:lnTo>
                    <a:pt x="5547" y="3143"/>
                  </a:lnTo>
                  <a:cubicBezTo>
                    <a:pt x="5824" y="1453"/>
                    <a:pt x="5230" y="898"/>
                    <a:pt x="3936" y="6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6918015" y="3686728"/>
              <a:ext cx="408749" cy="95437"/>
            </a:xfrm>
            <a:custGeom>
              <a:rect b="b" l="l" r="r" t="t"/>
              <a:pathLst>
                <a:path extrusionOk="0" h="1758" w="7529">
                  <a:moveTo>
                    <a:pt x="1" y="1"/>
                  </a:moveTo>
                  <a:lnTo>
                    <a:pt x="1" y="1757"/>
                  </a:lnTo>
                  <a:lnTo>
                    <a:pt x="7528" y="1757"/>
                  </a:lnTo>
                  <a:lnTo>
                    <a:pt x="7528" y="1"/>
                  </a:ln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6890057" y="3668107"/>
              <a:ext cx="57385" cy="131973"/>
            </a:xfrm>
            <a:custGeom>
              <a:rect b="b" l="l" r="r" t="t"/>
              <a:pathLst>
                <a:path extrusionOk="0" h="2431" w="1057">
                  <a:moveTo>
                    <a:pt x="516" y="0"/>
                  </a:moveTo>
                  <a:cubicBezTo>
                    <a:pt x="436" y="0"/>
                    <a:pt x="370" y="40"/>
                    <a:pt x="317" y="106"/>
                  </a:cubicBezTo>
                  <a:cubicBezTo>
                    <a:pt x="238" y="172"/>
                    <a:pt x="185" y="264"/>
                    <a:pt x="159" y="357"/>
                  </a:cubicBezTo>
                  <a:cubicBezTo>
                    <a:pt x="93" y="476"/>
                    <a:pt x="66" y="608"/>
                    <a:pt x="40" y="740"/>
                  </a:cubicBezTo>
                  <a:cubicBezTo>
                    <a:pt x="14" y="898"/>
                    <a:pt x="0" y="1057"/>
                    <a:pt x="0" y="1202"/>
                  </a:cubicBezTo>
                  <a:lnTo>
                    <a:pt x="0" y="1228"/>
                  </a:lnTo>
                  <a:cubicBezTo>
                    <a:pt x="0" y="1440"/>
                    <a:pt x="27" y="1638"/>
                    <a:pt x="66" y="1836"/>
                  </a:cubicBezTo>
                  <a:cubicBezTo>
                    <a:pt x="93" y="1915"/>
                    <a:pt x="133" y="1994"/>
                    <a:pt x="159" y="2087"/>
                  </a:cubicBezTo>
                  <a:cubicBezTo>
                    <a:pt x="199" y="2206"/>
                    <a:pt x="278" y="2311"/>
                    <a:pt x="383" y="2391"/>
                  </a:cubicBezTo>
                  <a:lnTo>
                    <a:pt x="529" y="2430"/>
                  </a:lnTo>
                  <a:cubicBezTo>
                    <a:pt x="608" y="2430"/>
                    <a:pt x="687" y="2391"/>
                    <a:pt x="727" y="2325"/>
                  </a:cubicBezTo>
                  <a:cubicBezTo>
                    <a:pt x="806" y="2259"/>
                    <a:pt x="859" y="2179"/>
                    <a:pt x="898" y="2087"/>
                  </a:cubicBezTo>
                  <a:cubicBezTo>
                    <a:pt x="951" y="1955"/>
                    <a:pt x="991" y="1823"/>
                    <a:pt x="1004" y="1691"/>
                  </a:cubicBezTo>
                  <a:cubicBezTo>
                    <a:pt x="1031" y="1545"/>
                    <a:pt x="1057" y="1387"/>
                    <a:pt x="1044" y="1228"/>
                  </a:cubicBezTo>
                  <a:lnTo>
                    <a:pt x="1044" y="1215"/>
                  </a:lnTo>
                  <a:cubicBezTo>
                    <a:pt x="1044" y="1004"/>
                    <a:pt x="1031" y="806"/>
                    <a:pt x="978" y="595"/>
                  </a:cubicBezTo>
                  <a:cubicBezTo>
                    <a:pt x="951" y="515"/>
                    <a:pt x="925" y="436"/>
                    <a:pt x="898" y="357"/>
                  </a:cubicBezTo>
                  <a:cubicBezTo>
                    <a:pt x="846" y="238"/>
                    <a:pt x="766" y="132"/>
                    <a:pt x="661" y="53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6899394" y="3701765"/>
              <a:ext cx="34474" cy="64168"/>
            </a:xfrm>
            <a:custGeom>
              <a:rect b="b" l="l" r="r" t="t"/>
              <a:pathLst>
                <a:path extrusionOk="0" h="1182" w="635">
                  <a:moveTo>
                    <a:pt x="477" y="974"/>
                  </a:moveTo>
                  <a:cubicBezTo>
                    <a:pt x="476" y="974"/>
                    <a:pt x="476" y="975"/>
                    <a:pt x="476" y="978"/>
                  </a:cubicBezTo>
                  <a:cubicBezTo>
                    <a:pt x="477" y="978"/>
                    <a:pt x="479" y="979"/>
                    <a:pt x="481" y="980"/>
                  </a:cubicBezTo>
                  <a:lnTo>
                    <a:pt x="481" y="980"/>
                  </a:lnTo>
                  <a:cubicBezTo>
                    <a:pt x="480" y="977"/>
                    <a:pt x="478" y="974"/>
                    <a:pt x="477" y="974"/>
                  </a:cubicBezTo>
                  <a:close/>
                  <a:moveTo>
                    <a:pt x="307" y="0"/>
                  </a:moveTo>
                  <a:cubicBezTo>
                    <a:pt x="302" y="0"/>
                    <a:pt x="296" y="1"/>
                    <a:pt x="291" y="1"/>
                  </a:cubicBezTo>
                  <a:cubicBezTo>
                    <a:pt x="66" y="14"/>
                    <a:pt x="0" y="305"/>
                    <a:pt x="0" y="490"/>
                  </a:cubicBezTo>
                  <a:cubicBezTo>
                    <a:pt x="0" y="556"/>
                    <a:pt x="46" y="589"/>
                    <a:pt x="93" y="589"/>
                  </a:cubicBezTo>
                  <a:cubicBezTo>
                    <a:pt x="139" y="589"/>
                    <a:pt x="185" y="556"/>
                    <a:pt x="185" y="490"/>
                  </a:cubicBezTo>
                  <a:lnTo>
                    <a:pt x="185" y="463"/>
                  </a:lnTo>
                  <a:cubicBezTo>
                    <a:pt x="185" y="397"/>
                    <a:pt x="198" y="331"/>
                    <a:pt x="225" y="265"/>
                  </a:cubicBezTo>
                  <a:cubicBezTo>
                    <a:pt x="238" y="239"/>
                    <a:pt x="251" y="225"/>
                    <a:pt x="264" y="199"/>
                  </a:cubicBezTo>
                  <a:cubicBezTo>
                    <a:pt x="277" y="186"/>
                    <a:pt x="291" y="186"/>
                    <a:pt x="304" y="173"/>
                  </a:cubicBezTo>
                  <a:lnTo>
                    <a:pt x="304" y="173"/>
                  </a:lnTo>
                  <a:cubicBezTo>
                    <a:pt x="299" y="177"/>
                    <a:pt x="301" y="179"/>
                    <a:pt x="304" y="179"/>
                  </a:cubicBezTo>
                  <a:cubicBezTo>
                    <a:pt x="310" y="179"/>
                    <a:pt x="321" y="173"/>
                    <a:pt x="304" y="173"/>
                  </a:cubicBezTo>
                  <a:cubicBezTo>
                    <a:pt x="330" y="173"/>
                    <a:pt x="330" y="173"/>
                    <a:pt x="344" y="212"/>
                  </a:cubicBezTo>
                  <a:cubicBezTo>
                    <a:pt x="355" y="229"/>
                    <a:pt x="364" y="247"/>
                    <a:pt x="370" y="265"/>
                  </a:cubicBezTo>
                  <a:lnTo>
                    <a:pt x="370" y="265"/>
                  </a:lnTo>
                  <a:cubicBezTo>
                    <a:pt x="313" y="306"/>
                    <a:pt x="274" y="382"/>
                    <a:pt x="251" y="450"/>
                  </a:cubicBezTo>
                  <a:cubicBezTo>
                    <a:pt x="225" y="529"/>
                    <a:pt x="211" y="608"/>
                    <a:pt x="211" y="701"/>
                  </a:cubicBezTo>
                  <a:cubicBezTo>
                    <a:pt x="211" y="873"/>
                    <a:pt x="264" y="1124"/>
                    <a:pt x="462" y="1176"/>
                  </a:cubicBezTo>
                  <a:cubicBezTo>
                    <a:pt x="475" y="1180"/>
                    <a:pt x="487" y="1182"/>
                    <a:pt x="498" y="1182"/>
                  </a:cubicBezTo>
                  <a:cubicBezTo>
                    <a:pt x="603" y="1182"/>
                    <a:pt x="635" y="1027"/>
                    <a:pt x="515" y="991"/>
                  </a:cubicBezTo>
                  <a:lnTo>
                    <a:pt x="493" y="991"/>
                  </a:lnTo>
                  <a:cubicBezTo>
                    <a:pt x="491" y="988"/>
                    <a:pt x="486" y="982"/>
                    <a:pt x="481" y="980"/>
                  </a:cubicBezTo>
                  <a:lnTo>
                    <a:pt x="481" y="980"/>
                  </a:lnTo>
                  <a:cubicBezTo>
                    <a:pt x="482" y="981"/>
                    <a:pt x="482" y="982"/>
                    <a:pt x="481" y="982"/>
                  </a:cubicBezTo>
                  <a:cubicBezTo>
                    <a:pt x="480" y="982"/>
                    <a:pt x="478" y="981"/>
                    <a:pt x="476" y="978"/>
                  </a:cubicBezTo>
                  <a:lnTo>
                    <a:pt x="462" y="965"/>
                  </a:lnTo>
                  <a:lnTo>
                    <a:pt x="462" y="939"/>
                  </a:lnTo>
                  <a:lnTo>
                    <a:pt x="462" y="925"/>
                  </a:lnTo>
                  <a:cubicBezTo>
                    <a:pt x="436" y="873"/>
                    <a:pt x="423" y="807"/>
                    <a:pt x="423" y="741"/>
                  </a:cubicBezTo>
                  <a:cubicBezTo>
                    <a:pt x="423" y="714"/>
                    <a:pt x="423" y="688"/>
                    <a:pt x="423" y="648"/>
                  </a:cubicBezTo>
                  <a:lnTo>
                    <a:pt x="423" y="608"/>
                  </a:lnTo>
                  <a:cubicBezTo>
                    <a:pt x="423" y="595"/>
                    <a:pt x="423" y="595"/>
                    <a:pt x="423" y="595"/>
                  </a:cubicBezTo>
                  <a:cubicBezTo>
                    <a:pt x="436" y="556"/>
                    <a:pt x="436" y="529"/>
                    <a:pt x="449" y="503"/>
                  </a:cubicBezTo>
                  <a:cubicBezTo>
                    <a:pt x="449" y="492"/>
                    <a:pt x="458" y="472"/>
                    <a:pt x="468" y="458"/>
                  </a:cubicBezTo>
                  <a:lnTo>
                    <a:pt x="468" y="458"/>
                  </a:lnTo>
                  <a:cubicBezTo>
                    <a:pt x="474" y="459"/>
                    <a:pt x="481" y="460"/>
                    <a:pt x="487" y="460"/>
                  </a:cubicBezTo>
                  <a:cubicBezTo>
                    <a:pt x="541" y="460"/>
                    <a:pt x="591" y="428"/>
                    <a:pt x="581" y="358"/>
                  </a:cubicBezTo>
                  <a:cubicBezTo>
                    <a:pt x="568" y="216"/>
                    <a:pt x="493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7297274" y="3668107"/>
              <a:ext cx="57439" cy="131973"/>
            </a:xfrm>
            <a:custGeom>
              <a:rect b="b" l="l" r="r" t="t"/>
              <a:pathLst>
                <a:path extrusionOk="0" h="2431" w="1058">
                  <a:moveTo>
                    <a:pt x="529" y="0"/>
                  </a:moveTo>
                  <a:lnTo>
                    <a:pt x="397" y="53"/>
                  </a:lnTo>
                  <a:cubicBezTo>
                    <a:pt x="291" y="132"/>
                    <a:pt x="212" y="238"/>
                    <a:pt x="159" y="357"/>
                  </a:cubicBezTo>
                  <a:cubicBezTo>
                    <a:pt x="133" y="436"/>
                    <a:pt x="106" y="515"/>
                    <a:pt x="80" y="595"/>
                  </a:cubicBezTo>
                  <a:cubicBezTo>
                    <a:pt x="27" y="806"/>
                    <a:pt x="1" y="1004"/>
                    <a:pt x="14" y="1202"/>
                  </a:cubicBezTo>
                  <a:lnTo>
                    <a:pt x="14" y="1215"/>
                  </a:lnTo>
                  <a:lnTo>
                    <a:pt x="14" y="1228"/>
                  </a:lnTo>
                  <a:cubicBezTo>
                    <a:pt x="1" y="1387"/>
                    <a:pt x="14" y="1545"/>
                    <a:pt x="54" y="1691"/>
                  </a:cubicBezTo>
                  <a:cubicBezTo>
                    <a:pt x="67" y="1823"/>
                    <a:pt x="106" y="1955"/>
                    <a:pt x="159" y="2087"/>
                  </a:cubicBezTo>
                  <a:cubicBezTo>
                    <a:pt x="199" y="2179"/>
                    <a:pt x="252" y="2259"/>
                    <a:pt x="331" y="2325"/>
                  </a:cubicBezTo>
                  <a:cubicBezTo>
                    <a:pt x="371" y="2391"/>
                    <a:pt x="450" y="2430"/>
                    <a:pt x="529" y="2430"/>
                  </a:cubicBezTo>
                  <a:lnTo>
                    <a:pt x="674" y="2391"/>
                  </a:lnTo>
                  <a:cubicBezTo>
                    <a:pt x="780" y="2311"/>
                    <a:pt x="859" y="2206"/>
                    <a:pt x="899" y="2087"/>
                  </a:cubicBezTo>
                  <a:lnTo>
                    <a:pt x="991" y="1836"/>
                  </a:lnTo>
                  <a:cubicBezTo>
                    <a:pt x="1031" y="1638"/>
                    <a:pt x="1057" y="1440"/>
                    <a:pt x="1057" y="1228"/>
                  </a:cubicBezTo>
                  <a:lnTo>
                    <a:pt x="1057" y="1202"/>
                  </a:lnTo>
                  <a:cubicBezTo>
                    <a:pt x="1057" y="1057"/>
                    <a:pt x="1044" y="898"/>
                    <a:pt x="1018" y="740"/>
                  </a:cubicBezTo>
                  <a:cubicBezTo>
                    <a:pt x="991" y="608"/>
                    <a:pt x="952" y="476"/>
                    <a:pt x="899" y="357"/>
                  </a:cubicBezTo>
                  <a:cubicBezTo>
                    <a:pt x="872" y="264"/>
                    <a:pt x="820" y="172"/>
                    <a:pt x="740" y="106"/>
                  </a:cubicBezTo>
                  <a:cubicBezTo>
                    <a:pt x="688" y="40"/>
                    <a:pt x="608" y="0"/>
                    <a:pt x="529" y="0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310846" y="3701060"/>
              <a:ext cx="35234" cy="64168"/>
            </a:xfrm>
            <a:custGeom>
              <a:rect b="b" l="l" r="r" t="t"/>
              <a:pathLst>
                <a:path extrusionOk="0" h="1182" w="649">
                  <a:moveTo>
                    <a:pt x="152" y="431"/>
                  </a:moveTo>
                  <a:cubicBezTo>
                    <a:pt x="153" y="431"/>
                    <a:pt x="155" y="432"/>
                    <a:pt x="158" y="435"/>
                  </a:cubicBezTo>
                  <a:lnTo>
                    <a:pt x="158" y="435"/>
                  </a:lnTo>
                  <a:cubicBezTo>
                    <a:pt x="152" y="433"/>
                    <a:pt x="151" y="431"/>
                    <a:pt x="152" y="431"/>
                  </a:cubicBezTo>
                  <a:close/>
                  <a:moveTo>
                    <a:pt x="316" y="0"/>
                  </a:moveTo>
                  <a:cubicBezTo>
                    <a:pt x="142" y="0"/>
                    <a:pt x="67" y="204"/>
                    <a:pt x="55" y="357"/>
                  </a:cubicBezTo>
                  <a:cubicBezTo>
                    <a:pt x="55" y="417"/>
                    <a:pt x="99" y="446"/>
                    <a:pt x="149" y="446"/>
                  </a:cubicBezTo>
                  <a:cubicBezTo>
                    <a:pt x="153" y="446"/>
                    <a:pt x="157" y="446"/>
                    <a:pt x="160" y="446"/>
                  </a:cubicBezTo>
                  <a:lnTo>
                    <a:pt x="160" y="446"/>
                  </a:lnTo>
                  <a:lnTo>
                    <a:pt x="160" y="450"/>
                  </a:lnTo>
                  <a:cubicBezTo>
                    <a:pt x="173" y="463"/>
                    <a:pt x="173" y="476"/>
                    <a:pt x="187" y="489"/>
                  </a:cubicBezTo>
                  <a:cubicBezTo>
                    <a:pt x="200" y="516"/>
                    <a:pt x="200" y="542"/>
                    <a:pt x="213" y="582"/>
                  </a:cubicBezTo>
                  <a:lnTo>
                    <a:pt x="213" y="595"/>
                  </a:lnTo>
                  <a:cubicBezTo>
                    <a:pt x="213" y="608"/>
                    <a:pt x="213" y="621"/>
                    <a:pt x="213" y="635"/>
                  </a:cubicBezTo>
                  <a:cubicBezTo>
                    <a:pt x="213" y="674"/>
                    <a:pt x="213" y="701"/>
                    <a:pt x="213" y="740"/>
                  </a:cubicBezTo>
                  <a:cubicBezTo>
                    <a:pt x="200" y="793"/>
                    <a:pt x="200" y="859"/>
                    <a:pt x="173" y="912"/>
                  </a:cubicBezTo>
                  <a:cubicBezTo>
                    <a:pt x="173" y="925"/>
                    <a:pt x="173" y="938"/>
                    <a:pt x="160" y="952"/>
                  </a:cubicBezTo>
                  <a:cubicBezTo>
                    <a:pt x="160" y="952"/>
                    <a:pt x="152" y="960"/>
                    <a:pt x="147" y="965"/>
                  </a:cubicBezTo>
                  <a:lnTo>
                    <a:pt x="147" y="965"/>
                  </a:lnTo>
                  <a:lnTo>
                    <a:pt x="134" y="991"/>
                  </a:lnTo>
                  <a:lnTo>
                    <a:pt x="121" y="991"/>
                  </a:lnTo>
                  <a:cubicBezTo>
                    <a:pt x="0" y="1015"/>
                    <a:pt x="33" y="1181"/>
                    <a:pt x="140" y="1181"/>
                  </a:cubicBezTo>
                  <a:cubicBezTo>
                    <a:pt x="150" y="1181"/>
                    <a:pt x="161" y="1180"/>
                    <a:pt x="173" y="1176"/>
                  </a:cubicBezTo>
                  <a:cubicBezTo>
                    <a:pt x="371" y="1123"/>
                    <a:pt x="411" y="872"/>
                    <a:pt x="411" y="687"/>
                  </a:cubicBezTo>
                  <a:cubicBezTo>
                    <a:pt x="421" y="561"/>
                    <a:pt x="387" y="318"/>
                    <a:pt x="268" y="248"/>
                  </a:cubicBezTo>
                  <a:lnTo>
                    <a:pt x="268" y="248"/>
                  </a:lnTo>
                  <a:cubicBezTo>
                    <a:pt x="274" y="231"/>
                    <a:pt x="282" y="214"/>
                    <a:pt x="292" y="199"/>
                  </a:cubicBezTo>
                  <a:cubicBezTo>
                    <a:pt x="305" y="186"/>
                    <a:pt x="305" y="186"/>
                    <a:pt x="318" y="173"/>
                  </a:cubicBezTo>
                  <a:lnTo>
                    <a:pt x="318" y="173"/>
                  </a:lnTo>
                  <a:cubicBezTo>
                    <a:pt x="314" y="177"/>
                    <a:pt x="313" y="178"/>
                    <a:pt x="313" y="178"/>
                  </a:cubicBezTo>
                  <a:cubicBezTo>
                    <a:pt x="314" y="178"/>
                    <a:pt x="323" y="172"/>
                    <a:pt x="332" y="172"/>
                  </a:cubicBezTo>
                  <a:cubicBezTo>
                    <a:pt x="424" y="212"/>
                    <a:pt x="438" y="371"/>
                    <a:pt x="451" y="463"/>
                  </a:cubicBezTo>
                  <a:cubicBezTo>
                    <a:pt x="457" y="522"/>
                    <a:pt x="500" y="552"/>
                    <a:pt x="545" y="552"/>
                  </a:cubicBezTo>
                  <a:cubicBezTo>
                    <a:pt x="589" y="552"/>
                    <a:pt x="636" y="522"/>
                    <a:pt x="649" y="463"/>
                  </a:cubicBezTo>
                  <a:lnTo>
                    <a:pt x="649" y="463"/>
                  </a:lnTo>
                  <a:lnTo>
                    <a:pt x="636" y="476"/>
                  </a:lnTo>
                  <a:cubicBezTo>
                    <a:pt x="636" y="291"/>
                    <a:pt x="570" y="14"/>
                    <a:pt x="332" y="1"/>
                  </a:cubicBezTo>
                  <a:cubicBezTo>
                    <a:pt x="326" y="0"/>
                    <a:pt x="321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6946679" y="3462303"/>
              <a:ext cx="351365" cy="456069"/>
            </a:xfrm>
            <a:custGeom>
              <a:rect b="b" l="l" r="r" t="t"/>
              <a:pathLst>
                <a:path extrusionOk="0" h="8401" w="6472">
                  <a:moveTo>
                    <a:pt x="2985" y="1"/>
                  </a:moveTo>
                  <a:cubicBezTo>
                    <a:pt x="1335" y="1"/>
                    <a:pt x="14" y="1322"/>
                    <a:pt x="14" y="2972"/>
                  </a:cubicBezTo>
                  <a:lnTo>
                    <a:pt x="14" y="6551"/>
                  </a:lnTo>
                  <a:cubicBezTo>
                    <a:pt x="1" y="7568"/>
                    <a:pt x="820" y="8400"/>
                    <a:pt x="1850" y="8400"/>
                  </a:cubicBezTo>
                  <a:lnTo>
                    <a:pt x="4610" y="8400"/>
                  </a:lnTo>
                  <a:cubicBezTo>
                    <a:pt x="5640" y="8400"/>
                    <a:pt x="6472" y="7582"/>
                    <a:pt x="6472" y="6551"/>
                  </a:cubicBezTo>
                  <a:lnTo>
                    <a:pt x="6472" y="2972"/>
                  </a:lnTo>
                  <a:cubicBezTo>
                    <a:pt x="6472" y="1322"/>
                    <a:pt x="5138" y="1"/>
                    <a:pt x="3501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7122357" y="3878146"/>
              <a:ext cx="54" cy="83223"/>
            </a:xfrm>
            <a:custGeom>
              <a:rect b="b" l="l" r="r" t="t"/>
              <a:pathLst>
                <a:path extrusionOk="0" fill="none" h="1533" w="1">
                  <a:moveTo>
                    <a:pt x="0" y="1"/>
                  </a:moveTo>
                  <a:lnTo>
                    <a:pt x="0" y="1533"/>
                  </a:lnTo>
                </a:path>
              </a:pathLst>
            </a:custGeom>
            <a:noFill/>
            <a:ln cap="rnd" cmpd="sng" w="49200">
              <a:solidFill>
                <a:srgbClr val="FFC2A1"/>
              </a:solidFill>
              <a:prstDash val="solid"/>
              <a:miter lim="132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069317" y="3827061"/>
              <a:ext cx="106137" cy="187346"/>
            </a:xfrm>
            <a:custGeom>
              <a:rect b="b" l="l" r="r" t="t"/>
              <a:pathLst>
                <a:path extrusionOk="0" h="3451" w="1955">
                  <a:moveTo>
                    <a:pt x="972" y="1"/>
                  </a:moveTo>
                  <a:cubicBezTo>
                    <a:pt x="495" y="1"/>
                    <a:pt x="20" y="314"/>
                    <a:pt x="0" y="942"/>
                  </a:cubicBezTo>
                  <a:lnTo>
                    <a:pt x="0" y="2474"/>
                  </a:lnTo>
                  <a:cubicBezTo>
                    <a:pt x="0" y="3015"/>
                    <a:pt x="436" y="3451"/>
                    <a:pt x="977" y="3451"/>
                  </a:cubicBezTo>
                  <a:cubicBezTo>
                    <a:pt x="1519" y="3451"/>
                    <a:pt x="1955" y="3015"/>
                    <a:pt x="1955" y="2474"/>
                  </a:cubicBezTo>
                  <a:lnTo>
                    <a:pt x="1955" y="942"/>
                  </a:lnTo>
                  <a:cubicBezTo>
                    <a:pt x="1928" y="314"/>
                    <a:pt x="1450" y="1"/>
                    <a:pt x="972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7173279" y="3681733"/>
              <a:ext cx="90067" cy="49510"/>
            </a:xfrm>
            <a:custGeom>
              <a:rect b="b" l="l" r="r" t="t"/>
              <a:pathLst>
                <a:path extrusionOk="0" h="912" w="1659">
                  <a:moveTo>
                    <a:pt x="856" y="1"/>
                  </a:moveTo>
                  <a:cubicBezTo>
                    <a:pt x="809" y="1"/>
                    <a:pt x="761" y="5"/>
                    <a:pt x="713" y="13"/>
                  </a:cubicBezTo>
                  <a:cubicBezTo>
                    <a:pt x="423" y="79"/>
                    <a:pt x="172" y="278"/>
                    <a:pt x="53" y="555"/>
                  </a:cubicBezTo>
                  <a:cubicBezTo>
                    <a:pt x="0" y="674"/>
                    <a:pt x="53" y="819"/>
                    <a:pt x="172" y="885"/>
                  </a:cubicBezTo>
                  <a:cubicBezTo>
                    <a:pt x="211" y="898"/>
                    <a:pt x="251" y="911"/>
                    <a:pt x="291" y="911"/>
                  </a:cubicBezTo>
                  <a:cubicBezTo>
                    <a:pt x="383" y="911"/>
                    <a:pt x="475" y="859"/>
                    <a:pt x="515" y="779"/>
                  </a:cubicBezTo>
                  <a:cubicBezTo>
                    <a:pt x="568" y="647"/>
                    <a:pt x="674" y="555"/>
                    <a:pt x="806" y="515"/>
                  </a:cubicBezTo>
                  <a:cubicBezTo>
                    <a:pt x="818" y="514"/>
                    <a:pt x="830" y="513"/>
                    <a:pt x="842" y="513"/>
                  </a:cubicBezTo>
                  <a:cubicBezTo>
                    <a:pt x="946" y="513"/>
                    <a:pt x="1038" y="564"/>
                    <a:pt x="1109" y="647"/>
                  </a:cubicBezTo>
                  <a:cubicBezTo>
                    <a:pt x="1164" y="716"/>
                    <a:pt x="1232" y="744"/>
                    <a:pt x="1297" y="744"/>
                  </a:cubicBezTo>
                  <a:cubicBezTo>
                    <a:pt x="1485" y="744"/>
                    <a:pt x="1659" y="513"/>
                    <a:pt x="1492" y="317"/>
                  </a:cubicBezTo>
                  <a:cubicBezTo>
                    <a:pt x="1337" y="117"/>
                    <a:pt x="1106" y="1"/>
                    <a:pt x="856" y="1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985387" y="3681896"/>
              <a:ext cx="86810" cy="42887"/>
            </a:xfrm>
            <a:custGeom>
              <a:rect b="b" l="l" r="r" t="t"/>
              <a:pathLst>
                <a:path extrusionOk="0" h="790" w="1599">
                  <a:moveTo>
                    <a:pt x="837" y="1"/>
                  </a:moveTo>
                  <a:cubicBezTo>
                    <a:pt x="550" y="1"/>
                    <a:pt x="272" y="130"/>
                    <a:pt x="80" y="354"/>
                  </a:cubicBezTo>
                  <a:cubicBezTo>
                    <a:pt x="1" y="459"/>
                    <a:pt x="14" y="618"/>
                    <a:pt x="107" y="710"/>
                  </a:cubicBezTo>
                  <a:cubicBezTo>
                    <a:pt x="158" y="755"/>
                    <a:pt x="224" y="778"/>
                    <a:pt x="290" y="778"/>
                  </a:cubicBezTo>
                  <a:cubicBezTo>
                    <a:pt x="360" y="778"/>
                    <a:pt x="429" y="752"/>
                    <a:pt x="476" y="697"/>
                  </a:cubicBezTo>
                  <a:cubicBezTo>
                    <a:pt x="564" y="577"/>
                    <a:pt x="696" y="502"/>
                    <a:pt x="844" y="502"/>
                  </a:cubicBezTo>
                  <a:cubicBezTo>
                    <a:pt x="875" y="502"/>
                    <a:pt x="907" y="505"/>
                    <a:pt x="939" y="512"/>
                  </a:cubicBezTo>
                  <a:lnTo>
                    <a:pt x="965" y="512"/>
                  </a:lnTo>
                  <a:cubicBezTo>
                    <a:pt x="1018" y="565"/>
                    <a:pt x="1057" y="605"/>
                    <a:pt x="1084" y="671"/>
                  </a:cubicBezTo>
                  <a:cubicBezTo>
                    <a:pt x="1119" y="730"/>
                    <a:pt x="1187" y="778"/>
                    <a:pt x="1267" y="778"/>
                  </a:cubicBezTo>
                  <a:cubicBezTo>
                    <a:pt x="1276" y="778"/>
                    <a:pt x="1286" y="778"/>
                    <a:pt x="1295" y="776"/>
                  </a:cubicBezTo>
                  <a:lnTo>
                    <a:pt x="1295" y="776"/>
                  </a:lnTo>
                  <a:lnTo>
                    <a:pt x="1282" y="790"/>
                  </a:lnTo>
                  <a:cubicBezTo>
                    <a:pt x="1480" y="790"/>
                    <a:pt x="1599" y="565"/>
                    <a:pt x="1493" y="393"/>
                  </a:cubicBezTo>
                  <a:cubicBezTo>
                    <a:pt x="1427" y="275"/>
                    <a:pt x="1322" y="156"/>
                    <a:pt x="1203" y="76"/>
                  </a:cubicBezTo>
                  <a:cubicBezTo>
                    <a:pt x="1150" y="50"/>
                    <a:pt x="1097" y="24"/>
                    <a:pt x="1044" y="24"/>
                  </a:cubicBezTo>
                  <a:cubicBezTo>
                    <a:pt x="975" y="8"/>
                    <a:pt x="906" y="1"/>
                    <a:pt x="837" y="1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7032727" y="3772773"/>
              <a:ext cx="177148" cy="177140"/>
            </a:xfrm>
            <a:custGeom>
              <a:rect b="b" l="l" r="r" t="t"/>
              <a:pathLst>
                <a:path extrusionOk="0" h="3263" w="3263">
                  <a:moveTo>
                    <a:pt x="1625" y="0"/>
                  </a:moveTo>
                  <a:cubicBezTo>
                    <a:pt x="727" y="0"/>
                    <a:pt x="1" y="727"/>
                    <a:pt x="1" y="1625"/>
                  </a:cubicBezTo>
                  <a:cubicBezTo>
                    <a:pt x="1" y="2536"/>
                    <a:pt x="727" y="3262"/>
                    <a:pt x="1625" y="3262"/>
                  </a:cubicBezTo>
                  <a:cubicBezTo>
                    <a:pt x="2536" y="3262"/>
                    <a:pt x="3263" y="2536"/>
                    <a:pt x="3263" y="1625"/>
                  </a:cubicBezTo>
                  <a:cubicBezTo>
                    <a:pt x="3263" y="727"/>
                    <a:pt x="2536" y="0"/>
                    <a:pt x="1625" y="0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069317" y="3798560"/>
              <a:ext cx="104020" cy="82517"/>
            </a:xfrm>
            <a:custGeom>
              <a:rect b="b" l="l" r="r" t="t"/>
              <a:pathLst>
                <a:path extrusionOk="0" h="1520" w="1916">
                  <a:moveTo>
                    <a:pt x="951" y="1"/>
                  </a:moveTo>
                  <a:cubicBezTo>
                    <a:pt x="423" y="1"/>
                    <a:pt x="0" y="344"/>
                    <a:pt x="0" y="767"/>
                  </a:cubicBezTo>
                  <a:cubicBezTo>
                    <a:pt x="0" y="1189"/>
                    <a:pt x="423" y="1520"/>
                    <a:pt x="951" y="1520"/>
                  </a:cubicBezTo>
                  <a:cubicBezTo>
                    <a:pt x="1479" y="1520"/>
                    <a:pt x="1915" y="1189"/>
                    <a:pt x="1915" y="767"/>
                  </a:cubicBezTo>
                  <a:cubicBezTo>
                    <a:pt x="1915" y="344"/>
                    <a:pt x="1479" y="1"/>
                    <a:pt x="951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7091521" y="3713980"/>
              <a:ext cx="61728" cy="110638"/>
            </a:xfrm>
            <a:custGeom>
              <a:rect b="b" l="l" r="r" t="t"/>
              <a:pathLst>
                <a:path extrusionOk="0" h="2038" w="1137">
                  <a:moveTo>
                    <a:pt x="133" y="0"/>
                  </a:moveTo>
                  <a:cubicBezTo>
                    <a:pt x="53" y="357"/>
                    <a:pt x="14" y="727"/>
                    <a:pt x="14" y="1097"/>
                  </a:cubicBezTo>
                  <a:cubicBezTo>
                    <a:pt x="0" y="1361"/>
                    <a:pt x="53" y="1638"/>
                    <a:pt x="172" y="1876"/>
                  </a:cubicBezTo>
                  <a:cubicBezTo>
                    <a:pt x="199" y="1929"/>
                    <a:pt x="238" y="1968"/>
                    <a:pt x="278" y="2008"/>
                  </a:cubicBezTo>
                  <a:cubicBezTo>
                    <a:pt x="304" y="2028"/>
                    <a:pt x="334" y="2038"/>
                    <a:pt x="364" y="2038"/>
                  </a:cubicBezTo>
                  <a:cubicBezTo>
                    <a:pt x="393" y="2038"/>
                    <a:pt x="423" y="2028"/>
                    <a:pt x="450" y="2008"/>
                  </a:cubicBezTo>
                  <a:cubicBezTo>
                    <a:pt x="476" y="1968"/>
                    <a:pt x="502" y="1929"/>
                    <a:pt x="502" y="1876"/>
                  </a:cubicBezTo>
                  <a:cubicBezTo>
                    <a:pt x="555" y="1651"/>
                    <a:pt x="634" y="1453"/>
                    <a:pt x="740" y="1255"/>
                  </a:cubicBezTo>
                  <a:cubicBezTo>
                    <a:pt x="780" y="1308"/>
                    <a:pt x="833" y="1361"/>
                    <a:pt x="899" y="1387"/>
                  </a:cubicBezTo>
                  <a:cubicBezTo>
                    <a:pt x="914" y="1390"/>
                    <a:pt x="930" y="1392"/>
                    <a:pt x="947" y="1392"/>
                  </a:cubicBezTo>
                  <a:cubicBezTo>
                    <a:pt x="1000" y="1392"/>
                    <a:pt x="1053" y="1375"/>
                    <a:pt x="1083" y="1334"/>
                  </a:cubicBezTo>
                  <a:cubicBezTo>
                    <a:pt x="1136" y="1281"/>
                    <a:pt x="1123" y="1202"/>
                    <a:pt x="1070" y="1163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7083649" y="3706597"/>
              <a:ext cx="78178" cy="124644"/>
            </a:xfrm>
            <a:custGeom>
              <a:rect b="b" l="l" r="r" t="t"/>
              <a:pathLst>
                <a:path extrusionOk="0" h="2296" w="1440">
                  <a:moveTo>
                    <a:pt x="261" y="0"/>
                  </a:moveTo>
                  <a:cubicBezTo>
                    <a:pt x="210" y="0"/>
                    <a:pt x="161" y="29"/>
                    <a:pt x="145" y="97"/>
                  </a:cubicBezTo>
                  <a:cubicBezTo>
                    <a:pt x="79" y="414"/>
                    <a:pt x="40" y="731"/>
                    <a:pt x="27" y="1048"/>
                  </a:cubicBezTo>
                  <a:cubicBezTo>
                    <a:pt x="0" y="1338"/>
                    <a:pt x="40" y="1629"/>
                    <a:pt x="119" y="1906"/>
                  </a:cubicBezTo>
                  <a:cubicBezTo>
                    <a:pt x="159" y="2038"/>
                    <a:pt x="238" y="2144"/>
                    <a:pt x="330" y="2236"/>
                  </a:cubicBezTo>
                  <a:cubicBezTo>
                    <a:pt x="383" y="2276"/>
                    <a:pt x="446" y="2296"/>
                    <a:pt x="507" y="2296"/>
                  </a:cubicBezTo>
                  <a:cubicBezTo>
                    <a:pt x="568" y="2296"/>
                    <a:pt x="628" y="2276"/>
                    <a:pt x="674" y="2236"/>
                  </a:cubicBezTo>
                  <a:cubicBezTo>
                    <a:pt x="779" y="2144"/>
                    <a:pt x="779" y="1999"/>
                    <a:pt x="819" y="1880"/>
                  </a:cubicBezTo>
                  <a:cubicBezTo>
                    <a:pt x="844" y="1789"/>
                    <a:pt x="879" y="1698"/>
                    <a:pt x="921" y="1610"/>
                  </a:cubicBezTo>
                  <a:lnTo>
                    <a:pt x="921" y="1610"/>
                  </a:lnTo>
                  <a:cubicBezTo>
                    <a:pt x="974" y="1639"/>
                    <a:pt x="1035" y="1654"/>
                    <a:pt x="1099" y="1654"/>
                  </a:cubicBezTo>
                  <a:cubicBezTo>
                    <a:pt x="1146" y="1654"/>
                    <a:pt x="1194" y="1646"/>
                    <a:pt x="1242" y="1629"/>
                  </a:cubicBezTo>
                  <a:cubicBezTo>
                    <a:pt x="1413" y="1563"/>
                    <a:pt x="1440" y="1325"/>
                    <a:pt x="1308" y="1206"/>
                  </a:cubicBezTo>
                  <a:cubicBezTo>
                    <a:pt x="1281" y="1179"/>
                    <a:pt x="1250" y="1168"/>
                    <a:pt x="1219" y="1168"/>
                  </a:cubicBezTo>
                  <a:cubicBezTo>
                    <a:pt x="1116" y="1168"/>
                    <a:pt x="1021" y="1299"/>
                    <a:pt x="1123" y="1391"/>
                  </a:cubicBezTo>
                  <a:cubicBezTo>
                    <a:pt x="1127" y="1395"/>
                    <a:pt x="1127" y="1397"/>
                    <a:pt x="1125" y="1397"/>
                  </a:cubicBezTo>
                  <a:cubicBezTo>
                    <a:pt x="1120" y="1397"/>
                    <a:pt x="1105" y="1391"/>
                    <a:pt x="1096" y="1391"/>
                  </a:cubicBezTo>
                  <a:cubicBezTo>
                    <a:pt x="1057" y="1378"/>
                    <a:pt x="1017" y="1351"/>
                    <a:pt x="1004" y="1325"/>
                  </a:cubicBezTo>
                  <a:cubicBezTo>
                    <a:pt x="978" y="1279"/>
                    <a:pt x="931" y="1256"/>
                    <a:pt x="887" y="1256"/>
                  </a:cubicBezTo>
                  <a:cubicBezTo>
                    <a:pt x="842" y="1256"/>
                    <a:pt x="799" y="1279"/>
                    <a:pt x="779" y="1325"/>
                  </a:cubicBezTo>
                  <a:cubicBezTo>
                    <a:pt x="661" y="1510"/>
                    <a:pt x="581" y="1721"/>
                    <a:pt x="528" y="1933"/>
                  </a:cubicBezTo>
                  <a:cubicBezTo>
                    <a:pt x="515" y="1972"/>
                    <a:pt x="515" y="2025"/>
                    <a:pt x="489" y="2025"/>
                  </a:cubicBezTo>
                  <a:cubicBezTo>
                    <a:pt x="476" y="2012"/>
                    <a:pt x="423" y="1946"/>
                    <a:pt x="410" y="1906"/>
                  </a:cubicBezTo>
                  <a:cubicBezTo>
                    <a:pt x="370" y="1814"/>
                    <a:pt x="330" y="1708"/>
                    <a:pt x="317" y="1602"/>
                  </a:cubicBezTo>
                  <a:cubicBezTo>
                    <a:pt x="291" y="1365"/>
                    <a:pt x="278" y="1140"/>
                    <a:pt x="304" y="902"/>
                  </a:cubicBezTo>
                  <a:cubicBezTo>
                    <a:pt x="317" y="665"/>
                    <a:pt x="344" y="414"/>
                    <a:pt x="396" y="163"/>
                  </a:cubicBezTo>
                  <a:cubicBezTo>
                    <a:pt x="420" y="67"/>
                    <a:pt x="338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7098796" y="3832761"/>
              <a:ext cx="43106" cy="23669"/>
            </a:xfrm>
            <a:custGeom>
              <a:rect b="b" l="l" r="r" t="t"/>
              <a:pathLst>
                <a:path extrusionOk="0" h="436" w="794">
                  <a:moveTo>
                    <a:pt x="620" y="0"/>
                  </a:moveTo>
                  <a:cubicBezTo>
                    <a:pt x="581" y="0"/>
                    <a:pt x="542" y="17"/>
                    <a:pt x="514" y="58"/>
                  </a:cubicBezTo>
                  <a:lnTo>
                    <a:pt x="500" y="84"/>
                  </a:lnTo>
                  <a:cubicBezTo>
                    <a:pt x="487" y="97"/>
                    <a:pt x="474" y="110"/>
                    <a:pt x="461" y="124"/>
                  </a:cubicBezTo>
                  <a:lnTo>
                    <a:pt x="434" y="137"/>
                  </a:lnTo>
                  <a:cubicBezTo>
                    <a:pt x="421" y="150"/>
                    <a:pt x="408" y="150"/>
                    <a:pt x="382" y="163"/>
                  </a:cubicBezTo>
                  <a:lnTo>
                    <a:pt x="382" y="163"/>
                  </a:lnTo>
                  <a:lnTo>
                    <a:pt x="421" y="150"/>
                  </a:lnTo>
                  <a:lnTo>
                    <a:pt x="421" y="150"/>
                  </a:lnTo>
                  <a:cubicBezTo>
                    <a:pt x="382" y="163"/>
                    <a:pt x="355" y="176"/>
                    <a:pt x="316" y="176"/>
                  </a:cubicBezTo>
                  <a:lnTo>
                    <a:pt x="289" y="176"/>
                  </a:lnTo>
                  <a:cubicBezTo>
                    <a:pt x="263" y="176"/>
                    <a:pt x="249" y="163"/>
                    <a:pt x="236" y="163"/>
                  </a:cubicBezTo>
                  <a:cubicBezTo>
                    <a:pt x="221" y="158"/>
                    <a:pt x="206" y="156"/>
                    <a:pt x="192" y="156"/>
                  </a:cubicBezTo>
                  <a:cubicBezTo>
                    <a:pt x="52" y="156"/>
                    <a:pt x="1" y="378"/>
                    <a:pt x="157" y="414"/>
                  </a:cubicBezTo>
                  <a:cubicBezTo>
                    <a:pt x="206" y="428"/>
                    <a:pt x="255" y="435"/>
                    <a:pt x="303" y="435"/>
                  </a:cubicBezTo>
                  <a:cubicBezTo>
                    <a:pt x="479" y="435"/>
                    <a:pt x="645" y="345"/>
                    <a:pt x="738" y="190"/>
                  </a:cubicBezTo>
                  <a:cubicBezTo>
                    <a:pt x="793" y="89"/>
                    <a:pt x="70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887179" y="3409644"/>
              <a:ext cx="457502" cy="278603"/>
            </a:xfrm>
            <a:custGeom>
              <a:rect b="b" l="l" r="r" t="t"/>
              <a:pathLst>
                <a:path extrusionOk="0" h="5132" w="8427">
                  <a:moveTo>
                    <a:pt x="5032" y="0"/>
                  </a:moveTo>
                  <a:cubicBezTo>
                    <a:pt x="4862" y="0"/>
                    <a:pt x="4690" y="37"/>
                    <a:pt x="4530" y="113"/>
                  </a:cubicBezTo>
                  <a:cubicBezTo>
                    <a:pt x="4395" y="191"/>
                    <a:pt x="4287" y="334"/>
                    <a:pt x="4240" y="491"/>
                  </a:cubicBezTo>
                  <a:lnTo>
                    <a:pt x="4240" y="491"/>
                  </a:lnTo>
                  <a:cubicBezTo>
                    <a:pt x="4223" y="474"/>
                    <a:pt x="4205" y="457"/>
                    <a:pt x="4187" y="443"/>
                  </a:cubicBezTo>
                  <a:cubicBezTo>
                    <a:pt x="3889" y="211"/>
                    <a:pt x="3528" y="93"/>
                    <a:pt x="3167" y="93"/>
                  </a:cubicBezTo>
                  <a:cubicBezTo>
                    <a:pt x="2953" y="93"/>
                    <a:pt x="2738" y="135"/>
                    <a:pt x="2536" y="218"/>
                  </a:cubicBezTo>
                  <a:cubicBezTo>
                    <a:pt x="2246" y="337"/>
                    <a:pt x="2008" y="562"/>
                    <a:pt x="1876" y="839"/>
                  </a:cubicBezTo>
                  <a:cubicBezTo>
                    <a:pt x="1757" y="1143"/>
                    <a:pt x="1823" y="1486"/>
                    <a:pt x="2048" y="1711"/>
                  </a:cubicBezTo>
                  <a:cubicBezTo>
                    <a:pt x="1834" y="1497"/>
                    <a:pt x="1544" y="1382"/>
                    <a:pt x="1249" y="1382"/>
                  </a:cubicBezTo>
                  <a:cubicBezTo>
                    <a:pt x="1052" y="1382"/>
                    <a:pt x="854" y="1433"/>
                    <a:pt x="674" y="1539"/>
                  </a:cubicBezTo>
                  <a:cubicBezTo>
                    <a:pt x="238" y="1829"/>
                    <a:pt x="1" y="2331"/>
                    <a:pt x="53" y="2846"/>
                  </a:cubicBezTo>
                  <a:cubicBezTo>
                    <a:pt x="119" y="3361"/>
                    <a:pt x="410" y="3824"/>
                    <a:pt x="846" y="4088"/>
                  </a:cubicBezTo>
                  <a:cubicBezTo>
                    <a:pt x="899" y="4114"/>
                    <a:pt x="951" y="4154"/>
                    <a:pt x="991" y="4207"/>
                  </a:cubicBezTo>
                  <a:cubicBezTo>
                    <a:pt x="1018" y="4233"/>
                    <a:pt x="1044" y="4273"/>
                    <a:pt x="1044" y="4312"/>
                  </a:cubicBezTo>
                  <a:cubicBezTo>
                    <a:pt x="1136" y="4576"/>
                    <a:pt x="1163" y="4854"/>
                    <a:pt x="1136" y="5131"/>
                  </a:cubicBezTo>
                  <a:lnTo>
                    <a:pt x="1216" y="5065"/>
                  </a:lnTo>
                  <a:cubicBezTo>
                    <a:pt x="1110" y="4312"/>
                    <a:pt x="1321" y="3559"/>
                    <a:pt x="1823" y="2978"/>
                  </a:cubicBezTo>
                  <a:cubicBezTo>
                    <a:pt x="1908" y="2883"/>
                    <a:pt x="2027" y="2788"/>
                    <a:pt x="2145" y="2788"/>
                  </a:cubicBezTo>
                  <a:cubicBezTo>
                    <a:pt x="2174" y="2788"/>
                    <a:pt x="2204" y="2794"/>
                    <a:pt x="2233" y="2807"/>
                  </a:cubicBezTo>
                  <a:cubicBezTo>
                    <a:pt x="2299" y="2833"/>
                    <a:pt x="2351" y="2860"/>
                    <a:pt x="2391" y="2912"/>
                  </a:cubicBezTo>
                  <a:cubicBezTo>
                    <a:pt x="2588" y="3091"/>
                    <a:pt x="2846" y="3182"/>
                    <a:pt x="3111" y="3182"/>
                  </a:cubicBezTo>
                  <a:cubicBezTo>
                    <a:pt x="3219" y="3182"/>
                    <a:pt x="3328" y="3167"/>
                    <a:pt x="3434" y="3137"/>
                  </a:cubicBezTo>
                  <a:cubicBezTo>
                    <a:pt x="3804" y="3018"/>
                    <a:pt x="4081" y="2727"/>
                    <a:pt x="4187" y="2344"/>
                  </a:cubicBezTo>
                  <a:lnTo>
                    <a:pt x="4187" y="2344"/>
                  </a:lnTo>
                  <a:cubicBezTo>
                    <a:pt x="4161" y="2543"/>
                    <a:pt x="4187" y="2754"/>
                    <a:pt x="4253" y="2939"/>
                  </a:cubicBezTo>
                  <a:cubicBezTo>
                    <a:pt x="4398" y="3242"/>
                    <a:pt x="4781" y="3361"/>
                    <a:pt x="5112" y="3388"/>
                  </a:cubicBezTo>
                  <a:cubicBezTo>
                    <a:pt x="5134" y="3389"/>
                    <a:pt x="5157" y="3389"/>
                    <a:pt x="5181" y="3389"/>
                  </a:cubicBezTo>
                  <a:cubicBezTo>
                    <a:pt x="5438" y="3389"/>
                    <a:pt x="5726" y="3323"/>
                    <a:pt x="5863" y="3108"/>
                  </a:cubicBezTo>
                  <a:lnTo>
                    <a:pt x="5863" y="3108"/>
                  </a:lnTo>
                  <a:cubicBezTo>
                    <a:pt x="6241" y="3407"/>
                    <a:pt x="6675" y="3637"/>
                    <a:pt x="7132" y="3810"/>
                  </a:cubicBezTo>
                  <a:cubicBezTo>
                    <a:pt x="7000" y="4233"/>
                    <a:pt x="7093" y="4695"/>
                    <a:pt x="7383" y="5025"/>
                  </a:cubicBezTo>
                  <a:lnTo>
                    <a:pt x="7594" y="5078"/>
                  </a:lnTo>
                  <a:cubicBezTo>
                    <a:pt x="7528" y="4695"/>
                    <a:pt x="7568" y="4312"/>
                    <a:pt x="7700" y="3969"/>
                  </a:cubicBezTo>
                  <a:cubicBezTo>
                    <a:pt x="7859" y="3586"/>
                    <a:pt x="8123" y="3282"/>
                    <a:pt x="8281" y="2899"/>
                  </a:cubicBezTo>
                  <a:cubicBezTo>
                    <a:pt x="8400" y="2595"/>
                    <a:pt x="8426" y="2265"/>
                    <a:pt x="8334" y="1948"/>
                  </a:cubicBezTo>
                  <a:cubicBezTo>
                    <a:pt x="8242" y="1631"/>
                    <a:pt x="8004" y="1394"/>
                    <a:pt x="7687" y="1301"/>
                  </a:cubicBezTo>
                  <a:cubicBezTo>
                    <a:pt x="7632" y="1287"/>
                    <a:pt x="7577" y="1281"/>
                    <a:pt x="7522" y="1281"/>
                  </a:cubicBezTo>
                  <a:cubicBezTo>
                    <a:pt x="7261" y="1281"/>
                    <a:pt x="7015" y="1431"/>
                    <a:pt x="6894" y="1671"/>
                  </a:cubicBezTo>
                  <a:cubicBezTo>
                    <a:pt x="6934" y="1394"/>
                    <a:pt x="6842" y="1129"/>
                    <a:pt x="6657" y="918"/>
                  </a:cubicBezTo>
                  <a:cubicBezTo>
                    <a:pt x="6353" y="509"/>
                    <a:pt x="5904" y="205"/>
                    <a:pt x="5402" y="60"/>
                  </a:cubicBezTo>
                  <a:cubicBezTo>
                    <a:pt x="5284" y="20"/>
                    <a:pt x="5159" y="0"/>
                    <a:pt x="5032" y="0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879308" y="3402586"/>
              <a:ext cx="473952" cy="293424"/>
            </a:xfrm>
            <a:custGeom>
              <a:rect b="b" l="l" r="r" t="t"/>
              <a:pathLst>
                <a:path extrusionOk="0" h="5405" w="8730">
                  <a:moveTo>
                    <a:pt x="5144" y="273"/>
                  </a:moveTo>
                  <a:cubicBezTo>
                    <a:pt x="5365" y="273"/>
                    <a:pt x="5585" y="323"/>
                    <a:pt x="5785" y="427"/>
                  </a:cubicBezTo>
                  <a:cubicBezTo>
                    <a:pt x="6247" y="626"/>
                    <a:pt x="7000" y="1180"/>
                    <a:pt x="6894" y="1761"/>
                  </a:cubicBezTo>
                  <a:cubicBezTo>
                    <a:pt x="6877" y="1858"/>
                    <a:pt x="6958" y="1936"/>
                    <a:pt x="7037" y="1936"/>
                  </a:cubicBezTo>
                  <a:cubicBezTo>
                    <a:pt x="7078" y="1936"/>
                    <a:pt x="7118" y="1916"/>
                    <a:pt x="7145" y="1867"/>
                  </a:cubicBezTo>
                  <a:cubicBezTo>
                    <a:pt x="7252" y="1662"/>
                    <a:pt x="7459" y="1553"/>
                    <a:pt x="7668" y="1553"/>
                  </a:cubicBezTo>
                  <a:cubicBezTo>
                    <a:pt x="7823" y="1553"/>
                    <a:pt x="7978" y="1612"/>
                    <a:pt x="8096" y="1735"/>
                  </a:cubicBezTo>
                  <a:cubicBezTo>
                    <a:pt x="8426" y="2052"/>
                    <a:pt x="8439" y="2554"/>
                    <a:pt x="8281" y="2950"/>
                  </a:cubicBezTo>
                  <a:cubicBezTo>
                    <a:pt x="8136" y="3359"/>
                    <a:pt x="7858" y="3663"/>
                    <a:pt x="7700" y="4059"/>
                  </a:cubicBezTo>
                  <a:cubicBezTo>
                    <a:pt x="7585" y="4351"/>
                    <a:pt x="7536" y="4667"/>
                    <a:pt x="7560" y="4982"/>
                  </a:cubicBezTo>
                  <a:lnTo>
                    <a:pt x="7560" y="4982"/>
                  </a:lnTo>
                  <a:cubicBezTo>
                    <a:pt x="7357" y="4689"/>
                    <a:pt x="7301" y="4318"/>
                    <a:pt x="7409" y="3980"/>
                  </a:cubicBezTo>
                  <a:cubicBezTo>
                    <a:pt x="7422" y="3914"/>
                    <a:pt x="7383" y="3835"/>
                    <a:pt x="7317" y="3822"/>
                  </a:cubicBezTo>
                  <a:cubicBezTo>
                    <a:pt x="7000" y="3689"/>
                    <a:pt x="6683" y="3531"/>
                    <a:pt x="6406" y="3346"/>
                  </a:cubicBezTo>
                  <a:cubicBezTo>
                    <a:pt x="6337" y="3300"/>
                    <a:pt x="6259" y="3255"/>
                    <a:pt x="6196" y="3209"/>
                  </a:cubicBezTo>
                  <a:lnTo>
                    <a:pt x="6196" y="3209"/>
                  </a:lnTo>
                  <a:cubicBezTo>
                    <a:pt x="6272" y="3025"/>
                    <a:pt x="6166" y="2804"/>
                    <a:pt x="5970" y="2752"/>
                  </a:cubicBezTo>
                  <a:cubicBezTo>
                    <a:pt x="5958" y="2750"/>
                    <a:pt x="5947" y="2750"/>
                    <a:pt x="5936" y="2750"/>
                  </a:cubicBezTo>
                  <a:cubicBezTo>
                    <a:pt x="5754" y="2750"/>
                    <a:pt x="5618" y="2947"/>
                    <a:pt x="5706" y="3122"/>
                  </a:cubicBezTo>
                  <a:cubicBezTo>
                    <a:pt x="5728" y="3167"/>
                    <a:pt x="5760" y="3211"/>
                    <a:pt x="5798" y="3253"/>
                  </a:cubicBezTo>
                  <a:lnTo>
                    <a:pt x="5798" y="3253"/>
                  </a:lnTo>
                  <a:cubicBezTo>
                    <a:pt x="5750" y="3298"/>
                    <a:pt x="5700" y="3322"/>
                    <a:pt x="5640" y="3346"/>
                  </a:cubicBezTo>
                  <a:cubicBezTo>
                    <a:pt x="5531" y="3372"/>
                    <a:pt x="5421" y="3386"/>
                    <a:pt x="5310" y="3386"/>
                  </a:cubicBezTo>
                  <a:cubicBezTo>
                    <a:pt x="5139" y="3386"/>
                    <a:pt x="4968" y="3352"/>
                    <a:pt x="4808" y="3280"/>
                  </a:cubicBezTo>
                  <a:cubicBezTo>
                    <a:pt x="4507" y="3141"/>
                    <a:pt x="4449" y="2891"/>
                    <a:pt x="4448" y="2609"/>
                  </a:cubicBezTo>
                  <a:lnTo>
                    <a:pt x="4448" y="2609"/>
                  </a:lnTo>
                  <a:cubicBezTo>
                    <a:pt x="4459" y="2582"/>
                    <a:pt x="4469" y="2555"/>
                    <a:pt x="4477" y="2527"/>
                  </a:cubicBezTo>
                  <a:lnTo>
                    <a:pt x="4450" y="2523"/>
                  </a:lnTo>
                  <a:lnTo>
                    <a:pt x="4450" y="2523"/>
                  </a:lnTo>
                  <a:cubicBezTo>
                    <a:pt x="4450" y="2511"/>
                    <a:pt x="4450" y="2500"/>
                    <a:pt x="4451" y="2488"/>
                  </a:cubicBezTo>
                  <a:cubicBezTo>
                    <a:pt x="4451" y="2400"/>
                    <a:pt x="4382" y="2353"/>
                    <a:pt x="4314" y="2353"/>
                  </a:cubicBezTo>
                  <a:cubicBezTo>
                    <a:pt x="4259" y="2353"/>
                    <a:pt x="4204" y="2383"/>
                    <a:pt x="4187" y="2448"/>
                  </a:cubicBezTo>
                  <a:cubicBezTo>
                    <a:pt x="4063" y="2883"/>
                    <a:pt x="3669" y="3178"/>
                    <a:pt x="3227" y="3178"/>
                  </a:cubicBezTo>
                  <a:cubicBezTo>
                    <a:pt x="3199" y="3178"/>
                    <a:pt x="3171" y="3177"/>
                    <a:pt x="3144" y="3174"/>
                  </a:cubicBezTo>
                  <a:cubicBezTo>
                    <a:pt x="2866" y="3135"/>
                    <a:pt x="2721" y="2990"/>
                    <a:pt x="2510" y="2844"/>
                  </a:cubicBezTo>
                  <a:cubicBezTo>
                    <a:pt x="2442" y="2801"/>
                    <a:pt x="2362" y="2778"/>
                    <a:pt x="2281" y="2778"/>
                  </a:cubicBezTo>
                  <a:cubicBezTo>
                    <a:pt x="2190" y="2778"/>
                    <a:pt x="2098" y="2807"/>
                    <a:pt x="2021" y="2871"/>
                  </a:cubicBezTo>
                  <a:cubicBezTo>
                    <a:pt x="1691" y="3082"/>
                    <a:pt x="1466" y="3531"/>
                    <a:pt x="1347" y="3888"/>
                  </a:cubicBezTo>
                  <a:cubicBezTo>
                    <a:pt x="1302" y="4013"/>
                    <a:pt x="1266" y="4141"/>
                    <a:pt x="1240" y="4271"/>
                  </a:cubicBezTo>
                  <a:lnTo>
                    <a:pt x="1240" y="4271"/>
                  </a:lnTo>
                  <a:cubicBezTo>
                    <a:pt x="1178" y="4182"/>
                    <a:pt x="1097" y="4109"/>
                    <a:pt x="1004" y="4059"/>
                  </a:cubicBezTo>
                  <a:cubicBezTo>
                    <a:pt x="608" y="3808"/>
                    <a:pt x="357" y="3386"/>
                    <a:pt x="317" y="2923"/>
                  </a:cubicBezTo>
                  <a:cubicBezTo>
                    <a:pt x="291" y="2474"/>
                    <a:pt x="489" y="2052"/>
                    <a:pt x="859" y="1801"/>
                  </a:cubicBezTo>
                  <a:cubicBezTo>
                    <a:pt x="1017" y="1703"/>
                    <a:pt x="1198" y="1654"/>
                    <a:pt x="1378" y="1654"/>
                  </a:cubicBezTo>
                  <a:cubicBezTo>
                    <a:pt x="1633" y="1654"/>
                    <a:pt x="1888" y="1752"/>
                    <a:pt x="2074" y="1946"/>
                  </a:cubicBezTo>
                  <a:lnTo>
                    <a:pt x="2087" y="1933"/>
                  </a:lnTo>
                  <a:lnTo>
                    <a:pt x="2087" y="1933"/>
                  </a:lnTo>
                  <a:cubicBezTo>
                    <a:pt x="2092" y="1937"/>
                    <a:pt x="2096" y="1942"/>
                    <a:pt x="2100" y="1946"/>
                  </a:cubicBezTo>
                  <a:cubicBezTo>
                    <a:pt x="2131" y="1977"/>
                    <a:pt x="2165" y="1990"/>
                    <a:pt x="2198" y="1990"/>
                  </a:cubicBezTo>
                  <a:cubicBezTo>
                    <a:pt x="2307" y="1990"/>
                    <a:pt x="2400" y="1849"/>
                    <a:pt x="2298" y="1748"/>
                  </a:cubicBezTo>
                  <a:cubicBezTo>
                    <a:pt x="2264" y="1714"/>
                    <a:pt x="2228" y="1682"/>
                    <a:pt x="2190" y="1652"/>
                  </a:cubicBezTo>
                  <a:lnTo>
                    <a:pt x="2190" y="1652"/>
                  </a:lnTo>
                  <a:cubicBezTo>
                    <a:pt x="1854" y="1177"/>
                    <a:pt x="2371" y="588"/>
                    <a:pt x="2853" y="427"/>
                  </a:cubicBezTo>
                  <a:cubicBezTo>
                    <a:pt x="2996" y="385"/>
                    <a:pt x="3143" y="361"/>
                    <a:pt x="3291" y="361"/>
                  </a:cubicBezTo>
                  <a:cubicBezTo>
                    <a:pt x="3417" y="361"/>
                    <a:pt x="3545" y="378"/>
                    <a:pt x="3672" y="414"/>
                  </a:cubicBezTo>
                  <a:cubicBezTo>
                    <a:pt x="3731" y="423"/>
                    <a:pt x="4068" y="556"/>
                    <a:pt x="4242" y="700"/>
                  </a:cubicBezTo>
                  <a:lnTo>
                    <a:pt x="4242" y="700"/>
                  </a:lnTo>
                  <a:cubicBezTo>
                    <a:pt x="4227" y="833"/>
                    <a:pt x="4246" y="971"/>
                    <a:pt x="4306" y="1101"/>
                  </a:cubicBezTo>
                  <a:cubicBezTo>
                    <a:pt x="4328" y="1146"/>
                    <a:pt x="4372" y="1170"/>
                    <a:pt x="4418" y="1170"/>
                  </a:cubicBezTo>
                  <a:cubicBezTo>
                    <a:pt x="4453" y="1170"/>
                    <a:pt x="4488" y="1156"/>
                    <a:pt x="4517" y="1127"/>
                  </a:cubicBezTo>
                  <a:cubicBezTo>
                    <a:pt x="4723" y="958"/>
                    <a:pt x="4667" y="764"/>
                    <a:pt x="4528" y="600"/>
                  </a:cubicBezTo>
                  <a:lnTo>
                    <a:pt x="4528" y="600"/>
                  </a:lnTo>
                  <a:cubicBezTo>
                    <a:pt x="4596" y="457"/>
                    <a:pt x="4737" y="340"/>
                    <a:pt x="4887" y="295"/>
                  </a:cubicBezTo>
                  <a:cubicBezTo>
                    <a:pt x="4972" y="281"/>
                    <a:pt x="5058" y="273"/>
                    <a:pt x="5144" y="273"/>
                  </a:cubicBezTo>
                  <a:close/>
                  <a:moveTo>
                    <a:pt x="5125" y="1"/>
                  </a:moveTo>
                  <a:cubicBezTo>
                    <a:pt x="4907" y="1"/>
                    <a:pt x="4693" y="55"/>
                    <a:pt x="4517" y="203"/>
                  </a:cubicBezTo>
                  <a:cubicBezTo>
                    <a:pt x="4441" y="264"/>
                    <a:pt x="4379" y="338"/>
                    <a:pt x="4333" y="421"/>
                  </a:cubicBezTo>
                  <a:lnTo>
                    <a:pt x="4333" y="421"/>
                  </a:lnTo>
                  <a:cubicBezTo>
                    <a:pt x="4264" y="370"/>
                    <a:pt x="4194" y="327"/>
                    <a:pt x="4134" y="295"/>
                  </a:cubicBezTo>
                  <a:cubicBezTo>
                    <a:pt x="3874" y="156"/>
                    <a:pt x="3580" y="88"/>
                    <a:pt x="3287" y="88"/>
                  </a:cubicBezTo>
                  <a:cubicBezTo>
                    <a:pt x="3163" y="88"/>
                    <a:pt x="3040" y="100"/>
                    <a:pt x="2919" y="124"/>
                  </a:cubicBezTo>
                  <a:cubicBezTo>
                    <a:pt x="2496" y="216"/>
                    <a:pt x="2140" y="480"/>
                    <a:pt x="1942" y="850"/>
                  </a:cubicBezTo>
                  <a:cubicBezTo>
                    <a:pt x="1844" y="1046"/>
                    <a:pt x="1816" y="1260"/>
                    <a:pt x="1853" y="1461"/>
                  </a:cubicBezTo>
                  <a:lnTo>
                    <a:pt x="1853" y="1461"/>
                  </a:lnTo>
                  <a:cubicBezTo>
                    <a:pt x="1708" y="1406"/>
                    <a:pt x="1554" y="1378"/>
                    <a:pt x="1397" y="1378"/>
                  </a:cubicBezTo>
                  <a:cubicBezTo>
                    <a:pt x="1275" y="1378"/>
                    <a:pt x="1151" y="1396"/>
                    <a:pt x="1030" y="1431"/>
                  </a:cubicBezTo>
                  <a:cubicBezTo>
                    <a:pt x="581" y="1590"/>
                    <a:pt x="238" y="1959"/>
                    <a:pt x="132" y="2422"/>
                  </a:cubicBezTo>
                  <a:cubicBezTo>
                    <a:pt x="0" y="2897"/>
                    <a:pt x="93" y="3399"/>
                    <a:pt x="370" y="3795"/>
                  </a:cubicBezTo>
                  <a:cubicBezTo>
                    <a:pt x="502" y="4006"/>
                    <a:pt x="674" y="4178"/>
                    <a:pt x="885" y="4310"/>
                  </a:cubicBezTo>
                  <a:cubicBezTo>
                    <a:pt x="1176" y="4508"/>
                    <a:pt x="1176" y="4944"/>
                    <a:pt x="1163" y="5274"/>
                  </a:cubicBezTo>
                  <a:cubicBezTo>
                    <a:pt x="1163" y="5354"/>
                    <a:pt x="1228" y="5404"/>
                    <a:pt x="1300" y="5404"/>
                  </a:cubicBezTo>
                  <a:cubicBezTo>
                    <a:pt x="1334" y="5404"/>
                    <a:pt x="1370" y="5393"/>
                    <a:pt x="1400" y="5367"/>
                  </a:cubicBezTo>
                  <a:cubicBezTo>
                    <a:pt x="1546" y="5235"/>
                    <a:pt x="1493" y="5129"/>
                    <a:pt x="1479" y="4944"/>
                  </a:cubicBezTo>
                  <a:cubicBezTo>
                    <a:pt x="1466" y="4442"/>
                    <a:pt x="1598" y="3940"/>
                    <a:pt x="1862" y="3505"/>
                  </a:cubicBezTo>
                  <a:cubicBezTo>
                    <a:pt x="1929" y="3399"/>
                    <a:pt x="2008" y="3293"/>
                    <a:pt x="2100" y="3201"/>
                  </a:cubicBezTo>
                  <a:cubicBezTo>
                    <a:pt x="2140" y="3148"/>
                    <a:pt x="2179" y="3108"/>
                    <a:pt x="2245" y="3082"/>
                  </a:cubicBezTo>
                  <a:cubicBezTo>
                    <a:pt x="2268" y="3075"/>
                    <a:pt x="2287" y="3071"/>
                    <a:pt x="2305" y="3071"/>
                  </a:cubicBezTo>
                  <a:cubicBezTo>
                    <a:pt x="2385" y="3071"/>
                    <a:pt x="2432" y="3134"/>
                    <a:pt x="2496" y="3188"/>
                  </a:cubicBezTo>
                  <a:cubicBezTo>
                    <a:pt x="2727" y="3371"/>
                    <a:pt x="2988" y="3454"/>
                    <a:pt x="3244" y="3454"/>
                  </a:cubicBezTo>
                  <a:cubicBezTo>
                    <a:pt x="3621" y="3454"/>
                    <a:pt x="3989" y="3275"/>
                    <a:pt x="4236" y="2973"/>
                  </a:cubicBezTo>
                  <a:lnTo>
                    <a:pt x="4236" y="2973"/>
                  </a:lnTo>
                  <a:cubicBezTo>
                    <a:pt x="4267" y="3077"/>
                    <a:pt x="4313" y="3176"/>
                    <a:pt x="4372" y="3267"/>
                  </a:cubicBezTo>
                  <a:cubicBezTo>
                    <a:pt x="4530" y="3465"/>
                    <a:pt x="4755" y="3597"/>
                    <a:pt x="5006" y="3637"/>
                  </a:cubicBezTo>
                  <a:cubicBezTo>
                    <a:pt x="5109" y="3657"/>
                    <a:pt x="5225" y="3669"/>
                    <a:pt x="5343" y="3669"/>
                  </a:cubicBezTo>
                  <a:cubicBezTo>
                    <a:pt x="5595" y="3669"/>
                    <a:pt x="5858" y="3613"/>
                    <a:pt x="6034" y="3452"/>
                  </a:cubicBezTo>
                  <a:lnTo>
                    <a:pt x="6034" y="3452"/>
                  </a:lnTo>
                  <a:cubicBezTo>
                    <a:pt x="6159" y="3539"/>
                    <a:pt x="6292" y="3614"/>
                    <a:pt x="6392" y="3676"/>
                  </a:cubicBezTo>
                  <a:cubicBezTo>
                    <a:pt x="6628" y="3811"/>
                    <a:pt x="6874" y="3936"/>
                    <a:pt x="7129" y="4036"/>
                  </a:cubicBezTo>
                  <a:lnTo>
                    <a:pt x="7129" y="4036"/>
                  </a:lnTo>
                  <a:cubicBezTo>
                    <a:pt x="7039" y="4434"/>
                    <a:pt x="7127" y="4860"/>
                    <a:pt x="7369" y="5191"/>
                  </a:cubicBezTo>
                  <a:lnTo>
                    <a:pt x="7369" y="5191"/>
                  </a:lnTo>
                  <a:cubicBezTo>
                    <a:pt x="7372" y="5241"/>
                    <a:pt x="7401" y="5287"/>
                    <a:pt x="7467" y="5299"/>
                  </a:cubicBezTo>
                  <a:lnTo>
                    <a:pt x="7467" y="5299"/>
                  </a:lnTo>
                  <a:cubicBezTo>
                    <a:pt x="7481" y="5307"/>
                    <a:pt x="7497" y="5311"/>
                    <a:pt x="7513" y="5311"/>
                  </a:cubicBezTo>
                  <a:cubicBezTo>
                    <a:pt x="7518" y="5311"/>
                    <a:pt x="7523" y="5310"/>
                    <a:pt x="7529" y="5310"/>
                  </a:cubicBezTo>
                  <a:lnTo>
                    <a:pt x="7529" y="5310"/>
                  </a:lnTo>
                  <a:lnTo>
                    <a:pt x="7713" y="5340"/>
                  </a:lnTo>
                  <a:cubicBezTo>
                    <a:pt x="7720" y="5341"/>
                    <a:pt x="7727" y="5342"/>
                    <a:pt x="7733" y="5342"/>
                  </a:cubicBezTo>
                  <a:cubicBezTo>
                    <a:pt x="7817" y="5342"/>
                    <a:pt x="7884" y="5267"/>
                    <a:pt x="7871" y="5182"/>
                  </a:cubicBezTo>
                  <a:cubicBezTo>
                    <a:pt x="7766" y="4587"/>
                    <a:pt x="7977" y="4112"/>
                    <a:pt x="8268" y="3610"/>
                  </a:cubicBezTo>
                  <a:cubicBezTo>
                    <a:pt x="8532" y="3188"/>
                    <a:pt x="8730" y="2725"/>
                    <a:pt x="8651" y="2210"/>
                  </a:cubicBezTo>
                  <a:cubicBezTo>
                    <a:pt x="8585" y="1801"/>
                    <a:pt x="8294" y="1444"/>
                    <a:pt x="7885" y="1312"/>
                  </a:cubicBezTo>
                  <a:cubicBezTo>
                    <a:pt x="7812" y="1292"/>
                    <a:pt x="7738" y="1283"/>
                    <a:pt x="7665" y="1283"/>
                  </a:cubicBezTo>
                  <a:cubicBezTo>
                    <a:pt x="7480" y="1283"/>
                    <a:pt x="7300" y="1344"/>
                    <a:pt x="7153" y="1453"/>
                  </a:cubicBezTo>
                  <a:lnTo>
                    <a:pt x="7153" y="1453"/>
                  </a:lnTo>
                  <a:cubicBezTo>
                    <a:pt x="7012" y="807"/>
                    <a:pt x="6243" y="285"/>
                    <a:pt x="5679" y="97"/>
                  </a:cubicBezTo>
                  <a:cubicBezTo>
                    <a:pt x="5507" y="42"/>
                    <a:pt x="5315" y="1"/>
                    <a:pt x="5125" y="1"/>
                  </a:cubicBezTo>
                  <a:close/>
                </a:path>
              </a:pathLst>
            </a:custGeom>
            <a:solidFill>
              <a:srgbClr val="FFD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979687" y="3754750"/>
              <a:ext cx="87515" cy="42453"/>
            </a:xfrm>
            <a:custGeom>
              <a:rect b="b" l="l" r="r" t="t"/>
              <a:pathLst>
                <a:path extrusionOk="0" h="782" w="1612">
                  <a:moveTo>
                    <a:pt x="600" y="1"/>
                  </a:moveTo>
                  <a:cubicBezTo>
                    <a:pt x="312" y="1"/>
                    <a:pt x="83" y="92"/>
                    <a:pt x="53" y="253"/>
                  </a:cubicBezTo>
                  <a:cubicBezTo>
                    <a:pt x="0" y="451"/>
                    <a:pt x="304" y="676"/>
                    <a:pt x="727" y="755"/>
                  </a:cubicBezTo>
                  <a:cubicBezTo>
                    <a:pt x="823" y="773"/>
                    <a:pt x="916" y="781"/>
                    <a:pt x="1003" y="781"/>
                  </a:cubicBezTo>
                  <a:cubicBezTo>
                    <a:pt x="1301" y="781"/>
                    <a:pt x="1531" y="684"/>
                    <a:pt x="1572" y="530"/>
                  </a:cubicBezTo>
                  <a:cubicBezTo>
                    <a:pt x="1611" y="332"/>
                    <a:pt x="1308" y="108"/>
                    <a:pt x="885" y="29"/>
                  </a:cubicBezTo>
                  <a:cubicBezTo>
                    <a:pt x="787" y="10"/>
                    <a:pt x="690" y="1"/>
                    <a:pt x="600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7177568" y="3754750"/>
              <a:ext cx="86810" cy="42453"/>
            </a:xfrm>
            <a:custGeom>
              <a:rect b="b" l="l" r="r" t="t"/>
              <a:pathLst>
                <a:path extrusionOk="0" h="782" w="1599">
                  <a:moveTo>
                    <a:pt x="1004" y="1"/>
                  </a:moveTo>
                  <a:cubicBezTo>
                    <a:pt x="913" y="1"/>
                    <a:pt x="815" y="10"/>
                    <a:pt x="713" y="29"/>
                  </a:cubicBezTo>
                  <a:cubicBezTo>
                    <a:pt x="304" y="108"/>
                    <a:pt x="0" y="332"/>
                    <a:pt x="40" y="530"/>
                  </a:cubicBezTo>
                  <a:cubicBezTo>
                    <a:pt x="71" y="684"/>
                    <a:pt x="306" y="781"/>
                    <a:pt x="607" y="781"/>
                  </a:cubicBezTo>
                  <a:cubicBezTo>
                    <a:pt x="695" y="781"/>
                    <a:pt x="789" y="773"/>
                    <a:pt x="885" y="755"/>
                  </a:cubicBezTo>
                  <a:cubicBezTo>
                    <a:pt x="1295" y="676"/>
                    <a:pt x="1598" y="451"/>
                    <a:pt x="1559" y="253"/>
                  </a:cubicBezTo>
                  <a:cubicBezTo>
                    <a:pt x="1518" y="92"/>
                    <a:pt x="1295" y="1"/>
                    <a:pt x="1004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7018394" y="3726140"/>
              <a:ext cx="30185" cy="40227"/>
            </a:xfrm>
            <a:custGeom>
              <a:rect b="b" l="l" r="r" t="t"/>
              <a:pathLst>
                <a:path extrusionOk="0" h="741" w="556">
                  <a:moveTo>
                    <a:pt x="278" y="1"/>
                  </a:moveTo>
                  <a:cubicBezTo>
                    <a:pt x="132" y="1"/>
                    <a:pt x="0" y="173"/>
                    <a:pt x="0" y="371"/>
                  </a:cubicBezTo>
                  <a:cubicBezTo>
                    <a:pt x="0" y="582"/>
                    <a:pt x="132" y="741"/>
                    <a:pt x="278" y="741"/>
                  </a:cubicBezTo>
                  <a:cubicBezTo>
                    <a:pt x="436" y="741"/>
                    <a:pt x="555" y="582"/>
                    <a:pt x="555" y="371"/>
                  </a:cubicBezTo>
                  <a:cubicBezTo>
                    <a:pt x="555" y="173"/>
                    <a:pt x="43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7196189" y="3726140"/>
              <a:ext cx="29479" cy="40227"/>
            </a:xfrm>
            <a:custGeom>
              <a:rect b="b" l="l" r="r" t="t"/>
              <a:pathLst>
                <a:path extrusionOk="0" h="741" w="543">
                  <a:moveTo>
                    <a:pt x="278" y="1"/>
                  </a:moveTo>
                  <a:cubicBezTo>
                    <a:pt x="120" y="1"/>
                    <a:pt x="1" y="173"/>
                    <a:pt x="1" y="371"/>
                  </a:cubicBezTo>
                  <a:cubicBezTo>
                    <a:pt x="1" y="582"/>
                    <a:pt x="120" y="741"/>
                    <a:pt x="278" y="741"/>
                  </a:cubicBezTo>
                  <a:cubicBezTo>
                    <a:pt x="423" y="741"/>
                    <a:pt x="542" y="582"/>
                    <a:pt x="542" y="371"/>
                  </a:cubicBezTo>
                  <a:cubicBezTo>
                    <a:pt x="542" y="173"/>
                    <a:pt x="423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235556" y="3974940"/>
              <a:ext cx="630850" cy="408025"/>
            </a:xfrm>
            <a:custGeom>
              <a:rect b="b" l="l" r="r" t="t"/>
              <a:pathLst>
                <a:path extrusionOk="0" h="7516" w="11620">
                  <a:moveTo>
                    <a:pt x="744" y="0"/>
                  </a:moveTo>
                  <a:cubicBezTo>
                    <a:pt x="319" y="0"/>
                    <a:pt x="1" y="403"/>
                    <a:pt x="105" y="819"/>
                  </a:cubicBezTo>
                  <a:lnTo>
                    <a:pt x="1306" y="6696"/>
                  </a:lnTo>
                  <a:cubicBezTo>
                    <a:pt x="1412" y="7159"/>
                    <a:pt x="1808" y="7489"/>
                    <a:pt x="2284" y="7515"/>
                  </a:cubicBezTo>
                  <a:lnTo>
                    <a:pt x="10855" y="7515"/>
                  </a:lnTo>
                  <a:cubicBezTo>
                    <a:pt x="10862" y="7515"/>
                    <a:pt x="10868" y="7515"/>
                    <a:pt x="10875" y="7515"/>
                  </a:cubicBezTo>
                  <a:cubicBezTo>
                    <a:pt x="11301" y="7515"/>
                    <a:pt x="11619" y="7112"/>
                    <a:pt x="11528" y="6696"/>
                  </a:cubicBezTo>
                  <a:lnTo>
                    <a:pt x="10432" y="819"/>
                  </a:lnTo>
                  <a:cubicBezTo>
                    <a:pt x="10340" y="357"/>
                    <a:pt x="9943" y="14"/>
                    <a:pt x="9468" y="1"/>
                  </a:cubicBezTo>
                  <a:lnTo>
                    <a:pt x="765" y="1"/>
                  </a:lnTo>
                  <a:cubicBezTo>
                    <a:pt x="758" y="0"/>
                    <a:pt x="751" y="0"/>
                    <a:pt x="7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315034" y="4382912"/>
              <a:ext cx="554301" cy="66719"/>
            </a:xfrm>
            <a:custGeom>
              <a:rect b="b" l="l" r="r" t="t"/>
              <a:pathLst>
                <a:path extrusionOk="0" h="1229" w="10210">
                  <a:moveTo>
                    <a:pt x="1" y="0"/>
                  </a:moveTo>
                  <a:lnTo>
                    <a:pt x="1" y="410"/>
                  </a:lnTo>
                  <a:cubicBezTo>
                    <a:pt x="1" y="859"/>
                    <a:pt x="371" y="1228"/>
                    <a:pt x="820" y="1228"/>
                  </a:cubicBezTo>
                  <a:lnTo>
                    <a:pt x="9391" y="1228"/>
                  </a:lnTo>
                  <a:cubicBezTo>
                    <a:pt x="9840" y="1228"/>
                    <a:pt x="10209" y="859"/>
                    <a:pt x="10209" y="410"/>
                  </a:cubicBezTo>
                  <a:lnTo>
                    <a:pt x="10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502166" y="4382912"/>
              <a:ext cx="554301" cy="66719"/>
            </a:xfrm>
            <a:custGeom>
              <a:rect b="b" l="l" r="r" t="t"/>
              <a:pathLst>
                <a:path extrusionOk="0" h="1229" w="10210">
                  <a:moveTo>
                    <a:pt x="1" y="0"/>
                  </a:moveTo>
                  <a:lnTo>
                    <a:pt x="1" y="410"/>
                  </a:lnTo>
                  <a:cubicBezTo>
                    <a:pt x="1" y="859"/>
                    <a:pt x="370" y="1228"/>
                    <a:pt x="820" y="1228"/>
                  </a:cubicBezTo>
                  <a:lnTo>
                    <a:pt x="9391" y="1228"/>
                  </a:lnTo>
                  <a:cubicBezTo>
                    <a:pt x="9840" y="1228"/>
                    <a:pt x="10209" y="859"/>
                    <a:pt x="10209" y="410"/>
                  </a:cubicBezTo>
                  <a:lnTo>
                    <a:pt x="10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756724" y="4366680"/>
              <a:ext cx="157061" cy="107055"/>
            </a:xfrm>
            <a:custGeom>
              <a:rect b="b" l="l" r="r" t="t"/>
              <a:pathLst>
                <a:path extrusionOk="0" h="1972" w="2893">
                  <a:moveTo>
                    <a:pt x="2043" y="1"/>
                  </a:moveTo>
                  <a:cubicBezTo>
                    <a:pt x="1970" y="1"/>
                    <a:pt x="1896" y="3"/>
                    <a:pt x="1823" y="9"/>
                  </a:cubicBezTo>
                  <a:cubicBezTo>
                    <a:pt x="1664" y="9"/>
                    <a:pt x="1492" y="35"/>
                    <a:pt x="1321" y="75"/>
                  </a:cubicBezTo>
                  <a:cubicBezTo>
                    <a:pt x="1096" y="167"/>
                    <a:pt x="898" y="312"/>
                    <a:pt x="740" y="497"/>
                  </a:cubicBezTo>
                  <a:cubicBezTo>
                    <a:pt x="396" y="827"/>
                    <a:pt x="132" y="1250"/>
                    <a:pt x="0" y="1712"/>
                  </a:cubicBezTo>
                  <a:lnTo>
                    <a:pt x="92" y="1791"/>
                  </a:lnTo>
                  <a:cubicBezTo>
                    <a:pt x="474" y="1913"/>
                    <a:pt x="866" y="1971"/>
                    <a:pt x="1263" y="1971"/>
                  </a:cubicBezTo>
                  <a:cubicBezTo>
                    <a:pt x="1471" y="1971"/>
                    <a:pt x="1680" y="1955"/>
                    <a:pt x="1889" y="1924"/>
                  </a:cubicBezTo>
                  <a:cubicBezTo>
                    <a:pt x="2245" y="1857"/>
                    <a:pt x="2655" y="1712"/>
                    <a:pt x="2773" y="1369"/>
                  </a:cubicBezTo>
                  <a:cubicBezTo>
                    <a:pt x="2826" y="1210"/>
                    <a:pt x="2839" y="1039"/>
                    <a:pt x="2826" y="880"/>
                  </a:cubicBezTo>
                  <a:cubicBezTo>
                    <a:pt x="2813" y="669"/>
                    <a:pt x="2800" y="458"/>
                    <a:pt x="2800" y="246"/>
                  </a:cubicBezTo>
                  <a:lnTo>
                    <a:pt x="2892" y="127"/>
                  </a:lnTo>
                  <a:cubicBezTo>
                    <a:pt x="2618" y="43"/>
                    <a:pt x="2334" y="1"/>
                    <a:pt x="2043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890057" y="4017991"/>
              <a:ext cx="534919" cy="583971"/>
            </a:xfrm>
            <a:custGeom>
              <a:rect b="b" l="l" r="r" t="t"/>
              <a:pathLst>
                <a:path extrusionOk="0" h="10757" w="9853">
                  <a:moveTo>
                    <a:pt x="6974" y="0"/>
                  </a:moveTo>
                  <a:cubicBezTo>
                    <a:pt x="6709" y="806"/>
                    <a:pt x="6485" y="1558"/>
                    <a:pt x="6260" y="2311"/>
                  </a:cubicBezTo>
                  <a:lnTo>
                    <a:pt x="5600" y="4596"/>
                  </a:lnTo>
                  <a:cubicBezTo>
                    <a:pt x="5297" y="5644"/>
                    <a:pt x="4999" y="6699"/>
                    <a:pt x="4709" y="7756"/>
                  </a:cubicBezTo>
                  <a:lnTo>
                    <a:pt x="4709" y="7756"/>
                  </a:lnTo>
                  <a:cubicBezTo>
                    <a:pt x="4240" y="7535"/>
                    <a:pt x="3771" y="7340"/>
                    <a:pt x="3289" y="7145"/>
                  </a:cubicBezTo>
                  <a:cubicBezTo>
                    <a:pt x="2800" y="6947"/>
                    <a:pt x="2312" y="6762"/>
                    <a:pt x="1783" y="6616"/>
                  </a:cubicBezTo>
                  <a:cubicBezTo>
                    <a:pt x="1506" y="6524"/>
                    <a:pt x="1229" y="6458"/>
                    <a:pt x="951" y="6405"/>
                  </a:cubicBezTo>
                  <a:cubicBezTo>
                    <a:pt x="634" y="6339"/>
                    <a:pt x="317" y="6313"/>
                    <a:pt x="0" y="6313"/>
                  </a:cubicBezTo>
                  <a:lnTo>
                    <a:pt x="0" y="8016"/>
                  </a:lnTo>
                  <a:cubicBezTo>
                    <a:pt x="172" y="8043"/>
                    <a:pt x="344" y="8096"/>
                    <a:pt x="516" y="8148"/>
                  </a:cubicBezTo>
                  <a:cubicBezTo>
                    <a:pt x="714" y="8214"/>
                    <a:pt x="925" y="8294"/>
                    <a:pt x="1136" y="8386"/>
                  </a:cubicBezTo>
                  <a:cubicBezTo>
                    <a:pt x="1559" y="8571"/>
                    <a:pt x="1981" y="8782"/>
                    <a:pt x="2404" y="9020"/>
                  </a:cubicBezTo>
                  <a:cubicBezTo>
                    <a:pt x="2827" y="9258"/>
                    <a:pt x="3249" y="9495"/>
                    <a:pt x="3659" y="9760"/>
                  </a:cubicBezTo>
                  <a:cubicBezTo>
                    <a:pt x="4068" y="10011"/>
                    <a:pt x="4491" y="10288"/>
                    <a:pt x="4860" y="10552"/>
                  </a:cubicBezTo>
                  <a:cubicBezTo>
                    <a:pt x="4953" y="10605"/>
                    <a:pt x="5045" y="10658"/>
                    <a:pt x="5151" y="10697"/>
                  </a:cubicBezTo>
                  <a:cubicBezTo>
                    <a:pt x="5273" y="10737"/>
                    <a:pt x="5398" y="10756"/>
                    <a:pt x="5520" y="10756"/>
                  </a:cubicBezTo>
                  <a:cubicBezTo>
                    <a:pt x="6006" y="10756"/>
                    <a:pt x="6461" y="10456"/>
                    <a:pt x="6630" y="9971"/>
                  </a:cubicBezTo>
                  <a:lnTo>
                    <a:pt x="6670" y="9852"/>
                  </a:lnTo>
                  <a:cubicBezTo>
                    <a:pt x="7185" y="8386"/>
                    <a:pt x="7700" y="6907"/>
                    <a:pt x="8228" y="5428"/>
                  </a:cubicBezTo>
                  <a:lnTo>
                    <a:pt x="9021" y="3236"/>
                  </a:lnTo>
                  <a:cubicBezTo>
                    <a:pt x="9298" y="2509"/>
                    <a:pt x="9575" y="1783"/>
                    <a:pt x="9853" y="1109"/>
                  </a:cubicBezTo>
                  <a:lnTo>
                    <a:pt x="6974" y="0"/>
                  </a:lnTo>
                  <a:close/>
                </a:path>
              </a:pathLst>
            </a:custGeom>
            <a:solidFill>
              <a:srgbClr val="F863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890057" y="4017991"/>
              <a:ext cx="534919" cy="583971"/>
            </a:xfrm>
            <a:custGeom>
              <a:rect b="b" l="l" r="r" t="t"/>
              <a:pathLst>
                <a:path extrusionOk="0" h="10757" w="9853">
                  <a:moveTo>
                    <a:pt x="6974" y="0"/>
                  </a:moveTo>
                  <a:cubicBezTo>
                    <a:pt x="6709" y="806"/>
                    <a:pt x="6485" y="1558"/>
                    <a:pt x="6260" y="2311"/>
                  </a:cubicBezTo>
                  <a:lnTo>
                    <a:pt x="5600" y="4596"/>
                  </a:lnTo>
                  <a:cubicBezTo>
                    <a:pt x="5297" y="5644"/>
                    <a:pt x="4999" y="6699"/>
                    <a:pt x="4709" y="7756"/>
                  </a:cubicBezTo>
                  <a:lnTo>
                    <a:pt x="4709" y="7756"/>
                  </a:lnTo>
                  <a:cubicBezTo>
                    <a:pt x="4240" y="7535"/>
                    <a:pt x="3771" y="7340"/>
                    <a:pt x="3289" y="7145"/>
                  </a:cubicBezTo>
                  <a:cubicBezTo>
                    <a:pt x="2800" y="6947"/>
                    <a:pt x="2312" y="6762"/>
                    <a:pt x="1783" y="6616"/>
                  </a:cubicBezTo>
                  <a:cubicBezTo>
                    <a:pt x="1506" y="6524"/>
                    <a:pt x="1229" y="6458"/>
                    <a:pt x="951" y="6405"/>
                  </a:cubicBezTo>
                  <a:cubicBezTo>
                    <a:pt x="634" y="6339"/>
                    <a:pt x="317" y="6313"/>
                    <a:pt x="0" y="6313"/>
                  </a:cubicBezTo>
                  <a:lnTo>
                    <a:pt x="0" y="8016"/>
                  </a:lnTo>
                  <a:cubicBezTo>
                    <a:pt x="172" y="8043"/>
                    <a:pt x="344" y="8096"/>
                    <a:pt x="516" y="8148"/>
                  </a:cubicBezTo>
                  <a:cubicBezTo>
                    <a:pt x="714" y="8214"/>
                    <a:pt x="925" y="8294"/>
                    <a:pt x="1136" y="8386"/>
                  </a:cubicBezTo>
                  <a:cubicBezTo>
                    <a:pt x="1559" y="8571"/>
                    <a:pt x="1981" y="8782"/>
                    <a:pt x="2404" y="9020"/>
                  </a:cubicBezTo>
                  <a:cubicBezTo>
                    <a:pt x="2827" y="9258"/>
                    <a:pt x="3249" y="9495"/>
                    <a:pt x="3659" y="9760"/>
                  </a:cubicBezTo>
                  <a:cubicBezTo>
                    <a:pt x="4068" y="10011"/>
                    <a:pt x="4491" y="10288"/>
                    <a:pt x="4860" y="10552"/>
                  </a:cubicBezTo>
                  <a:cubicBezTo>
                    <a:pt x="4953" y="10605"/>
                    <a:pt x="5045" y="10658"/>
                    <a:pt x="5151" y="10697"/>
                  </a:cubicBezTo>
                  <a:cubicBezTo>
                    <a:pt x="5273" y="10737"/>
                    <a:pt x="5398" y="10756"/>
                    <a:pt x="5520" y="10756"/>
                  </a:cubicBezTo>
                  <a:cubicBezTo>
                    <a:pt x="6006" y="10756"/>
                    <a:pt x="6461" y="10456"/>
                    <a:pt x="6630" y="9971"/>
                  </a:cubicBezTo>
                  <a:lnTo>
                    <a:pt x="6670" y="9852"/>
                  </a:lnTo>
                  <a:cubicBezTo>
                    <a:pt x="7185" y="8386"/>
                    <a:pt x="7700" y="6907"/>
                    <a:pt x="8228" y="5428"/>
                  </a:cubicBezTo>
                  <a:lnTo>
                    <a:pt x="9021" y="3236"/>
                  </a:lnTo>
                  <a:cubicBezTo>
                    <a:pt x="9298" y="2509"/>
                    <a:pt x="9575" y="1783"/>
                    <a:pt x="9853" y="1109"/>
                  </a:cubicBezTo>
                  <a:lnTo>
                    <a:pt x="6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011074" y="4533451"/>
              <a:ext cx="1511434" cy="84634"/>
            </a:xfrm>
            <a:custGeom>
              <a:rect b="b" l="l" r="r" t="t"/>
              <a:pathLst>
                <a:path extrusionOk="0" h="1559" w="27840">
                  <a:moveTo>
                    <a:pt x="0" y="0"/>
                  </a:moveTo>
                  <a:lnTo>
                    <a:pt x="0" y="1559"/>
                  </a:lnTo>
                  <a:lnTo>
                    <a:pt x="27840" y="1559"/>
                  </a:lnTo>
                  <a:lnTo>
                    <a:pt x="27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5792400" y="4448871"/>
              <a:ext cx="1948794" cy="84634"/>
            </a:xfrm>
            <a:custGeom>
              <a:rect b="b" l="l" r="r" t="t"/>
              <a:pathLst>
                <a:path extrusionOk="0" h="1559" w="35896">
                  <a:moveTo>
                    <a:pt x="0" y="0"/>
                  </a:moveTo>
                  <a:lnTo>
                    <a:pt x="0" y="1558"/>
                  </a:lnTo>
                  <a:lnTo>
                    <a:pt x="35896" y="1558"/>
                  </a:lnTo>
                  <a:lnTo>
                    <a:pt x="35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 rot="-6370811">
              <a:off x="6660456" y="4929156"/>
              <a:ext cx="667873" cy="429373"/>
            </a:xfrm>
            <a:custGeom>
              <a:rect b="b" l="l" r="r" t="t"/>
              <a:pathLst>
                <a:path extrusionOk="0" h="7421" w="8542">
                  <a:moveTo>
                    <a:pt x="4883" y="4173"/>
                  </a:moveTo>
                  <a:cubicBezTo>
                    <a:pt x="4928" y="4173"/>
                    <a:pt x="4773" y="4251"/>
                    <a:pt x="4773" y="4251"/>
                  </a:cubicBezTo>
                  <a:lnTo>
                    <a:pt x="4773" y="4201"/>
                  </a:lnTo>
                  <a:lnTo>
                    <a:pt x="4773" y="4201"/>
                  </a:lnTo>
                  <a:cubicBezTo>
                    <a:pt x="4836" y="4181"/>
                    <a:pt x="4869" y="4173"/>
                    <a:pt x="4883" y="4173"/>
                  </a:cubicBezTo>
                  <a:close/>
                  <a:moveTo>
                    <a:pt x="4841" y="1"/>
                  </a:moveTo>
                  <a:cubicBezTo>
                    <a:pt x="3715" y="1"/>
                    <a:pt x="2605" y="414"/>
                    <a:pt x="1733" y="1211"/>
                  </a:cubicBezTo>
                  <a:cubicBezTo>
                    <a:pt x="1155" y="1789"/>
                    <a:pt x="700" y="2427"/>
                    <a:pt x="396" y="3187"/>
                  </a:cubicBezTo>
                  <a:cubicBezTo>
                    <a:pt x="0" y="4038"/>
                    <a:pt x="61" y="4798"/>
                    <a:pt x="152" y="5710"/>
                  </a:cubicBezTo>
                  <a:cubicBezTo>
                    <a:pt x="171" y="6255"/>
                    <a:pt x="557" y="6626"/>
                    <a:pt x="1008" y="6707"/>
                  </a:cubicBezTo>
                  <a:lnTo>
                    <a:pt x="1008" y="6707"/>
                  </a:lnTo>
                  <a:cubicBezTo>
                    <a:pt x="1354" y="7222"/>
                    <a:pt x="1828" y="7420"/>
                    <a:pt x="2336" y="7420"/>
                  </a:cubicBezTo>
                  <a:cubicBezTo>
                    <a:pt x="3190" y="7420"/>
                    <a:pt x="4140" y="6863"/>
                    <a:pt x="4742" y="6318"/>
                  </a:cubicBezTo>
                  <a:cubicBezTo>
                    <a:pt x="5472" y="5588"/>
                    <a:pt x="6080" y="4829"/>
                    <a:pt x="6961" y="4251"/>
                  </a:cubicBezTo>
                  <a:cubicBezTo>
                    <a:pt x="8177" y="3430"/>
                    <a:pt x="8542" y="1211"/>
                    <a:pt x="6961" y="512"/>
                  </a:cubicBezTo>
                  <a:cubicBezTo>
                    <a:pt x="6286" y="169"/>
                    <a:pt x="5560" y="1"/>
                    <a:pt x="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38"/>
          <p:cNvSpPr txBox="1"/>
          <p:nvPr/>
        </p:nvSpPr>
        <p:spPr>
          <a:xfrm>
            <a:off x="1335250" y="1197750"/>
            <a:ext cx="7235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UNITY</a:t>
            </a:r>
            <a:endParaRPr sz="28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→ Creating scenes and user interface. 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→ How to implement voice recognition.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→ How to manipulate assets in Unity and navigate the platform 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→ Importance of different features &amp; how they function (box colliders, mesh colliders).  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C# LANGUAGE</a:t>
            </a:r>
            <a:r>
              <a:rPr lang="fr"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→ Syntax for C# coding.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→ How to implement C# in unity.  </a:t>
            </a:r>
            <a:endParaRPr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9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ASSETS USED</a:t>
            </a:r>
            <a:endParaRPr/>
          </a:p>
        </p:txBody>
      </p:sp>
      <p:pic>
        <p:nvPicPr>
          <p:cNvPr id="687" name="Google Shape;6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0" y="1139500"/>
            <a:ext cx="4257649" cy="36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675" y="1355075"/>
            <a:ext cx="4419751" cy="12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674" y="2653075"/>
            <a:ext cx="4419751" cy="190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/>
          <p:nvPr>
            <p:ph type="title"/>
          </p:nvPr>
        </p:nvSpPr>
        <p:spPr>
          <a:xfrm>
            <a:off x="714850" y="457200"/>
            <a:ext cx="771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ASSETS USED</a:t>
            </a:r>
            <a:endParaRPr/>
          </a:p>
        </p:txBody>
      </p:sp>
      <p:pic>
        <p:nvPicPr>
          <p:cNvPr id="695" name="Google Shape;6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75" y="1580200"/>
            <a:ext cx="4621750" cy="26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"/>
          <p:cNvSpPr txBox="1"/>
          <p:nvPr>
            <p:ph type="ctrTitle"/>
          </p:nvPr>
        </p:nvSpPr>
        <p:spPr>
          <a:xfrm>
            <a:off x="1958538" y="-17425"/>
            <a:ext cx="52269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CODE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PORTAL</a:t>
            </a:r>
            <a:endParaRPr sz="3000"/>
          </a:p>
        </p:txBody>
      </p:sp>
      <p:pic>
        <p:nvPicPr>
          <p:cNvPr id="701" name="Google Shape;701;p41"/>
          <p:cNvPicPr preferRelativeResize="0"/>
          <p:nvPr/>
        </p:nvPicPr>
        <p:blipFill rotWithShape="1">
          <a:blip r:embed="rId3">
            <a:alphaModFix/>
          </a:blip>
          <a:srcRect b="0" l="0" r="17369" t="0"/>
          <a:stretch/>
        </p:blipFill>
        <p:spPr>
          <a:xfrm>
            <a:off x="1201163" y="1155400"/>
            <a:ext cx="6741675" cy="38022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"/>
          <p:cNvSpPr txBox="1"/>
          <p:nvPr>
            <p:ph type="ctrTitle"/>
          </p:nvPr>
        </p:nvSpPr>
        <p:spPr>
          <a:xfrm>
            <a:off x="1302000" y="0"/>
            <a:ext cx="65400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146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CODE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VOICE TRIGGERED AUDIO</a:t>
            </a:r>
            <a:endParaRPr sz="2500"/>
          </a:p>
        </p:txBody>
      </p:sp>
      <p:pic>
        <p:nvPicPr>
          <p:cNvPr id="707" name="Google Shape;7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13" y="1112675"/>
            <a:ext cx="4431370" cy="38022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ench Language Center by Slidesgo">
  <a:themeElements>
    <a:clrScheme name="Simple Light">
      <a:dk1>
        <a:srgbClr val="14246F"/>
      </a:dk1>
      <a:lt1>
        <a:srgbClr val="FFFFFF"/>
      </a:lt1>
      <a:dk2>
        <a:srgbClr val="22589E"/>
      </a:dk2>
      <a:lt2>
        <a:srgbClr val="B92619"/>
      </a:lt2>
      <a:accent1>
        <a:srgbClr val="E45040"/>
      </a:accent1>
      <a:accent2>
        <a:srgbClr val="E9EDF3"/>
      </a:accent2>
      <a:accent3>
        <a:srgbClr val="7DA7DE"/>
      </a:accent3>
      <a:accent4>
        <a:srgbClr val="FFFFFF"/>
      </a:accent4>
      <a:accent5>
        <a:srgbClr val="FFFFFF"/>
      </a:accent5>
      <a:accent6>
        <a:srgbClr val="FFFFFF"/>
      </a:accent6>
      <a:hlink>
        <a:srgbClr val="1424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