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569"/>
    <a:srgbClr val="453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59"/>
    <p:restoredTop sz="96309"/>
  </p:normalViewPr>
  <p:slideViewPr>
    <p:cSldViewPr snapToGrid="0" snapToObjects="1">
      <p:cViewPr varScale="1">
        <p:scale>
          <a:sx n="43" d="100"/>
          <a:sy n="43" d="100"/>
        </p:scale>
        <p:origin x="1880" y="11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94F7-2B99-1346-B09E-E642A5DBEF8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45DCC-BD96-1148-965B-DED0538C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have filled out your profile completely – export the document as a PDF. </a:t>
            </a:r>
          </a:p>
          <a:p>
            <a:endParaRPr lang="en-US" dirty="0"/>
          </a:p>
          <a:p>
            <a:r>
              <a:rPr lang="en-US" dirty="0"/>
              <a:t>Please do not move the _nology logo, ink drop or main layout of the document. The section sizes will differ person to person, but the overall layout must remain the same.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45DCC-BD96-1148-965B-DED0538CC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5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0961-D85B-8B4C-8868-66FA62B786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DE2A-B9BF-E545-BBB8-D3A013C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jpeg" /><Relationship Id="rId5" Type="http://schemas.openxmlformats.org/officeDocument/2006/relationships/hyperlink" Target="https://github.com/khalidhersi/my-portfolio" TargetMode="External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FA735B-7717-374F-8F1E-37A137E6ACB0}"/>
              </a:ext>
            </a:extLst>
          </p:cNvPr>
          <p:cNvCxnSpPr>
            <a:cxnSpLocks/>
          </p:cNvCxnSpPr>
          <p:nvPr/>
        </p:nvCxnSpPr>
        <p:spPr>
          <a:xfrm>
            <a:off x="3428983" y="858948"/>
            <a:ext cx="17" cy="8767652"/>
          </a:xfrm>
          <a:prstGeom prst="line">
            <a:avLst/>
          </a:prstGeom>
          <a:ln w="15875">
            <a:solidFill>
              <a:srgbClr val="453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484788-E224-9F4B-B203-11FA46EBD07C}"/>
              </a:ext>
            </a:extLst>
          </p:cNvPr>
          <p:cNvGrpSpPr/>
          <p:nvPr/>
        </p:nvGrpSpPr>
        <p:grpSpPr>
          <a:xfrm>
            <a:off x="-340996" y="-1180412"/>
            <a:ext cx="7107346" cy="11086412"/>
            <a:chOff x="-340996" y="-1180412"/>
            <a:chExt cx="7198996" cy="11086412"/>
          </a:xfrm>
        </p:grpSpPr>
        <p:pic>
          <p:nvPicPr>
            <p:cNvPr id="6" name="Picture 5" descr="A picture containing flower, plant&#10;&#10;Description automatically generated">
              <a:extLst>
                <a:ext uri="{FF2B5EF4-FFF2-40B4-BE49-F238E27FC236}">
                  <a16:creationId xmlns:a16="http://schemas.microsoft.com/office/drawing/2014/main" id="{9355AD6F-575D-DA4F-B92E-B348F11A9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20698">
              <a:off x="-340996" y="-1180412"/>
              <a:ext cx="2137988" cy="3716574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88565865-A6FC-4249-87EE-4C2B53F6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89355" y="133662"/>
              <a:ext cx="1679256" cy="52186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CB699B-408B-7D45-8932-95504679AECF}"/>
                </a:ext>
              </a:extLst>
            </p:cNvPr>
            <p:cNvSpPr txBox="1"/>
            <p:nvPr/>
          </p:nvSpPr>
          <p:spPr>
            <a:xfrm>
              <a:off x="-1" y="2269033"/>
              <a:ext cx="3428983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500" dirty="0">
                  <a:solidFill>
                    <a:srgbClr val="453170"/>
                  </a:solidFill>
                  <a:latin typeface="Avenir Medium"/>
                </a:rPr>
                <a:t>Khalid</a:t>
              </a:r>
              <a:endParaRPr lang="en-US" sz="1500" dirty="0">
                <a:solidFill>
                  <a:srgbClr val="453170"/>
                </a:solidFill>
                <a:latin typeface="Avenir Medium" panose="02000503020000020003" pitchFamily="2" charset="0"/>
              </a:endParaRPr>
            </a:p>
            <a:p>
              <a:pPr algn="ctr"/>
              <a:r>
                <a:rPr lang="en-US" sz="1500" dirty="0">
                  <a:solidFill>
                    <a:srgbClr val="453170"/>
                  </a:solidFill>
                  <a:latin typeface="Avenir Medium"/>
                </a:rPr>
                <a:t>Hersi</a:t>
              </a:r>
              <a:endParaRPr lang="en-US" sz="1500" dirty="0">
                <a:solidFill>
                  <a:srgbClr val="453170"/>
                </a:solidFill>
                <a:latin typeface="Avenir Medium" panose="02000503020000020003" pitchFamily="2" charset="0"/>
              </a:endParaRPr>
            </a:p>
            <a:p>
              <a:pPr algn="ctr"/>
              <a:endParaRPr lang="en-US" sz="1500" dirty="0">
                <a:solidFill>
                  <a:srgbClr val="453170"/>
                </a:solidFill>
                <a:latin typeface="Avenir Medium" panose="02000503020000020003" pitchFamily="2" charset="0"/>
              </a:endParaRPr>
            </a:p>
            <a:p>
              <a:pPr algn="ctr"/>
              <a:r>
                <a:rPr lang="en-US" sz="1500" i="1" dirty="0">
                  <a:solidFill>
                    <a:srgbClr val="453170"/>
                  </a:solidFill>
                  <a:latin typeface="Avenir Medium" panose="02000503020000020003" pitchFamily="2" charset="0"/>
                </a:rPr>
                <a:t>Junior Full Stack Engineer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E90CD1-9FE1-F84E-87C4-F44C704B5256}"/>
                </a:ext>
              </a:extLst>
            </p:cNvPr>
            <p:cNvCxnSpPr/>
            <p:nvPr/>
          </p:nvCxnSpPr>
          <p:spPr>
            <a:xfrm flipH="1">
              <a:off x="183257" y="3355246"/>
              <a:ext cx="3104892" cy="0"/>
            </a:xfrm>
            <a:prstGeom prst="line">
              <a:avLst/>
            </a:prstGeom>
            <a:ln w="15875">
              <a:solidFill>
                <a:srgbClr val="ED15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06B5C9-5E49-6D4E-AE55-DE51D4F6C8B0}"/>
                </a:ext>
              </a:extLst>
            </p:cNvPr>
            <p:cNvSpPr txBox="1"/>
            <p:nvPr/>
          </p:nvSpPr>
          <p:spPr>
            <a:xfrm>
              <a:off x="91617" y="3420922"/>
              <a:ext cx="3245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53170"/>
                  </a:solidFill>
                  <a:latin typeface="Avenir Medium" panose="02000503020000020003" pitchFamily="2" charset="0"/>
                </a:rPr>
                <a:t>ABOUT 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8668BA-12F8-E84B-B078-D67D9B47C628}"/>
                </a:ext>
              </a:extLst>
            </p:cNvPr>
            <p:cNvCxnSpPr/>
            <p:nvPr/>
          </p:nvCxnSpPr>
          <p:spPr>
            <a:xfrm flipH="1">
              <a:off x="177504" y="7387375"/>
              <a:ext cx="3104892" cy="0"/>
            </a:xfrm>
            <a:prstGeom prst="line">
              <a:avLst/>
            </a:prstGeom>
            <a:ln w="15875">
              <a:solidFill>
                <a:srgbClr val="ED15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38B11D-18BB-194D-B23D-B0A6B565DAEC}"/>
                </a:ext>
              </a:extLst>
            </p:cNvPr>
            <p:cNvSpPr txBox="1"/>
            <p:nvPr/>
          </p:nvSpPr>
          <p:spPr>
            <a:xfrm>
              <a:off x="177504" y="7509134"/>
              <a:ext cx="3245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53170"/>
                  </a:solidFill>
                  <a:latin typeface="Avenir Medium" panose="02000503020000020003" pitchFamily="2" charset="0"/>
                </a:rPr>
                <a:t>EDUCATION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3C4EDC-8436-2540-AEA4-971C22867F12}"/>
                </a:ext>
              </a:extLst>
            </p:cNvPr>
            <p:cNvSpPr txBox="1"/>
            <p:nvPr/>
          </p:nvSpPr>
          <p:spPr>
            <a:xfrm>
              <a:off x="180372" y="5927255"/>
              <a:ext cx="3245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53170"/>
                  </a:solidFill>
                  <a:latin typeface="Avenir Medium" panose="02000503020000020003" pitchFamily="2" charset="0"/>
                </a:rPr>
                <a:t>KEY COURSE SKILLS</a:t>
              </a:r>
            </a:p>
            <a:p>
              <a:endParaRPr lang="en-US" sz="1400" dirty="0">
                <a:solidFill>
                  <a:srgbClr val="453170"/>
                </a:solidFill>
                <a:latin typeface="Avenir Medium" panose="02000503020000020003" pitchFamily="2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F11624-D360-254D-B589-E9132EB63D99}"/>
                </a:ext>
              </a:extLst>
            </p:cNvPr>
            <p:cNvCxnSpPr/>
            <p:nvPr/>
          </p:nvCxnSpPr>
          <p:spPr>
            <a:xfrm flipH="1">
              <a:off x="180372" y="5855508"/>
              <a:ext cx="3104892" cy="0"/>
            </a:xfrm>
            <a:prstGeom prst="line">
              <a:avLst/>
            </a:prstGeom>
            <a:ln w="15875">
              <a:solidFill>
                <a:srgbClr val="ED15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A7258-A222-2D4E-87C6-90D5403D9F91}"/>
                </a:ext>
              </a:extLst>
            </p:cNvPr>
            <p:cNvSpPr txBox="1"/>
            <p:nvPr/>
          </p:nvSpPr>
          <p:spPr>
            <a:xfrm>
              <a:off x="3569834" y="822483"/>
              <a:ext cx="3196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53170"/>
                  </a:solidFill>
                  <a:latin typeface="Avenir Medium" panose="02000503020000020003" pitchFamily="2" charset="0"/>
                </a:rPr>
                <a:t>PROJECT OVERVIEW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63C6D4-3869-A141-9DE3-05BA0EC53F56}"/>
                </a:ext>
              </a:extLst>
            </p:cNvPr>
            <p:cNvSpPr txBox="1"/>
            <p:nvPr/>
          </p:nvSpPr>
          <p:spPr>
            <a:xfrm>
              <a:off x="3545217" y="2633137"/>
              <a:ext cx="3245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53170"/>
                  </a:solidFill>
                  <a:latin typeface="Avenir Medium" panose="02000503020000020003" pitchFamily="2" charset="0"/>
                </a:rPr>
                <a:t>WORK EXPERIENCE</a:t>
              </a:r>
            </a:p>
            <a:p>
              <a:endParaRPr lang="en-US" sz="14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56E29D-610B-3642-B5B5-DECA81FCCFC3}"/>
                </a:ext>
              </a:extLst>
            </p:cNvPr>
            <p:cNvCxnSpPr/>
            <p:nvPr/>
          </p:nvCxnSpPr>
          <p:spPr>
            <a:xfrm flipH="1">
              <a:off x="3615644" y="2349927"/>
              <a:ext cx="3104892" cy="0"/>
            </a:xfrm>
            <a:prstGeom prst="line">
              <a:avLst/>
            </a:prstGeom>
            <a:ln w="15875">
              <a:solidFill>
                <a:srgbClr val="ED15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712FF7-ED29-624C-ABC3-FBAD0F665C3F}"/>
                </a:ext>
              </a:extLst>
            </p:cNvPr>
            <p:cNvSpPr txBox="1"/>
            <p:nvPr/>
          </p:nvSpPr>
          <p:spPr>
            <a:xfrm>
              <a:off x="3591028" y="7498290"/>
              <a:ext cx="3245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53170"/>
                  </a:solidFill>
                  <a:latin typeface="Avenir Medium" panose="02000503020000020003" pitchFamily="2" charset="0"/>
                </a:rPr>
                <a:t>HOBBIES </a:t>
              </a:r>
            </a:p>
            <a:p>
              <a:endParaRPr lang="en-US" sz="14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75F5E5-4670-D14F-8740-6FF1004CCE64}"/>
                </a:ext>
              </a:extLst>
            </p:cNvPr>
            <p:cNvCxnSpPr/>
            <p:nvPr/>
          </p:nvCxnSpPr>
          <p:spPr>
            <a:xfrm flipH="1">
              <a:off x="3661455" y="7387375"/>
              <a:ext cx="3104892" cy="0"/>
            </a:xfrm>
            <a:prstGeom prst="line">
              <a:avLst/>
            </a:prstGeom>
            <a:ln w="15875">
              <a:solidFill>
                <a:srgbClr val="ED15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982D3C-A5ED-304F-B364-864C30C56022}"/>
                </a:ext>
              </a:extLst>
            </p:cNvPr>
            <p:cNvSpPr/>
            <p:nvPr/>
          </p:nvSpPr>
          <p:spPr>
            <a:xfrm>
              <a:off x="0" y="9626600"/>
              <a:ext cx="6858000" cy="279400"/>
            </a:xfrm>
            <a:prstGeom prst="rect">
              <a:avLst/>
            </a:prstGeom>
            <a:solidFill>
              <a:srgbClr val="453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ECF132-ED1E-4B65-9509-1DC345195D34}"/>
              </a:ext>
            </a:extLst>
          </p:cNvPr>
          <p:cNvSpPr txBox="1"/>
          <p:nvPr/>
        </p:nvSpPr>
        <p:spPr>
          <a:xfrm>
            <a:off x="427991" y="365993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cs typeface="Calibri"/>
              </a:rPr>
              <a:t>I've always been around technology, as I grew I saw the growth of other technologies. From windows 98, XP, 7 to 10 I spent my life always fascinated on how computers worked. By 10 I taught myself basic html, using it to build simple websites to hold my old YouTube videos.</a:t>
            </a:r>
          </a:p>
          <a:p>
            <a:r>
              <a:rPr lang="en-US" sz="800" dirty="0">
                <a:cs typeface="Calibri"/>
              </a:rPr>
              <a:t>I started fixing the computers of close family members once I learnt more and felt more confident I tinkered with the insides of my own PC, this became a hobby and let me to build a number of Gaming rigs.</a:t>
            </a:r>
          </a:p>
          <a:p>
            <a:r>
              <a:rPr lang="en-US" sz="800" dirty="0">
                <a:cs typeface="Calibri"/>
              </a:rPr>
              <a:t>From these experiences I went on to study engineering at university thinking it would give me the same thrills. During my course I came across MATLAB; an engineering coding language, this brought the world of programming back into my eyes. In my free time I started learning C# to help me build games on unity; doing so I realized I wanted to spend my life making programs and solving problems using computer logic alone. This introduced me to the world of software development leading me to where I am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FFD72-6032-4758-939B-3D851F95037E}"/>
              </a:ext>
            </a:extLst>
          </p:cNvPr>
          <p:cNvSpPr txBox="1"/>
          <p:nvPr/>
        </p:nvSpPr>
        <p:spPr>
          <a:xfrm>
            <a:off x="3679567" y="3283396"/>
            <a:ext cx="27432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+mn-lt"/>
                <a:cs typeface="+mn-lt"/>
              </a:rPr>
              <a:t>Security Guard</a:t>
            </a:r>
            <a:r>
              <a:rPr lang="en-US" sz="1200" dirty="0">
                <a:ea typeface="+mn-lt"/>
                <a:cs typeface="+mn-lt"/>
              </a:rPr>
              <a:t>, 2018 to Current </a:t>
            </a:r>
            <a:endParaRPr lang="en-US" sz="120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Deploy UK - London, England </a:t>
            </a:r>
          </a:p>
          <a:p>
            <a:endParaRPr lang="en-US" sz="1200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Responded to alerts from security systems, taking action according to guidelines. 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Triaged problems quickly and provided precise and clear information while working under minimum supervision.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Communicated with team members and building management via radio, telephones and computers. </a:t>
            </a:r>
            <a:endParaRPr lang="en-US" sz="12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Deterred criminal activity, vandalism and general misconduct by providing expert and highly visible security presence</a:t>
            </a:r>
            <a:endParaRPr lang="en-US" sz="12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BF6DC-EF79-4EF5-8C0E-AA607C34E8DB}"/>
              </a:ext>
            </a:extLst>
          </p:cNvPr>
          <p:cNvSpPr txBox="1"/>
          <p:nvPr/>
        </p:nvSpPr>
        <p:spPr>
          <a:xfrm>
            <a:off x="136356" y="787962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Sept 2017 – Aug 2020, Brunel University, London, UK, BEng Civil Engineering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6B037-48B6-4086-AF0C-A7F8DAF41CB3}"/>
              </a:ext>
            </a:extLst>
          </p:cNvPr>
          <p:cNvSpPr txBox="1"/>
          <p:nvPr/>
        </p:nvSpPr>
        <p:spPr>
          <a:xfrm>
            <a:off x="257507" y="632805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>
                <a:solidFill>
                  <a:srgbClr val="201F1E"/>
                </a:solidFill>
                <a:ea typeface="+mn-lt"/>
                <a:cs typeface="+mn-lt"/>
              </a:rPr>
              <a:t>HTML, CSS, SASS/SCSS, JavaScript, React, Jest, Cypress, React Testing Library, REST APIs, Test Driven Development, OOP, Java, C#, Spring, SQL and GCP.</a:t>
            </a:r>
            <a:endParaRPr lang="en-US" sz="1200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8F8AC3-42C5-41DF-AF81-1E84BDDD89E8}"/>
              </a:ext>
            </a:extLst>
          </p:cNvPr>
          <p:cNvSpPr txBox="1"/>
          <p:nvPr/>
        </p:nvSpPr>
        <p:spPr>
          <a:xfrm>
            <a:off x="3622990" y="781779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Combat martial arts including: boxing, taekwondo &amp; kung fu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98EBB-EB0F-4A2F-8C75-4D9C17574969}"/>
              </a:ext>
            </a:extLst>
          </p:cNvPr>
          <p:cNvSpPr txBox="1"/>
          <p:nvPr/>
        </p:nvSpPr>
        <p:spPr>
          <a:xfrm>
            <a:off x="3678962" y="12697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5"/>
              </a:rPr>
              <a:t>https://github.com/khalidhersi/my-portfolio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2E94D6-8A88-4ADD-9C5E-4CA54B5D37AC}"/>
              </a:ext>
            </a:extLst>
          </p:cNvPr>
          <p:cNvSpPr txBox="1"/>
          <p:nvPr/>
        </p:nvSpPr>
        <p:spPr>
          <a:xfrm>
            <a:off x="3621632" y="86201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Coding games on unity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69D9F3-3F99-4F51-A6C9-812C253D4823}"/>
              </a:ext>
            </a:extLst>
          </p:cNvPr>
          <p:cNvSpPr txBox="1"/>
          <p:nvPr/>
        </p:nvSpPr>
        <p:spPr>
          <a:xfrm>
            <a:off x="3619671" y="898753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Spending time in the gym</a:t>
            </a:r>
            <a:endParaRPr lang="en-US"/>
          </a:p>
        </p:txBody>
      </p:sp>
      <p:pic>
        <p:nvPicPr>
          <p:cNvPr id="31" name="Picture 31">
            <a:extLst>
              <a:ext uri="{FF2B5EF4-FFF2-40B4-BE49-F238E27FC236}">
                <a16:creationId xmlns:a16="http://schemas.microsoft.com/office/drawing/2014/main" id="{37017F6B-F4FE-2E4E-8470-6264973C1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907" y="629841"/>
            <a:ext cx="1428829" cy="169280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440353C-8DFF-784E-A09A-AE3B1B150C93}"/>
              </a:ext>
            </a:extLst>
          </p:cNvPr>
          <p:cNvSpPr/>
          <p:nvPr/>
        </p:nvSpPr>
        <p:spPr>
          <a:xfrm>
            <a:off x="997907" y="650430"/>
            <a:ext cx="1442173" cy="1672217"/>
          </a:xfrm>
          <a:prstGeom prst="rect">
            <a:avLst/>
          </a:prstGeom>
          <a:noFill/>
          <a:ln>
            <a:solidFill>
              <a:srgbClr val="ED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</Words>
  <Application>Microsoft Office PowerPoint</Application>
  <PresentationFormat>A4 Paper (210x297 mm)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Hatti webster</dc:creator>
  <cp:lastModifiedBy>khalid hersi</cp:lastModifiedBy>
  <cp:revision>259</cp:revision>
  <dcterms:created xsi:type="dcterms:W3CDTF">2021-03-18T14:46:14Z</dcterms:created>
  <dcterms:modified xsi:type="dcterms:W3CDTF">2021-11-29T13:51:27Z</dcterms:modified>
</cp:coreProperties>
</file>