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Raleway"/>
      <p:regular r:id="rId18"/>
      <p:bold r:id="rId19"/>
      <p:italic r:id="rId20"/>
      <p:boldItalic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F63C2F9-A312-4835-B5CF-4ADB1F4D8A57}">
  <a:tblStyle styleId="{CF63C2F9-A312-4835-B5CF-4ADB1F4D8A5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aleway-italic.fntdata"/><Relationship Id="rId22" Type="http://schemas.openxmlformats.org/officeDocument/2006/relationships/font" Target="fonts/Lato-regular.fntdata"/><Relationship Id="rId21" Type="http://schemas.openxmlformats.org/officeDocument/2006/relationships/font" Target="fonts/Raleway-boldItalic.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5" Type="http://schemas.openxmlformats.org/officeDocument/2006/relationships/font" Target="fonts/Lato-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font" Target="fonts/Raleway-bold.fntdata"/><Relationship Id="rId18" Type="http://schemas.openxmlformats.org/officeDocument/2006/relationships/font" Target="fonts/Ralew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cb9a0b074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cb9a0b074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7361e327ae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7361e327ae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7361e327a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7361e327a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d5b15f0a3_5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d5b15f0a3_5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7361e327a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7361e327a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7361e327ae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7361e327ae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7361e327ae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7361e327a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7361e327a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7361e327a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7361e327a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7361e327a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7361e327ae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7361e327ae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7361e327a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7361e327a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2477724" y="415650"/>
            <a:ext cx="6244200" cy="0"/>
          </a:xfrm>
          <a:prstGeom prst="straightConnector1">
            <a:avLst/>
          </a:prstGeom>
          <a:noFill/>
          <a:ln cap="flat" cmpd="sng" w="38100">
            <a:solidFill>
              <a:schemeClr val="lt1"/>
            </a:solidFill>
            <a:prstDash val="solid"/>
            <a:round/>
            <a:headEnd len="sm" w="sm" type="none"/>
            <a:tailEnd len="sm" w="sm" type="none"/>
          </a:ln>
        </p:spPr>
      </p:cxnSp>
      <p:cxnSp>
        <p:nvCxnSpPr>
          <p:cNvPr id="11" name="Google Shape;11;p2"/>
          <p:cNvCxnSpPr/>
          <p:nvPr/>
        </p:nvCxnSpPr>
        <p:spPr>
          <a:xfrm>
            <a:off x="2477724" y="4740000"/>
            <a:ext cx="6244200" cy="0"/>
          </a:xfrm>
          <a:prstGeom prst="straightConnector1">
            <a:avLst/>
          </a:prstGeom>
          <a:noFill/>
          <a:ln cap="flat" cmpd="sng" w="19050">
            <a:solidFill>
              <a:schemeClr val="lt1"/>
            </a:solidFill>
            <a:prstDash val="solid"/>
            <a:round/>
            <a:headEnd len="sm" w="sm" type="none"/>
            <a:tailEnd len="sm" w="sm" type="none"/>
          </a:ln>
        </p:spPr>
      </p:cxnSp>
      <p:cxnSp>
        <p:nvCxnSpPr>
          <p:cNvPr id="12" name="Google Shape;12;p2"/>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13" name="Google Shape;13;p2"/>
          <p:cNvSpPr txBox="1"/>
          <p:nvPr>
            <p:ph type="ctrTitle"/>
          </p:nvPr>
        </p:nvSpPr>
        <p:spPr>
          <a:xfrm>
            <a:off x="2371725" y="630225"/>
            <a:ext cx="6331500" cy="15420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14" name="Google Shape;14;p2"/>
          <p:cNvSpPr txBox="1"/>
          <p:nvPr>
            <p:ph idx="1" type="subTitle"/>
          </p:nvPr>
        </p:nvSpPr>
        <p:spPr>
          <a:xfrm>
            <a:off x="2390267" y="3238450"/>
            <a:ext cx="6331500" cy="12417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Clr>
                <a:schemeClr val="lt1"/>
              </a:buClr>
              <a:buSzPts val="1800"/>
              <a:buNone/>
              <a:defRPr>
                <a:solidFill>
                  <a:schemeClr val="lt1"/>
                </a:solidFill>
              </a:defRPr>
            </a:lvl1pPr>
            <a:lvl2pPr lvl="1" rtl="0">
              <a:lnSpc>
                <a:spcPct val="100000"/>
              </a:lnSpc>
              <a:spcBef>
                <a:spcPts val="0"/>
              </a:spcBef>
              <a:spcAft>
                <a:spcPts val="0"/>
              </a:spcAft>
              <a:buClr>
                <a:schemeClr val="lt1"/>
              </a:buClr>
              <a:buSzPts val="1800"/>
              <a:buNone/>
              <a:defRPr sz="1800">
                <a:solidFill>
                  <a:schemeClr val="lt1"/>
                </a:solidFill>
              </a:defRPr>
            </a:lvl2pPr>
            <a:lvl3pPr lvl="2" rtl="0">
              <a:lnSpc>
                <a:spcPct val="100000"/>
              </a:lnSpc>
              <a:spcBef>
                <a:spcPts val="0"/>
              </a:spcBef>
              <a:spcAft>
                <a:spcPts val="0"/>
              </a:spcAft>
              <a:buClr>
                <a:schemeClr val="lt1"/>
              </a:buClr>
              <a:buSzPts val="1800"/>
              <a:buNone/>
              <a:defRPr sz="1800">
                <a:solidFill>
                  <a:schemeClr val="lt1"/>
                </a:solidFill>
              </a:defRPr>
            </a:lvl3pPr>
            <a:lvl4pPr lvl="3" rtl="0">
              <a:lnSpc>
                <a:spcPct val="100000"/>
              </a:lnSpc>
              <a:spcBef>
                <a:spcPts val="0"/>
              </a:spcBef>
              <a:spcAft>
                <a:spcPts val="0"/>
              </a:spcAft>
              <a:buClr>
                <a:schemeClr val="lt1"/>
              </a:buClr>
              <a:buSzPts val="1800"/>
              <a:buNone/>
              <a:defRPr sz="1800">
                <a:solidFill>
                  <a:schemeClr val="lt1"/>
                </a:solidFill>
              </a:defRPr>
            </a:lvl4pPr>
            <a:lvl5pPr lvl="4" rtl="0">
              <a:lnSpc>
                <a:spcPct val="100000"/>
              </a:lnSpc>
              <a:spcBef>
                <a:spcPts val="0"/>
              </a:spcBef>
              <a:spcAft>
                <a:spcPts val="0"/>
              </a:spcAft>
              <a:buClr>
                <a:schemeClr val="lt1"/>
              </a:buClr>
              <a:buSzPts val="1800"/>
              <a:buNone/>
              <a:defRPr sz="1800">
                <a:solidFill>
                  <a:schemeClr val="lt1"/>
                </a:solidFill>
              </a:defRPr>
            </a:lvl5pPr>
            <a:lvl6pPr lvl="5" rtl="0">
              <a:lnSpc>
                <a:spcPct val="100000"/>
              </a:lnSpc>
              <a:spcBef>
                <a:spcPts val="0"/>
              </a:spcBef>
              <a:spcAft>
                <a:spcPts val="0"/>
              </a:spcAft>
              <a:buClr>
                <a:schemeClr val="lt1"/>
              </a:buClr>
              <a:buSzPts val="1800"/>
              <a:buNone/>
              <a:defRPr sz="1800">
                <a:solidFill>
                  <a:schemeClr val="lt1"/>
                </a:solidFill>
              </a:defRPr>
            </a:lvl6pPr>
            <a:lvl7pPr lvl="6" rtl="0">
              <a:lnSpc>
                <a:spcPct val="100000"/>
              </a:lnSpc>
              <a:spcBef>
                <a:spcPts val="0"/>
              </a:spcBef>
              <a:spcAft>
                <a:spcPts val="0"/>
              </a:spcAft>
              <a:buClr>
                <a:schemeClr val="lt1"/>
              </a:buClr>
              <a:buSzPts val="1800"/>
              <a:buNone/>
              <a:defRPr sz="1800">
                <a:solidFill>
                  <a:schemeClr val="lt1"/>
                </a:solidFill>
              </a:defRPr>
            </a:lvl7pPr>
            <a:lvl8pPr lvl="7" rtl="0">
              <a:lnSpc>
                <a:spcPct val="100000"/>
              </a:lnSpc>
              <a:spcBef>
                <a:spcPts val="0"/>
              </a:spcBef>
              <a:spcAft>
                <a:spcPts val="0"/>
              </a:spcAft>
              <a:buClr>
                <a:schemeClr val="lt1"/>
              </a:buClr>
              <a:buSzPts val="1800"/>
              <a:buNone/>
              <a:defRPr sz="1800">
                <a:solidFill>
                  <a:schemeClr val="lt1"/>
                </a:solidFill>
              </a:defRPr>
            </a:lvl8pPr>
            <a:lvl9pPr lvl="8" rtl="0">
              <a:lnSpc>
                <a:spcPct val="100000"/>
              </a:lnSpc>
              <a:spcBef>
                <a:spcPts val="0"/>
              </a:spcBef>
              <a:spcAft>
                <a:spcPts val="0"/>
              </a:spcAft>
              <a:buClr>
                <a:schemeClr val="lt1"/>
              </a:buClr>
              <a:buSzPts val="1800"/>
              <a:buNone/>
              <a:defRPr sz="1800">
                <a:solidFill>
                  <a:schemeClr val="lt1"/>
                </a:solidFill>
              </a:defRPr>
            </a:lvl9pPr>
          </a:lstStyle>
          <a:p/>
        </p:txBody>
      </p:sp>
      <p:sp>
        <p:nvSpPr>
          <p:cNvPr id="15" name="Google Shape;15;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60" name="Shape 60"/>
        <p:cNvGrpSpPr/>
        <p:nvPr/>
      </p:nvGrpSpPr>
      <p:grpSpPr>
        <a:xfrm>
          <a:off x="0" y="0"/>
          <a:ext cx="0" cy="0"/>
          <a:chOff x="0" y="0"/>
          <a:chExt cx="0" cy="0"/>
        </a:xfrm>
      </p:grpSpPr>
      <p:cxnSp>
        <p:nvCxnSpPr>
          <p:cNvPr id="61" name="Google Shape;61;p11"/>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62" name="Google Shape;62;p11"/>
          <p:cNvCxnSpPr/>
          <p:nvPr/>
        </p:nvCxnSpPr>
        <p:spPr>
          <a:xfrm>
            <a:off x="425200" y="415650"/>
            <a:ext cx="8296800" cy="0"/>
          </a:xfrm>
          <a:prstGeom prst="straightConnector1">
            <a:avLst/>
          </a:prstGeom>
          <a:noFill/>
          <a:ln cap="flat" cmpd="sng" w="38100">
            <a:solidFill>
              <a:schemeClr val="dk2"/>
            </a:solidFill>
            <a:prstDash val="solid"/>
            <a:round/>
            <a:headEnd len="sm" w="sm" type="none"/>
            <a:tailEnd len="sm" w="sm" type="none"/>
          </a:ln>
        </p:spPr>
      </p:cxnSp>
      <p:sp>
        <p:nvSpPr>
          <p:cNvPr id="63" name="Google Shape;63;p11"/>
          <p:cNvSpPr txBox="1"/>
          <p:nvPr>
            <p:ph hasCustomPrompt="1" type="title"/>
          </p:nvPr>
        </p:nvSpPr>
        <p:spPr>
          <a:xfrm>
            <a:off x="853950" y="1304850"/>
            <a:ext cx="7436100" cy="15384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1pPr>
            <a:lvl2pPr lvl="1"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2pPr>
            <a:lvl3pPr lvl="2"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3pPr>
            <a:lvl4pPr lvl="3"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4pPr>
            <a:lvl5pPr lvl="4"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5pPr>
            <a:lvl6pPr lvl="5"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6pPr>
            <a:lvl7pPr lvl="6"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7pPr>
            <a:lvl8pPr lvl="7"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8pPr>
            <a:lvl9pPr lvl="8" rtl="0" algn="ctr">
              <a:spcBef>
                <a:spcPts val="0"/>
              </a:spcBef>
              <a:spcAft>
                <a:spcPts val="0"/>
              </a:spcAft>
              <a:buClr>
                <a:schemeClr val="dk1"/>
              </a:buClr>
              <a:buSzPts val="9600"/>
              <a:buFont typeface="Lato"/>
              <a:buNone/>
              <a:defRPr sz="9600">
                <a:solidFill>
                  <a:schemeClr val="dk1"/>
                </a:solidFill>
                <a:latin typeface="Lato"/>
                <a:ea typeface="Lato"/>
                <a:cs typeface="Lato"/>
                <a:sym typeface="Lato"/>
              </a:defRPr>
            </a:lvl9pPr>
          </a:lstStyle>
          <a:p>
            <a:r>
              <a:t>xx%</a:t>
            </a:r>
          </a:p>
        </p:txBody>
      </p:sp>
      <p:sp>
        <p:nvSpPr>
          <p:cNvPr id="64" name="Google Shape;64;p11"/>
          <p:cNvSpPr txBox="1"/>
          <p:nvPr>
            <p:ph idx="1" type="body"/>
          </p:nvPr>
        </p:nvSpPr>
        <p:spPr>
          <a:xfrm>
            <a:off x="853950" y="2919450"/>
            <a:ext cx="7436100" cy="1071600"/>
          </a:xfrm>
          <a:prstGeom prst="rect">
            <a:avLst/>
          </a:prstGeom>
        </p:spPr>
        <p:txBody>
          <a:bodyPr anchorCtr="0" anchor="t" bIns="91425" lIns="91425" spcFirstLastPara="1" rIns="91425" wrap="square" tIns="91425">
            <a:noAutofit/>
          </a:bodyPr>
          <a:lstStyle>
            <a:lvl1pPr indent="-342900" lvl="0" marL="457200" rtl="0" algn="ctr">
              <a:spcBef>
                <a:spcPts val="0"/>
              </a:spcBef>
              <a:spcAft>
                <a:spcPts val="0"/>
              </a:spcAft>
              <a:buSzPts val="1800"/>
              <a:buChar char="●"/>
              <a:defRPr/>
            </a:lvl1pPr>
            <a:lvl2pPr indent="-317500" lvl="1" marL="914400" rtl="0" algn="ctr">
              <a:spcBef>
                <a:spcPts val="1600"/>
              </a:spcBef>
              <a:spcAft>
                <a:spcPts val="0"/>
              </a:spcAft>
              <a:buSzPts val="1400"/>
              <a:buChar char="○"/>
              <a:defRPr/>
            </a:lvl2pPr>
            <a:lvl3pPr indent="-317500" lvl="2" marL="1371600" rtl="0" algn="ctr">
              <a:spcBef>
                <a:spcPts val="1600"/>
              </a:spcBef>
              <a:spcAft>
                <a:spcPts val="0"/>
              </a:spcAft>
              <a:buSzPts val="1400"/>
              <a:buChar char="■"/>
              <a:defRPr/>
            </a:lvl3pPr>
            <a:lvl4pPr indent="-317500" lvl="3" marL="1828800" rtl="0" algn="ctr">
              <a:spcBef>
                <a:spcPts val="1600"/>
              </a:spcBef>
              <a:spcAft>
                <a:spcPts val="0"/>
              </a:spcAft>
              <a:buSzPts val="1400"/>
              <a:buChar char="●"/>
              <a:defRPr/>
            </a:lvl4pPr>
            <a:lvl5pPr indent="-317500" lvl="4" marL="2286000" rtl="0" algn="ctr">
              <a:spcBef>
                <a:spcPts val="1600"/>
              </a:spcBef>
              <a:spcAft>
                <a:spcPts val="0"/>
              </a:spcAft>
              <a:buSzPts val="1400"/>
              <a:buChar char="○"/>
              <a:defRPr/>
            </a:lvl5pPr>
            <a:lvl6pPr indent="-317500" lvl="5" marL="2743200" rtl="0" algn="ctr">
              <a:spcBef>
                <a:spcPts val="1600"/>
              </a:spcBef>
              <a:spcAft>
                <a:spcPts val="0"/>
              </a:spcAft>
              <a:buSzPts val="1400"/>
              <a:buChar char="■"/>
              <a:defRPr/>
            </a:lvl6pPr>
            <a:lvl7pPr indent="-317500" lvl="6" marL="3200400" rtl="0" algn="ctr">
              <a:spcBef>
                <a:spcPts val="1600"/>
              </a:spcBef>
              <a:spcAft>
                <a:spcPts val="0"/>
              </a:spcAft>
              <a:buSzPts val="1400"/>
              <a:buChar char="●"/>
              <a:defRPr/>
            </a:lvl7pPr>
            <a:lvl8pPr indent="-317500" lvl="7" marL="3657600" rtl="0" algn="ctr">
              <a:spcBef>
                <a:spcPts val="1600"/>
              </a:spcBef>
              <a:spcAft>
                <a:spcPts val="0"/>
              </a:spcAft>
              <a:buSzPts val="1400"/>
              <a:buChar char="○"/>
              <a:defRPr/>
            </a:lvl8pPr>
            <a:lvl9pPr indent="-317500" lvl="8" marL="4114800" rtl="0" algn="ctr">
              <a:spcBef>
                <a:spcPts val="1600"/>
              </a:spcBef>
              <a:spcAft>
                <a:spcPts val="1600"/>
              </a:spcAft>
              <a:buSzPts val="1400"/>
              <a:buChar char="■"/>
              <a:defRPr/>
            </a:lvl9pPr>
          </a:lstStyle>
          <a:p/>
        </p:txBody>
      </p:sp>
      <p:sp>
        <p:nvSpPr>
          <p:cNvPr id="65" name="Google Shape;65;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6" name="Shape 16"/>
        <p:cNvGrpSpPr/>
        <p:nvPr/>
      </p:nvGrpSpPr>
      <p:grpSpPr>
        <a:xfrm>
          <a:off x="0" y="0"/>
          <a:ext cx="0" cy="0"/>
          <a:chOff x="0" y="0"/>
          <a:chExt cx="0" cy="0"/>
        </a:xfrm>
      </p:grpSpPr>
      <p:cxnSp>
        <p:nvCxnSpPr>
          <p:cNvPr id="17" name="Google Shape;17;p3"/>
          <p:cNvCxnSpPr/>
          <p:nvPr/>
        </p:nvCxnSpPr>
        <p:spPr>
          <a:xfrm>
            <a:off x="425200" y="415650"/>
            <a:ext cx="8296800" cy="0"/>
          </a:xfrm>
          <a:prstGeom prst="straightConnector1">
            <a:avLst/>
          </a:prstGeom>
          <a:noFill/>
          <a:ln cap="flat" cmpd="sng" w="38100">
            <a:solidFill>
              <a:schemeClr val="lt1"/>
            </a:solidFill>
            <a:prstDash val="solid"/>
            <a:round/>
            <a:headEnd len="sm" w="sm" type="none"/>
            <a:tailEnd len="sm" w="sm" type="none"/>
          </a:ln>
        </p:spPr>
      </p:cxnSp>
      <p:cxnSp>
        <p:nvCxnSpPr>
          <p:cNvPr id="18" name="Google Shape;18;p3"/>
          <p:cNvCxnSpPr/>
          <p:nvPr/>
        </p:nvCxnSpPr>
        <p:spPr>
          <a:xfrm>
            <a:off x="425200" y="4740000"/>
            <a:ext cx="8296800" cy="0"/>
          </a:xfrm>
          <a:prstGeom prst="straightConnector1">
            <a:avLst/>
          </a:prstGeom>
          <a:noFill/>
          <a:ln cap="flat" cmpd="sng" w="19050">
            <a:solidFill>
              <a:schemeClr val="lt1"/>
            </a:solidFill>
            <a:prstDash val="solid"/>
            <a:round/>
            <a:headEnd len="sm" w="sm" type="none"/>
            <a:tailEnd len="sm" w="sm" type="none"/>
          </a:ln>
        </p:spPr>
      </p:cxnSp>
      <p:sp>
        <p:nvSpPr>
          <p:cNvPr id="19" name="Google Shape;19;p3"/>
          <p:cNvSpPr txBox="1"/>
          <p:nvPr>
            <p:ph type="title"/>
          </p:nvPr>
        </p:nvSpPr>
        <p:spPr>
          <a:xfrm>
            <a:off x="406425" y="1806825"/>
            <a:ext cx="8296800" cy="15420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chemeClr val="lt1"/>
              </a:buClr>
              <a:buSzPts val="4800"/>
              <a:buNone/>
              <a:defRPr sz="4800">
                <a:solidFill>
                  <a:schemeClr val="lt1"/>
                </a:solidFill>
              </a:defRPr>
            </a:lvl1pPr>
            <a:lvl2pPr lvl="1" rtl="0" algn="ctr">
              <a:spcBef>
                <a:spcPts val="0"/>
              </a:spcBef>
              <a:spcAft>
                <a:spcPts val="0"/>
              </a:spcAft>
              <a:buClr>
                <a:schemeClr val="lt1"/>
              </a:buClr>
              <a:buSzPts val="4800"/>
              <a:buNone/>
              <a:defRPr sz="4800">
                <a:solidFill>
                  <a:schemeClr val="lt1"/>
                </a:solidFill>
              </a:defRPr>
            </a:lvl2pPr>
            <a:lvl3pPr lvl="2" rtl="0" algn="ctr">
              <a:spcBef>
                <a:spcPts val="0"/>
              </a:spcBef>
              <a:spcAft>
                <a:spcPts val="0"/>
              </a:spcAft>
              <a:buClr>
                <a:schemeClr val="lt1"/>
              </a:buClr>
              <a:buSzPts val="4800"/>
              <a:buNone/>
              <a:defRPr sz="4800">
                <a:solidFill>
                  <a:schemeClr val="lt1"/>
                </a:solidFill>
              </a:defRPr>
            </a:lvl3pPr>
            <a:lvl4pPr lvl="3" rtl="0" algn="ctr">
              <a:spcBef>
                <a:spcPts val="0"/>
              </a:spcBef>
              <a:spcAft>
                <a:spcPts val="0"/>
              </a:spcAft>
              <a:buClr>
                <a:schemeClr val="lt1"/>
              </a:buClr>
              <a:buSzPts val="4800"/>
              <a:buNone/>
              <a:defRPr sz="4800">
                <a:solidFill>
                  <a:schemeClr val="lt1"/>
                </a:solidFill>
              </a:defRPr>
            </a:lvl4pPr>
            <a:lvl5pPr lvl="4" rtl="0" algn="ctr">
              <a:spcBef>
                <a:spcPts val="0"/>
              </a:spcBef>
              <a:spcAft>
                <a:spcPts val="0"/>
              </a:spcAft>
              <a:buClr>
                <a:schemeClr val="lt1"/>
              </a:buClr>
              <a:buSzPts val="4800"/>
              <a:buNone/>
              <a:defRPr sz="4800">
                <a:solidFill>
                  <a:schemeClr val="lt1"/>
                </a:solidFill>
              </a:defRPr>
            </a:lvl5pPr>
            <a:lvl6pPr lvl="5" rtl="0" algn="ctr">
              <a:spcBef>
                <a:spcPts val="0"/>
              </a:spcBef>
              <a:spcAft>
                <a:spcPts val="0"/>
              </a:spcAft>
              <a:buClr>
                <a:schemeClr val="lt1"/>
              </a:buClr>
              <a:buSzPts val="4800"/>
              <a:buNone/>
              <a:defRPr sz="4800">
                <a:solidFill>
                  <a:schemeClr val="lt1"/>
                </a:solidFill>
              </a:defRPr>
            </a:lvl6pPr>
            <a:lvl7pPr lvl="6" rtl="0" algn="ctr">
              <a:spcBef>
                <a:spcPts val="0"/>
              </a:spcBef>
              <a:spcAft>
                <a:spcPts val="0"/>
              </a:spcAft>
              <a:buClr>
                <a:schemeClr val="lt1"/>
              </a:buClr>
              <a:buSzPts val="4800"/>
              <a:buNone/>
              <a:defRPr sz="4800">
                <a:solidFill>
                  <a:schemeClr val="lt1"/>
                </a:solidFill>
              </a:defRPr>
            </a:lvl7pPr>
            <a:lvl8pPr lvl="7" rtl="0" algn="ctr">
              <a:spcBef>
                <a:spcPts val="0"/>
              </a:spcBef>
              <a:spcAft>
                <a:spcPts val="0"/>
              </a:spcAft>
              <a:buClr>
                <a:schemeClr val="lt1"/>
              </a:buClr>
              <a:buSzPts val="4800"/>
              <a:buNone/>
              <a:defRPr sz="4800">
                <a:solidFill>
                  <a:schemeClr val="lt1"/>
                </a:solidFill>
              </a:defRPr>
            </a:lvl8pPr>
            <a:lvl9pPr lvl="8" rtl="0" algn="ctr">
              <a:spcBef>
                <a:spcPts val="0"/>
              </a:spcBef>
              <a:spcAft>
                <a:spcPts val="0"/>
              </a:spcAft>
              <a:buClr>
                <a:schemeClr val="lt1"/>
              </a:buClr>
              <a:buSzPts val="4800"/>
              <a:buNone/>
              <a:defRPr sz="4800">
                <a:solidFill>
                  <a:schemeClr val="lt1"/>
                </a:solidFill>
              </a:defRPr>
            </a:lvl9pPr>
          </a:lstStyle>
          <a:p/>
        </p:txBody>
      </p:sp>
      <p:sp>
        <p:nvSpPr>
          <p:cNvPr id="20" name="Google Shape;20;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1" name="Shape 21"/>
        <p:cNvGrpSpPr/>
        <p:nvPr/>
      </p:nvGrpSpPr>
      <p:grpSpPr>
        <a:xfrm>
          <a:off x="0" y="0"/>
          <a:ext cx="0" cy="0"/>
          <a:chOff x="0" y="0"/>
          <a:chExt cx="0" cy="0"/>
        </a:xfrm>
      </p:grpSpPr>
      <p:cxnSp>
        <p:nvCxnSpPr>
          <p:cNvPr id="22" name="Google Shape;22;p4"/>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23" name="Google Shape;23;p4"/>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24" name="Google Shape;24;p4"/>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25" name="Google Shape;25;p4"/>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6" name="Google Shape;26;p4"/>
          <p:cNvSpPr txBox="1"/>
          <p:nvPr>
            <p:ph idx="1" type="body"/>
          </p:nvPr>
        </p:nvSpPr>
        <p:spPr>
          <a:xfrm>
            <a:off x="2410112" y="1595776"/>
            <a:ext cx="6321600" cy="30024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SzPts val="1800"/>
              <a:buChar char="●"/>
              <a:defRPr/>
            </a:lvl1pPr>
            <a:lvl2pPr indent="-317500" lvl="1" marL="914400" rtl="0">
              <a:spcBef>
                <a:spcPts val="1600"/>
              </a:spcBef>
              <a:spcAft>
                <a:spcPts val="0"/>
              </a:spcAft>
              <a:buSzPts val="1400"/>
              <a:buChar char="○"/>
              <a:defRPr/>
            </a:lvl2pPr>
            <a:lvl3pPr indent="-317500" lvl="2" marL="1371600" rtl="0">
              <a:spcBef>
                <a:spcPts val="1600"/>
              </a:spcBef>
              <a:spcAft>
                <a:spcPts val="0"/>
              </a:spcAft>
              <a:buSzPts val="1400"/>
              <a:buChar char="■"/>
              <a:defRPr/>
            </a:lvl3pPr>
            <a:lvl4pPr indent="-317500" lvl="3" marL="1828800" rtl="0">
              <a:spcBef>
                <a:spcPts val="1600"/>
              </a:spcBef>
              <a:spcAft>
                <a:spcPts val="0"/>
              </a:spcAft>
              <a:buSzPts val="1400"/>
              <a:buChar char="●"/>
              <a:defRPr/>
            </a:lvl4pPr>
            <a:lvl5pPr indent="-317500" lvl="4" marL="2286000" rtl="0">
              <a:spcBef>
                <a:spcPts val="1600"/>
              </a:spcBef>
              <a:spcAft>
                <a:spcPts val="0"/>
              </a:spcAft>
              <a:buSzPts val="1400"/>
              <a:buChar char="○"/>
              <a:defRPr/>
            </a:lvl5pPr>
            <a:lvl6pPr indent="-317500" lvl="5" marL="2743200" rtl="0">
              <a:spcBef>
                <a:spcPts val="1600"/>
              </a:spcBef>
              <a:spcAft>
                <a:spcPts val="0"/>
              </a:spcAft>
              <a:buSzPts val="1400"/>
              <a:buChar char="■"/>
              <a:defRPr/>
            </a:lvl6pPr>
            <a:lvl7pPr indent="-317500" lvl="6" marL="3200400" rtl="0">
              <a:spcBef>
                <a:spcPts val="1600"/>
              </a:spcBef>
              <a:spcAft>
                <a:spcPts val="0"/>
              </a:spcAft>
              <a:buSzPts val="1400"/>
              <a:buChar char="●"/>
              <a:defRPr/>
            </a:lvl7pPr>
            <a:lvl8pPr indent="-317500" lvl="7" marL="3657600" rtl="0">
              <a:spcBef>
                <a:spcPts val="1600"/>
              </a:spcBef>
              <a:spcAft>
                <a:spcPts val="0"/>
              </a:spcAft>
              <a:buSzPts val="1400"/>
              <a:buChar char="○"/>
              <a:defRPr/>
            </a:lvl8pPr>
            <a:lvl9pPr indent="-317500" lvl="8" marL="4114800" rtl="0">
              <a:spcBef>
                <a:spcPts val="1600"/>
              </a:spcBef>
              <a:spcAft>
                <a:spcPts val="1600"/>
              </a:spcAft>
              <a:buSzPts val="1400"/>
              <a:buChar char="■"/>
              <a:defRPr/>
            </a:lvl9pPr>
          </a:lstStyle>
          <a:p/>
        </p:txBody>
      </p:sp>
      <p:sp>
        <p:nvSpPr>
          <p:cNvPr id="27" name="Google Shape;27;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8" name="Shape 28"/>
        <p:cNvGrpSpPr/>
        <p:nvPr/>
      </p:nvGrpSpPr>
      <p:grpSpPr>
        <a:xfrm>
          <a:off x="0" y="0"/>
          <a:ext cx="0" cy="0"/>
          <a:chOff x="0" y="0"/>
          <a:chExt cx="0" cy="0"/>
        </a:xfrm>
      </p:grpSpPr>
      <p:cxnSp>
        <p:nvCxnSpPr>
          <p:cNvPr id="29" name="Google Shape;29;p5"/>
          <p:cNvCxnSpPr/>
          <p:nvPr/>
        </p:nvCxnSpPr>
        <p:spPr>
          <a:xfrm>
            <a:off x="2477724" y="415650"/>
            <a:ext cx="6244200" cy="0"/>
          </a:xfrm>
          <a:prstGeom prst="straightConnector1">
            <a:avLst/>
          </a:prstGeom>
          <a:noFill/>
          <a:ln cap="flat" cmpd="sng" w="38100">
            <a:solidFill>
              <a:schemeClr val="dk2"/>
            </a:solidFill>
            <a:prstDash val="solid"/>
            <a:round/>
            <a:headEnd len="sm" w="sm" type="none"/>
            <a:tailEnd len="sm" w="sm" type="none"/>
          </a:ln>
        </p:spPr>
      </p:cxnSp>
      <p:cxnSp>
        <p:nvCxnSpPr>
          <p:cNvPr id="30" name="Google Shape;30;p5"/>
          <p:cNvCxnSpPr/>
          <p:nvPr/>
        </p:nvCxnSpPr>
        <p:spPr>
          <a:xfrm>
            <a:off x="2477724" y="4740000"/>
            <a:ext cx="6244200" cy="0"/>
          </a:xfrm>
          <a:prstGeom prst="straightConnector1">
            <a:avLst/>
          </a:prstGeom>
          <a:noFill/>
          <a:ln cap="flat" cmpd="sng" w="19050">
            <a:solidFill>
              <a:schemeClr val="dk2"/>
            </a:solidFill>
            <a:prstDash val="solid"/>
            <a:round/>
            <a:headEnd len="sm" w="sm" type="none"/>
            <a:tailEnd len="sm" w="sm" type="none"/>
          </a:ln>
        </p:spPr>
      </p:cxnSp>
      <p:cxnSp>
        <p:nvCxnSpPr>
          <p:cNvPr id="31" name="Google Shape;31;p5"/>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32" name="Google Shape;32;p5"/>
          <p:cNvSpPr txBox="1"/>
          <p:nvPr>
            <p:ph type="title"/>
          </p:nvPr>
        </p:nvSpPr>
        <p:spPr>
          <a:xfrm>
            <a:off x="2400250" y="575950"/>
            <a:ext cx="6321600" cy="6354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3" name="Google Shape;33;p5"/>
          <p:cNvSpPr txBox="1"/>
          <p:nvPr>
            <p:ph idx="1" type="body"/>
          </p:nvPr>
        </p:nvSpPr>
        <p:spPr>
          <a:xfrm>
            <a:off x="2400303"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4" name="Google Shape;34;p5"/>
          <p:cNvSpPr txBox="1"/>
          <p:nvPr>
            <p:ph idx="2" type="body"/>
          </p:nvPr>
        </p:nvSpPr>
        <p:spPr>
          <a:xfrm>
            <a:off x="5650572" y="1602675"/>
            <a:ext cx="3071400" cy="3002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35" name="Google Shape;35;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6" name="Shape 36"/>
        <p:cNvGrpSpPr/>
        <p:nvPr/>
      </p:nvGrpSpPr>
      <p:grpSpPr>
        <a:xfrm>
          <a:off x="0" y="0"/>
          <a:ext cx="0" cy="0"/>
          <a:chOff x="0" y="0"/>
          <a:chExt cx="0" cy="0"/>
        </a:xfrm>
      </p:grpSpPr>
      <p:sp>
        <p:nvSpPr>
          <p:cNvPr id="37" name="Google Shape;37;p6"/>
          <p:cNvSpPr txBox="1"/>
          <p:nvPr>
            <p:ph type="title"/>
          </p:nvPr>
        </p:nvSpPr>
        <p:spPr>
          <a:xfrm>
            <a:off x="303300" y="411575"/>
            <a:ext cx="8520600" cy="6396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8" name="Google Shape;38;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9" name="Shape 39"/>
        <p:cNvGrpSpPr/>
        <p:nvPr/>
      </p:nvGrpSpPr>
      <p:grpSpPr>
        <a:xfrm>
          <a:off x="0" y="0"/>
          <a:ext cx="0" cy="0"/>
          <a:chOff x="0" y="0"/>
          <a:chExt cx="0" cy="0"/>
        </a:xfrm>
      </p:grpSpPr>
      <p:cxnSp>
        <p:nvCxnSpPr>
          <p:cNvPr id="40" name="Google Shape;40;p7"/>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41" name="Google Shape;41;p7"/>
          <p:cNvSpPr txBox="1"/>
          <p:nvPr>
            <p:ph type="title"/>
          </p:nvPr>
        </p:nvSpPr>
        <p:spPr>
          <a:xfrm>
            <a:off x="319500" y="936600"/>
            <a:ext cx="2808000" cy="7557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42" name="Google Shape;42;p7"/>
          <p:cNvSpPr txBox="1"/>
          <p:nvPr>
            <p:ph idx="1" type="body"/>
          </p:nvPr>
        </p:nvSpPr>
        <p:spPr>
          <a:xfrm>
            <a:off x="319500" y="1846804"/>
            <a:ext cx="2808000" cy="28062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Char char="●"/>
              <a:defRPr sz="1200"/>
            </a:lvl1pPr>
            <a:lvl2pPr indent="-304800" lvl="1" marL="914400" rtl="0">
              <a:spcBef>
                <a:spcPts val="1600"/>
              </a:spcBef>
              <a:spcAft>
                <a:spcPts val="0"/>
              </a:spcAft>
              <a:buSzPts val="1200"/>
              <a:buChar char="○"/>
              <a:defRPr sz="1200"/>
            </a:lvl2pPr>
            <a:lvl3pPr indent="-304800" lvl="2" marL="1371600" rtl="0">
              <a:spcBef>
                <a:spcPts val="1600"/>
              </a:spcBef>
              <a:spcAft>
                <a:spcPts val="0"/>
              </a:spcAft>
              <a:buSzPts val="1200"/>
              <a:buChar char="■"/>
              <a:defRPr sz="1200"/>
            </a:lvl3pPr>
            <a:lvl4pPr indent="-304800" lvl="3" marL="1828800" rtl="0">
              <a:spcBef>
                <a:spcPts val="1600"/>
              </a:spcBef>
              <a:spcAft>
                <a:spcPts val="0"/>
              </a:spcAft>
              <a:buSzPts val="1200"/>
              <a:buChar char="●"/>
              <a:defRPr sz="1200"/>
            </a:lvl4pPr>
            <a:lvl5pPr indent="-304800" lvl="4" marL="2286000" rtl="0">
              <a:spcBef>
                <a:spcPts val="1600"/>
              </a:spcBef>
              <a:spcAft>
                <a:spcPts val="0"/>
              </a:spcAft>
              <a:buSzPts val="1200"/>
              <a:buChar char="○"/>
              <a:defRPr sz="1200"/>
            </a:lvl5pPr>
            <a:lvl6pPr indent="-304800" lvl="5" marL="2743200" rtl="0">
              <a:spcBef>
                <a:spcPts val="1600"/>
              </a:spcBef>
              <a:spcAft>
                <a:spcPts val="0"/>
              </a:spcAft>
              <a:buSzPts val="1200"/>
              <a:buChar char="■"/>
              <a:defRPr sz="1200"/>
            </a:lvl6pPr>
            <a:lvl7pPr indent="-304800" lvl="6" marL="3200400" rtl="0">
              <a:spcBef>
                <a:spcPts val="1600"/>
              </a:spcBef>
              <a:spcAft>
                <a:spcPts val="0"/>
              </a:spcAft>
              <a:buSzPts val="1200"/>
              <a:buChar char="●"/>
              <a:defRPr sz="1200"/>
            </a:lvl7pPr>
            <a:lvl8pPr indent="-304800" lvl="7" marL="3657600" rtl="0">
              <a:spcBef>
                <a:spcPts val="1600"/>
              </a:spcBef>
              <a:spcAft>
                <a:spcPts val="0"/>
              </a:spcAft>
              <a:buSzPts val="1200"/>
              <a:buChar char="○"/>
              <a:defRPr sz="1200"/>
            </a:lvl8pPr>
            <a:lvl9pPr indent="-304800" lvl="8" marL="4114800" rtl="0">
              <a:spcBef>
                <a:spcPts val="1600"/>
              </a:spcBef>
              <a:spcAft>
                <a:spcPts val="1600"/>
              </a:spcAft>
              <a:buSzPts val="1200"/>
              <a:buChar char="■"/>
              <a:defRPr sz="1200"/>
            </a:lvl9pPr>
          </a:lstStyle>
          <a:p/>
        </p:txBody>
      </p:sp>
      <p:sp>
        <p:nvSpPr>
          <p:cNvPr id="43" name="Google Shape;4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rgbClr val="353535"/>
        </a:solidFill>
      </p:bgPr>
    </p:bg>
    <p:spTree>
      <p:nvGrpSpPr>
        <p:cNvPr id="44" name="Shape 44"/>
        <p:cNvGrpSpPr/>
        <p:nvPr/>
      </p:nvGrpSpPr>
      <p:grpSpPr>
        <a:xfrm>
          <a:off x="0" y="0"/>
          <a:ext cx="0" cy="0"/>
          <a:chOff x="0" y="0"/>
          <a:chExt cx="0" cy="0"/>
        </a:xfrm>
      </p:grpSpPr>
      <p:cxnSp>
        <p:nvCxnSpPr>
          <p:cNvPr id="45" name="Google Shape;45;p8"/>
          <p:cNvCxnSpPr/>
          <p:nvPr/>
        </p:nvCxnSpPr>
        <p:spPr>
          <a:xfrm>
            <a:off x="425198" y="415650"/>
            <a:ext cx="183300" cy="0"/>
          </a:xfrm>
          <a:prstGeom prst="straightConnector1">
            <a:avLst/>
          </a:prstGeom>
          <a:noFill/>
          <a:ln cap="flat" cmpd="sng" w="19050">
            <a:solidFill>
              <a:schemeClr val="lt1"/>
            </a:solidFill>
            <a:prstDash val="solid"/>
            <a:round/>
            <a:headEnd len="sm" w="sm" type="none"/>
            <a:tailEnd len="sm" w="sm" type="none"/>
          </a:ln>
        </p:spPr>
      </p:cxnSp>
      <p:sp>
        <p:nvSpPr>
          <p:cNvPr id="46" name="Google Shape;46;p8"/>
          <p:cNvSpPr txBox="1"/>
          <p:nvPr>
            <p:ph type="title"/>
          </p:nvPr>
        </p:nvSpPr>
        <p:spPr>
          <a:xfrm>
            <a:off x="283103" y="712141"/>
            <a:ext cx="6244200" cy="38355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47" name="Google Shape;47;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9"/>
          <p:cNvSpPr/>
          <p:nvPr/>
        </p:nvSpPr>
        <p:spPr>
          <a:xfrm>
            <a:off x="4572000" y="1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0" name="Google Shape;50;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9"/>
          <p:cNvSpPr txBox="1"/>
          <p:nvPr>
            <p:ph type="title"/>
          </p:nvPr>
        </p:nvSpPr>
        <p:spPr>
          <a:xfrm>
            <a:off x="265500" y="1397350"/>
            <a:ext cx="4045200" cy="1318200"/>
          </a:xfrm>
          <a:prstGeom prst="rect">
            <a:avLst/>
          </a:prstGeom>
        </p:spPr>
        <p:txBody>
          <a:bodyPr anchorCtr="0" anchor="b" bIns="91425" lIns="91425" spcFirstLastPara="1" rIns="91425" wrap="square" tIns="91425">
            <a:noAutofit/>
          </a:bodyPr>
          <a:lstStyle>
            <a:lvl1pPr lvl="0" rtl="0" algn="ctr">
              <a:spcBef>
                <a:spcPts val="0"/>
              </a:spcBef>
              <a:spcAft>
                <a:spcPts val="0"/>
              </a:spcAft>
              <a:buClr>
                <a:schemeClr val="dk1"/>
              </a:buClr>
              <a:buSzPts val="3600"/>
              <a:buNone/>
              <a:defRPr sz="3600">
                <a:solidFill>
                  <a:schemeClr val="dk1"/>
                </a:solidFill>
              </a:defRPr>
            </a:lvl1pPr>
            <a:lvl2pPr lvl="1" rtl="0" algn="ctr">
              <a:spcBef>
                <a:spcPts val="0"/>
              </a:spcBef>
              <a:spcAft>
                <a:spcPts val="0"/>
              </a:spcAft>
              <a:buClr>
                <a:schemeClr val="dk1"/>
              </a:buClr>
              <a:buSzPts val="3600"/>
              <a:buNone/>
              <a:defRPr sz="3600">
                <a:solidFill>
                  <a:schemeClr val="dk1"/>
                </a:solidFill>
              </a:defRPr>
            </a:lvl2pPr>
            <a:lvl3pPr lvl="2" rtl="0" algn="ctr">
              <a:spcBef>
                <a:spcPts val="0"/>
              </a:spcBef>
              <a:spcAft>
                <a:spcPts val="0"/>
              </a:spcAft>
              <a:buClr>
                <a:schemeClr val="dk1"/>
              </a:buClr>
              <a:buSzPts val="3600"/>
              <a:buNone/>
              <a:defRPr sz="3600">
                <a:solidFill>
                  <a:schemeClr val="dk1"/>
                </a:solidFill>
              </a:defRPr>
            </a:lvl3pPr>
            <a:lvl4pPr lvl="3" rtl="0" algn="ctr">
              <a:spcBef>
                <a:spcPts val="0"/>
              </a:spcBef>
              <a:spcAft>
                <a:spcPts val="0"/>
              </a:spcAft>
              <a:buClr>
                <a:schemeClr val="dk1"/>
              </a:buClr>
              <a:buSzPts val="3600"/>
              <a:buNone/>
              <a:defRPr sz="3600">
                <a:solidFill>
                  <a:schemeClr val="dk1"/>
                </a:solidFill>
              </a:defRPr>
            </a:lvl4pPr>
            <a:lvl5pPr lvl="4" rtl="0" algn="ctr">
              <a:spcBef>
                <a:spcPts val="0"/>
              </a:spcBef>
              <a:spcAft>
                <a:spcPts val="0"/>
              </a:spcAft>
              <a:buClr>
                <a:schemeClr val="dk1"/>
              </a:buClr>
              <a:buSzPts val="3600"/>
              <a:buNone/>
              <a:defRPr sz="3600">
                <a:solidFill>
                  <a:schemeClr val="dk1"/>
                </a:solidFill>
              </a:defRPr>
            </a:lvl5pPr>
            <a:lvl6pPr lvl="5" rtl="0" algn="ctr">
              <a:spcBef>
                <a:spcPts val="0"/>
              </a:spcBef>
              <a:spcAft>
                <a:spcPts val="0"/>
              </a:spcAft>
              <a:buClr>
                <a:schemeClr val="dk1"/>
              </a:buClr>
              <a:buSzPts val="3600"/>
              <a:buNone/>
              <a:defRPr sz="3600">
                <a:solidFill>
                  <a:schemeClr val="dk1"/>
                </a:solidFill>
              </a:defRPr>
            </a:lvl6pPr>
            <a:lvl7pPr lvl="6" rtl="0" algn="ctr">
              <a:spcBef>
                <a:spcPts val="0"/>
              </a:spcBef>
              <a:spcAft>
                <a:spcPts val="0"/>
              </a:spcAft>
              <a:buClr>
                <a:schemeClr val="dk1"/>
              </a:buClr>
              <a:buSzPts val="3600"/>
              <a:buNone/>
              <a:defRPr sz="3600">
                <a:solidFill>
                  <a:schemeClr val="dk1"/>
                </a:solidFill>
              </a:defRPr>
            </a:lvl7pPr>
            <a:lvl8pPr lvl="7" rtl="0" algn="ctr">
              <a:spcBef>
                <a:spcPts val="0"/>
              </a:spcBef>
              <a:spcAft>
                <a:spcPts val="0"/>
              </a:spcAft>
              <a:buClr>
                <a:schemeClr val="dk1"/>
              </a:buClr>
              <a:buSzPts val="3600"/>
              <a:buNone/>
              <a:defRPr sz="3600">
                <a:solidFill>
                  <a:schemeClr val="dk1"/>
                </a:solidFill>
              </a:defRPr>
            </a:lvl8pPr>
            <a:lvl9pPr lvl="8" rtl="0" algn="ctr">
              <a:spcBef>
                <a:spcPts val="0"/>
              </a:spcBef>
              <a:spcAft>
                <a:spcPts val="0"/>
              </a:spcAft>
              <a:buClr>
                <a:schemeClr val="dk1"/>
              </a:buClr>
              <a:buSzPts val="3600"/>
              <a:buNone/>
              <a:defRPr sz="3600">
                <a:solidFill>
                  <a:schemeClr val="dk1"/>
                </a:solidFill>
              </a:defRPr>
            </a:lvl9pPr>
          </a:lstStyle>
          <a:p/>
        </p:txBody>
      </p:sp>
      <p:sp>
        <p:nvSpPr>
          <p:cNvPr id="52" name="Google Shape;52;p9"/>
          <p:cNvSpPr txBox="1"/>
          <p:nvPr>
            <p:ph idx="1" type="subTitle"/>
          </p:nvPr>
        </p:nvSpPr>
        <p:spPr>
          <a:xfrm>
            <a:off x="265500" y="2735371"/>
            <a:ext cx="4045200" cy="13455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53" name="Google Shape;53;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1600"/>
              </a:spcBef>
              <a:spcAft>
                <a:spcPts val="0"/>
              </a:spcAft>
              <a:buClr>
                <a:schemeClr val="lt1"/>
              </a:buClr>
              <a:buSzPts val="1400"/>
              <a:buChar char="○"/>
              <a:defRPr>
                <a:solidFill>
                  <a:schemeClr val="lt1"/>
                </a:solidFill>
              </a:defRPr>
            </a:lvl2pPr>
            <a:lvl3pPr indent="-317500" lvl="2" marL="1371600" rtl="0">
              <a:spcBef>
                <a:spcPts val="1600"/>
              </a:spcBef>
              <a:spcAft>
                <a:spcPts val="0"/>
              </a:spcAft>
              <a:buClr>
                <a:schemeClr val="lt1"/>
              </a:buClr>
              <a:buSzPts val="1400"/>
              <a:buChar char="■"/>
              <a:defRPr>
                <a:solidFill>
                  <a:schemeClr val="lt1"/>
                </a:solidFill>
              </a:defRPr>
            </a:lvl3pPr>
            <a:lvl4pPr indent="-317500" lvl="3" marL="1828800" rtl="0">
              <a:spcBef>
                <a:spcPts val="1600"/>
              </a:spcBef>
              <a:spcAft>
                <a:spcPts val="0"/>
              </a:spcAft>
              <a:buClr>
                <a:schemeClr val="lt1"/>
              </a:buClr>
              <a:buSzPts val="1400"/>
              <a:buChar char="●"/>
              <a:defRPr>
                <a:solidFill>
                  <a:schemeClr val="lt1"/>
                </a:solidFill>
              </a:defRPr>
            </a:lvl4pPr>
            <a:lvl5pPr indent="-317500" lvl="4" marL="2286000" rtl="0">
              <a:spcBef>
                <a:spcPts val="1600"/>
              </a:spcBef>
              <a:spcAft>
                <a:spcPts val="0"/>
              </a:spcAft>
              <a:buClr>
                <a:schemeClr val="lt1"/>
              </a:buClr>
              <a:buSzPts val="1400"/>
              <a:buChar char="○"/>
              <a:defRPr>
                <a:solidFill>
                  <a:schemeClr val="lt1"/>
                </a:solidFill>
              </a:defRPr>
            </a:lvl5pPr>
            <a:lvl6pPr indent="-317500" lvl="5" marL="2743200" rtl="0">
              <a:spcBef>
                <a:spcPts val="1600"/>
              </a:spcBef>
              <a:spcAft>
                <a:spcPts val="0"/>
              </a:spcAft>
              <a:buClr>
                <a:schemeClr val="lt1"/>
              </a:buClr>
              <a:buSzPts val="1400"/>
              <a:buChar char="■"/>
              <a:defRPr>
                <a:solidFill>
                  <a:schemeClr val="lt1"/>
                </a:solidFill>
              </a:defRPr>
            </a:lvl6pPr>
            <a:lvl7pPr indent="-317500" lvl="6" marL="3200400" rtl="0">
              <a:spcBef>
                <a:spcPts val="1600"/>
              </a:spcBef>
              <a:spcAft>
                <a:spcPts val="0"/>
              </a:spcAft>
              <a:buClr>
                <a:schemeClr val="lt1"/>
              </a:buClr>
              <a:buSzPts val="1400"/>
              <a:buChar char="●"/>
              <a:defRPr>
                <a:solidFill>
                  <a:schemeClr val="lt1"/>
                </a:solidFill>
              </a:defRPr>
            </a:lvl7pPr>
            <a:lvl8pPr indent="-317500" lvl="7" marL="3657600" rtl="0">
              <a:spcBef>
                <a:spcPts val="1600"/>
              </a:spcBef>
              <a:spcAft>
                <a:spcPts val="0"/>
              </a:spcAft>
              <a:buClr>
                <a:schemeClr val="lt1"/>
              </a:buClr>
              <a:buSzPts val="1400"/>
              <a:buChar char="○"/>
              <a:defRPr>
                <a:solidFill>
                  <a:schemeClr val="lt1"/>
                </a:solidFill>
              </a:defRPr>
            </a:lvl8pPr>
            <a:lvl9pPr indent="-317500" lvl="8" marL="4114800" rtl="0">
              <a:spcBef>
                <a:spcPts val="1600"/>
              </a:spcBef>
              <a:spcAft>
                <a:spcPts val="1600"/>
              </a:spcAft>
              <a:buClr>
                <a:schemeClr val="lt1"/>
              </a:buClr>
              <a:buSzPts val="1400"/>
              <a:buChar char="■"/>
              <a:defRPr>
                <a:solidFill>
                  <a:schemeClr val="lt1"/>
                </a:solidFill>
              </a:defRPr>
            </a:lvl9pPr>
          </a:lstStyle>
          <a:p/>
        </p:txBody>
      </p:sp>
      <p:sp>
        <p:nvSpPr>
          <p:cNvPr id="54" name="Google Shape;54;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cxnSp>
        <p:nvCxnSpPr>
          <p:cNvPr id="56" name="Google Shape;56;p10"/>
          <p:cNvCxnSpPr/>
          <p:nvPr/>
        </p:nvCxnSpPr>
        <p:spPr>
          <a:xfrm>
            <a:off x="425200" y="4740000"/>
            <a:ext cx="8296800" cy="0"/>
          </a:xfrm>
          <a:prstGeom prst="straightConnector1">
            <a:avLst/>
          </a:prstGeom>
          <a:noFill/>
          <a:ln cap="flat" cmpd="sng" w="19050">
            <a:solidFill>
              <a:schemeClr val="dk2"/>
            </a:solidFill>
            <a:prstDash val="solid"/>
            <a:round/>
            <a:headEnd len="sm" w="sm" type="none"/>
            <a:tailEnd len="sm" w="sm" type="none"/>
          </a:ln>
        </p:spPr>
      </p:cxnSp>
      <p:cxnSp>
        <p:nvCxnSpPr>
          <p:cNvPr id="57" name="Google Shape;57;p10"/>
          <p:cNvCxnSpPr/>
          <p:nvPr/>
        </p:nvCxnSpPr>
        <p:spPr>
          <a:xfrm>
            <a:off x="425198" y="415650"/>
            <a:ext cx="183300" cy="0"/>
          </a:xfrm>
          <a:prstGeom prst="straightConnector1">
            <a:avLst/>
          </a:prstGeom>
          <a:noFill/>
          <a:ln cap="flat" cmpd="sng" w="19050">
            <a:solidFill>
              <a:schemeClr val="dk2"/>
            </a:solidFill>
            <a:prstDash val="solid"/>
            <a:round/>
            <a:headEnd len="sm" w="sm" type="none"/>
            <a:tailEnd len="sm" w="sm" type="none"/>
          </a:ln>
        </p:spPr>
      </p:cxnSp>
      <p:sp>
        <p:nvSpPr>
          <p:cNvPr id="58" name="Google Shape;58;p10"/>
          <p:cNvSpPr txBox="1"/>
          <p:nvPr>
            <p:ph idx="1" type="body"/>
          </p:nvPr>
        </p:nvSpPr>
        <p:spPr>
          <a:xfrm>
            <a:off x="328017" y="4226025"/>
            <a:ext cx="8388600" cy="3936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800"/>
              <a:buNone/>
              <a:defRPr/>
            </a:lvl1pPr>
          </a:lstStyle>
          <a:p/>
        </p:txBody>
      </p:sp>
      <p:sp>
        <p:nvSpPr>
          <p:cNvPr id="59" name="Google Shape;59;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wiss-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00250" y="575950"/>
            <a:ext cx="6321600" cy="6354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rt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2410112" y="1595776"/>
            <a:ext cx="6321600" cy="3002400"/>
          </a:xfrm>
          <a:prstGeom prst="rect">
            <a:avLst/>
          </a:prstGeom>
          <a:noFill/>
          <a:ln>
            <a:noFill/>
          </a:ln>
        </p:spPr>
        <p:txBody>
          <a:bodyPr anchorCtr="0" anchor="t" bIns="91425" lIns="91425" spcFirstLastPara="1" rIns="91425" wrap="square" tIns="91425">
            <a:noAutofit/>
          </a:bodyPr>
          <a:lstStyle>
            <a:lvl1pPr indent="-342900" lvl="0" marL="457200" rtl="0">
              <a:lnSpc>
                <a:spcPct val="115000"/>
              </a:lnSpc>
              <a:spcBef>
                <a:spcPts val="0"/>
              </a:spcBef>
              <a:spcAft>
                <a:spcPts val="0"/>
              </a:spcAft>
              <a:buClr>
                <a:schemeClr val="dk2"/>
              </a:buClr>
              <a:buSzPts val="1800"/>
              <a:buFont typeface="Lato"/>
              <a:buChar char="●"/>
              <a:defRPr sz="1800">
                <a:solidFill>
                  <a:schemeClr val="dk2"/>
                </a:solidFill>
                <a:latin typeface="Lato"/>
                <a:ea typeface="Lato"/>
                <a:cs typeface="Lato"/>
                <a:sym typeface="Lato"/>
              </a:defRPr>
            </a:lvl1pPr>
            <a:lvl2pPr indent="-317500" lvl="1" marL="914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2pPr>
            <a:lvl3pPr indent="-317500" lvl="2" marL="1371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3pPr>
            <a:lvl4pPr indent="-317500" lvl="3" marL="18288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4pPr>
            <a:lvl5pPr indent="-317500" lvl="4" marL="22860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5pPr>
            <a:lvl6pPr indent="-317500" lvl="5" marL="27432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6pPr>
            <a:lvl7pPr indent="-317500" lvl="6" marL="32004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7pPr>
            <a:lvl8pPr indent="-317500" lvl="7" marL="3657600" rtl="0">
              <a:lnSpc>
                <a:spcPct val="115000"/>
              </a:lnSpc>
              <a:spcBef>
                <a:spcPts val="1600"/>
              </a:spcBef>
              <a:spcAft>
                <a:spcPts val="0"/>
              </a:spcAft>
              <a:buClr>
                <a:schemeClr val="dk2"/>
              </a:buClr>
              <a:buSzPts val="1400"/>
              <a:buFont typeface="Lato"/>
              <a:buChar char="○"/>
              <a:defRPr>
                <a:solidFill>
                  <a:schemeClr val="dk2"/>
                </a:solidFill>
                <a:latin typeface="Lato"/>
                <a:ea typeface="Lato"/>
                <a:cs typeface="Lato"/>
                <a:sym typeface="Lato"/>
              </a:defRPr>
            </a:lvl8pPr>
            <a:lvl9pPr indent="-317500" lvl="8" marL="4114800" rtl="0">
              <a:lnSpc>
                <a:spcPct val="115000"/>
              </a:lnSpc>
              <a:spcBef>
                <a:spcPts val="1600"/>
              </a:spcBef>
              <a:spcAft>
                <a:spcPts val="1600"/>
              </a:spcAft>
              <a:buClr>
                <a:schemeClr val="dk2"/>
              </a:buClr>
              <a:buSzPts val="1400"/>
              <a:buFont typeface="Lato"/>
              <a:buChar char="■"/>
              <a:defRPr>
                <a:solidFill>
                  <a:schemeClr val="dk2"/>
                </a:solidFill>
                <a:latin typeface="Lato"/>
                <a:ea typeface="Lato"/>
                <a:cs typeface="Lato"/>
                <a:sym typeface="Lat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latin typeface="Lato"/>
                <a:ea typeface="Lato"/>
                <a:cs typeface="Lato"/>
                <a:sym typeface="Lato"/>
              </a:defRPr>
            </a:lvl1pPr>
            <a:lvl2pPr lvl="1" rtl="0" algn="r">
              <a:buNone/>
              <a:defRPr sz="1000">
                <a:solidFill>
                  <a:schemeClr val="dk2"/>
                </a:solidFill>
                <a:latin typeface="Lato"/>
                <a:ea typeface="Lato"/>
                <a:cs typeface="Lato"/>
                <a:sym typeface="Lato"/>
              </a:defRPr>
            </a:lvl2pPr>
            <a:lvl3pPr lvl="2" rtl="0" algn="r">
              <a:buNone/>
              <a:defRPr sz="1000">
                <a:solidFill>
                  <a:schemeClr val="dk2"/>
                </a:solidFill>
                <a:latin typeface="Lato"/>
                <a:ea typeface="Lato"/>
                <a:cs typeface="Lato"/>
                <a:sym typeface="Lato"/>
              </a:defRPr>
            </a:lvl3pPr>
            <a:lvl4pPr lvl="3" rtl="0" algn="r">
              <a:buNone/>
              <a:defRPr sz="1000">
                <a:solidFill>
                  <a:schemeClr val="dk2"/>
                </a:solidFill>
                <a:latin typeface="Lato"/>
                <a:ea typeface="Lato"/>
                <a:cs typeface="Lato"/>
                <a:sym typeface="Lato"/>
              </a:defRPr>
            </a:lvl4pPr>
            <a:lvl5pPr lvl="4" rtl="0" algn="r">
              <a:buNone/>
              <a:defRPr sz="1000">
                <a:solidFill>
                  <a:schemeClr val="dk2"/>
                </a:solidFill>
                <a:latin typeface="Lato"/>
                <a:ea typeface="Lato"/>
                <a:cs typeface="Lato"/>
                <a:sym typeface="Lato"/>
              </a:defRPr>
            </a:lvl5pPr>
            <a:lvl6pPr lvl="5" rtl="0" algn="r">
              <a:buNone/>
              <a:defRPr sz="1000">
                <a:solidFill>
                  <a:schemeClr val="dk2"/>
                </a:solidFill>
                <a:latin typeface="Lato"/>
                <a:ea typeface="Lato"/>
                <a:cs typeface="Lato"/>
                <a:sym typeface="Lato"/>
              </a:defRPr>
            </a:lvl6pPr>
            <a:lvl7pPr lvl="6" rtl="0" algn="r">
              <a:buNone/>
              <a:defRPr sz="1000">
                <a:solidFill>
                  <a:schemeClr val="dk2"/>
                </a:solidFill>
                <a:latin typeface="Lato"/>
                <a:ea typeface="Lato"/>
                <a:cs typeface="Lato"/>
                <a:sym typeface="Lato"/>
              </a:defRPr>
            </a:lvl7pPr>
            <a:lvl8pPr lvl="7" rtl="0" algn="r">
              <a:buNone/>
              <a:defRPr sz="1000">
                <a:solidFill>
                  <a:schemeClr val="dk2"/>
                </a:solidFill>
                <a:latin typeface="Lato"/>
                <a:ea typeface="Lato"/>
                <a:cs typeface="Lato"/>
                <a:sym typeface="Lato"/>
              </a:defRPr>
            </a:lvl8pPr>
            <a:lvl9pPr lvl="8" rtl="0" algn="r">
              <a:buNone/>
              <a:defRPr sz="1000">
                <a:solidFill>
                  <a:schemeClr val="dk2"/>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3C78D8"/>
        </a:solidFill>
      </p:bgPr>
    </p:bg>
    <p:spTree>
      <p:nvGrpSpPr>
        <p:cNvPr id="71" name="Shape 71"/>
        <p:cNvGrpSpPr/>
        <p:nvPr/>
      </p:nvGrpSpPr>
      <p:grpSpPr>
        <a:xfrm>
          <a:off x="0" y="0"/>
          <a:ext cx="0" cy="0"/>
          <a:chOff x="0" y="0"/>
          <a:chExt cx="0" cy="0"/>
        </a:xfrm>
      </p:grpSpPr>
      <p:pic>
        <p:nvPicPr>
          <p:cNvPr id="72" name="Google Shape;72;p13"/>
          <p:cNvPicPr preferRelativeResize="0"/>
          <p:nvPr/>
        </p:nvPicPr>
        <p:blipFill>
          <a:blip r:embed="rId3">
            <a:alphaModFix/>
          </a:blip>
          <a:stretch>
            <a:fillRect/>
          </a:stretch>
        </p:blipFill>
        <p:spPr>
          <a:xfrm flipH="1">
            <a:off x="3920925" y="563300"/>
            <a:ext cx="4844851" cy="3916850"/>
          </a:xfrm>
          <a:prstGeom prst="rect">
            <a:avLst/>
          </a:prstGeom>
          <a:noFill/>
          <a:ln>
            <a:noFill/>
          </a:ln>
        </p:spPr>
      </p:pic>
      <p:sp>
        <p:nvSpPr>
          <p:cNvPr id="73" name="Google Shape;73;p13"/>
          <p:cNvSpPr txBox="1"/>
          <p:nvPr>
            <p:ph type="ctrTitle"/>
          </p:nvPr>
        </p:nvSpPr>
        <p:spPr>
          <a:xfrm>
            <a:off x="237625" y="630225"/>
            <a:ext cx="6384000" cy="1484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300"/>
              <a:t>Ground water</a:t>
            </a:r>
            <a:br>
              <a:rPr lang="en" sz="3300"/>
            </a:br>
            <a:r>
              <a:rPr lang="en" sz="2500"/>
              <a:t>Water Quality </a:t>
            </a:r>
            <a:endParaRPr sz="2500"/>
          </a:p>
          <a:p>
            <a:pPr indent="0" lvl="0" marL="0" rtl="0" algn="l">
              <a:spcBef>
                <a:spcPts val="0"/>
              </a:spcBef>
              <a:spcAft>
                <a:spcPts val="0"/>
              </a:spcAft>
              <a:buNone/>
            </a:pPr>
            <a:r>
              <a:rPr lang="en" sz="2500"/>
              <a:t>Regulatory Information</a:t>
            </a:r>
            <a:endParaRPr sz="100">
              <a:highlight>
                <a:srgbClr val="F6F6F6"/>
              </a:highlight>
              <a:latin typeface="Lato"/>
              <a:ea typeface="Lato"/>
              <a:cs typeface="Lato"/>
              <a:sym typeface="Lato"/>
            </a:endParaRPr>
          </a:p>
          <a:p>
            <a:pPr indent="0" lvl="0" marL="0" rtl="0" algn="l">
              <a:spcBef>
                <a:spcPts val="0"/>
              </a:spcBef>
              <a:spcAft>
                <a:spcPts val="0"/>
              </a:spcAft>
              <a:buNone/>
            </a:pPr>
            <a:r>
              <a:rPr lang="en" sz="1700"/>
              <a:t>Cali, USA</a:t>
            </a:r>
            <a:endParaRPr sz="1500"/>
          </a:p>
        </p:txBody>
      </p:sp>
      <p:sp>
        <p:nvSpPr>
          <p:cNvPr id="74" name="Google Shape;74;p13"/>
          <p:cNvSpPr txBox="1"/>
          <p:nvPr>
            <p:ph idx="1" type="subTitle"/>
          </p:nvPr>
        </p:nvSpPr>
        <p:spPr>
          <a:xfrm>
            <a:off x="263867" y="3479575"/>
            <a:ext cx="6331500" cy="12417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1600"/>
              <a:t>Analytics </a:t>
            </a:r>
            <a:r>
              <a:rPr lang="en" sz="1600"/>
              <a:t>by:</a:t>
            </a:r>
            <a:endParaRPr sz="1600"/>
          </a:p>
          <a:p>
            <a:pPr indent="0" lvl="0" marL="0" rtl="0" algn="l">
              <a:spcBef>
                <a:spcPts val="0"/>
              </a:spcBef>
              <a:spcAft>
                <a:spcPts val="0"/>
              </a:spcAft>
              <a:buNone/>
            </a:pPr>
            <a:r>
              <a:rPr lang="en" sz="1600"/>
              <a:t>Khalid, Amna, Zainab</a:t>
            </a:r>
            <a:r>
              <a:rPr lang="en" sz="2000"/>
              <a:t> </a:t>
            </a:r>
            <a:endParaRPr sz="2000"/>
          </a:p>
          <a:p>
            <a:pPr indent="0" lvl="0" marL="0" rtl="0" algn="l">
              <a:spcBef>
                <a:spcPts val="0"/>
              </a:spcBef>
              <a:spcAft>
                <a:spcPts val="0"/>
              </a:spcAft>
              <a:buNone/>
            </a:pPr>
            <a:r>
              <a:rPr lang="en" sz="1100"/>
              <a:t>(Group 9)</a:t>
            </a:r>
            <a:endParaRPr b="1" sz="11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2"/>
          <p:cNvSpPr txBox="1"/>
          <p:nvPr>
            <p:ph idx="4294967295" type="title"/>
          </p:nvPr>
        </p:nvSpPr>
        <p:spPr>
          <a:xfrm>
            <a:off x="584000" y="350325"/>
            <a:ext cx="4193100" cy="46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highlight>
                  <a:srgbClr val="FFFFFF"/>
                </a:highlight>
              </a:rPr>
              <a:t>Aims &amp; Objectives</a:t>
            </a:r>
            <a:endParaRPr sz="2000">
              <a:solidFill>
                <a:schemeClr val="dk1"/>
              </a:solidFill>
              <a:highlight>
                <a:srgbClr val="FFFFFF"/>
              </a:highlight>
            </a:endParaRPr>
          </a:p>
          <a:p>
            <a:pPr indent="0" lvl="0" marL="0" rtl="0" algn="l">
              <a:spcBef>
                <a:spcPts val="1600"/>
              </a:spcBef>
              <a:spcAft>
                <a:spcPts val="1600"/>
              </a:spcAft>
              <a:buNone/>
            </a:pPr>
            <a:r>
              <a:t/>
            </a:r>
            <a:endParaRPr sz="2000">
              <a:solidFill>
                <a:schemeClr val="dk1"/>
              </a:solidFill>
              <a:highlight>
                <a:srgbClr val="FFFFFF"/>
              </a:highlight>
            </a:endParaRPr>
          </a:p>
        </p:txBody>
      </p:sp>
      <p:sp>
        <p:nvSpPr>
          <p:cNvPr id="133" name="Google Shape;133;p22"/>
          <p:cNvSpPr txBox="1"/>
          <p:nvPr>
            <p:ph idx="4294967295" type="title"/>
          </p:nvPr>
        </p:nvSpPr>
        <p:spPr>
          <a:xfrm>
            <a:off x="584000" y="1174350"/>
            <a:ext cx="7822200" cy="311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500">
                <a:highlight>
                  <a:srgbClr val="FFFFFF"/>
                </a:highlight>
              </a:rPr>
              <a:t>People’s Education - by raising </a:t>
            </a:r>
            <a:r>
              <a:rPr b="0" lang="en" sz="1500">
                <a:highlight>
                  <a:srgbClr val="FFFFFF"/>
                </a:highlight>
              </a:rPr>
              <a:t>awareness on sustainable practises (disposable bins for example) and how</a:t>
            </a:r>
            <a:r>
              <a:rPr b="0" lang="en" sz="1500">
                <a:highlight>
                  <a:srgbClr val="FFFFFF"/>
                </a:highlight>
              </a:rPr>
              <a:t> to </a:t>
            </a:r>
            <a:r>
              <a:rPr b="0" lang="en" sz="1500">
                <a:solidFill>
                  <a:srgbClr val="1D1C1D"/>
                </a:solidFill>
                <a:highlight>
                  <a:srgbClr val="F8F8F8"/>
                </a:highlight>
              </a:rPr>
              <a:t>prevent the causes of high pollution which affects the life quality and the water quality in the environment - Objective: </a:t>
            </a:r>
            <a:endParaRPr b="0" sz="1500">
              <a:highlight>
                <a:srgbClr val="FFFFFF"/>
              </a:highlight>
            </a:endParaRPr>
          </a:p>
          <a:p>
            <a:pPr indent="0" lvl="0" marL="0" rtl="0" algn="l">
              <a:lnSpc>
                <a:spcPct val="115000"/>
              </a:lnSpc>
              <a:spcBef>
                <a:spcPts val="1600"/>
              </a:spcBef>
              <a:spcAft>
                <a:spcPts val="0"/>
              </a:spcAft>
              <a:buNone/>
            </a:pPr>
            <a:r>
              <a:rPr b="0" lang="en" sz="1500">
                <a:highlight>
                  <a:srgbClr val="FFFFFF"/>
                </a:highlight>
              </a:rPr>
              <a:t>Frequent </a:t>
            </a:r>
            <a:r>
              <a:rPr b="0" lang="en" sz="1500">
                <a:highlight>
                  <a:srgbClr val="FFFFFF"/>
                </a:highlight>
              </a:rPr>
              <a:t>inspections - Increasing the site visits will lead to earlier discovery of leaks to avoid the increasing of pollution. </a:t>
            </a:r>
            <a:endParaRPr b="0" sz="1500">
              <a:highlight>
                <a:srgbClr val="FFFFFF"/>
              </a:highlight>
            </a:endParaRPr>
          </a:p>
          <a:p>
            <a:pPr indent="0" lvl="0" marL="0" rtl="0" algn="l">
              <a:lnSpc>
                <a:spcPct val="115000"/>
              </a:lnSpc>
              <a:spcBef>
                <a:spcPts val="1600"/>
              </a:spcBef>
              <a:spcAft>
                <a:spcPts val="0"/>
              </a:spcAft>
              <a:buNone/>
            </a:pPr>
            <a:r>
              <a:rPr b="0" lang="en" sz="1500">
                <a:highlight>
                  <a:srgbClr val="FFFFFF"/>
                </a:highlight>
              </a:rPr>
              <a:t>The use of CalEnviroScreen 4.0 - Using the updated screening tool to have accurate scores and </a:t>
            </a:r>
            <a:r>
              <a:rPr b="0" lang="en" sz="1500">
                <a:solidFill>
                  <a:srgbClr val="1D1C1D"/>
                </a:solidFill>
                <a:highlight>
                  <a:srgbClr val="F8F8F8"/>
                </a:highlight>
              </a:rPr>
              <a:t>updated demographic data to help with quicker and finding of leak locations.</a:t>
            </a:r>
            <a:endParaRPr b="0" sz="1500">
              <a:highlight>
                <a:srgbClr val="FFFFFF"/>
              </a:highlight>
            </a:endParaRPr>
          </a:p>
          <a:p>
            <a:pPr indent="0" lvl="0" marL="0" rtl="0" algn="l">
              <a:lnSpc>
                <a:spcPct val="115000"/>
              </a:lnSpc>
              <a:spcBef>
                <a:spcPts val="1600"/>
              </a:spcBef>
              <a:spcAft>
                <a:spcPts val="1600"/>
              </a:spcAft>
              <a:buNone/>
            </a:pPr>
            <a:r>
              <a:t/>
            </a:r>
            <a:endParaRPr b="0" sz="1500">
              <a:highlight>
                <a:srgbClr val="FFFFFF"/>
              </a:highlight>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idx="4294967295" type="title"/>
          </p:nvPr>
        </p:nvSpPr>
        <p:spPr>
          <a:xfrm>
            <a:off x="584000" y="350325"/>
            <a:ext cx="4193100" cy="46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highlight>
                  <a:srgbClr val="FFFFFF"/>
                </a:highlight>
              </a:rPr>
              <a:t>Conclusion &amp;  Recommendations</a:t>
            </a:r>
            <a:endParaRPr sz="2000">
              <a:solidFill>
                <a:schemeClr val="dk1"/>
              </a:solidFill>
              <a:highlight>
                <a:srgbClr val="FFFFFF"/>
              </a:highlight>
            </a:endParaRPr>
          </a:p>
          <a:p>
            <a:pPr indent="0" lvl="0" marL="0" rtl="0" algn="l">
              <a:spcBef>
                <a:spcPts val="1600"/>
              </a:spcBef>
              <a:spcAft>
                <a:spcPts val="0"/>
              </a:spcAft>
              <a:buNone/>
            </a:pPr>
            <a:r>
              <a:t/>
            </a:r>
            <a:endParaRPr sz="2000">
              <a:solidFill>
                <a:schemeClr val="dk1"/>
              </a:solidFill>
              <a:highlight>
                <a:srgbClr val="FFFFFF"/>
              </a:highlight>
            </a:endParaRPr>
          </a:p>
          <a:p>
            <a:pPr indent="0" lvl="0" marL="0" rtl="0" algn="l">
              <a:spcBef>
                <a:spcPts val="1600"/>
              </a:spcBef>
              <a:spcAft>
                <a:spcPts val="1600"/>
              </a:spcAft>
              <a:buNone/>
            </a:pPr>
            <a:r>
              <a:t/>
            </a:r>
            <a:endParaRPr sz="2000">
              <a:solidFill>
                <a:schemeClr val="dk1"/>
              </a:solidFill>
              <a:highlight>
                <a:srgbClr val="FFFFFF"/>
              </a:highlight>
            </a:endParaRPr>
          </a:p>
        </p:txBody>
      </p:sp>
      <p:sp>
        <p:nvSpPr>
          <p:cNvPr id="139" name="Google Shape;139;p23"/>
          <p:cNvSpPr txBox="1"/>
          <p:nvPr>
            <p:ph idx="4294967295" type="title"/>
          </p:nvPr>
        </p:nvSpPr>
        <p:spPr>
          <a:xfrm>
            <a:off x="584000" y="1511925"/>
            <a:ext cx="7822200" cy="3110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500">
                <a:solidFill>
                  <a:srgbClr val="001D35"/>
                </a:solidFill>
                <a:highlight>
                  <a:srgbClr val="FFFFFF"/>
                </a:highlight>
              </a:rPr>
              <a:t>By investing in public awareness, increasing inspection frequency, and utilizing advanced screening tools, it is possible to significantly reduce pollution, improve environmental quality, and enhance the overall well-being of communities. This holistic approach, combining preventative education with proactive detection and remediation, is essential for creating a more sustainable and healthy environment.</a:t>
            </a:r>
            <a:endParaRPr b="0" sz="1500">
              <a:solidFill>
                <a:srgbClr val="001D35"/>
              </a:solidFill>
              <a:highlight>
                <a:srgbClr val="FFFFFF"/>
              </a:highlight>
            </a:endParaRPr>
          </a:p>
          <a:p>
            <a:pPr indent="0" lvl="0" marL="0" rtl="0" algn="l">
              <a:lnSpc>
                <a:spcPct val="115000"/>
              </a:lnSpc>
              <a:spcBef>
                <a:spcPts val="1600"/>
              </a:spcBef>
              <a:spcAft>
                <a:spcPts val="1600"/>
              </a:spcAft>
              <a:buClr>
                <a:schemeClr val="dk2"/>
              </a:buClr>
              <a:buSzPts val="1100"/>
              <a:buFont typeface="Arial"/>
              <a:buNone/>
            </a:pPr>
            <a:r>
              <a:rPr b="0" lang="en" sz="1500"/>
              <a:t>Implementing a comprehensive strategy to mitigate pollution that includes public education on sustainable practices and increased site inspections, leveraging the CalEnviroScreen 4.0 tool to pinpoint and address pollution sources</a:t>
            </a:r>
            <a:r>
              <a:rPr b="0" lang="en" sz="1500">
                <a:solidFill>
                  <a:srgbClr val="001D35"/>
                </a:solidFill>
                <a:highlight>
                  <a:srgbClr val="FFFFFF"/>
                </a:highlight>
              </a:rPr>
              <a:t>.</a:t>
            </a:r>
            <a:endParaRPr b="0" sz="1500">
              <a:solidFill>
                <a:srgbClr val="001D35"/>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4"/>
          <p:cNvSpPr txBox="1"/>
          <p:nvPr>
            <p:ph idx="4294967295" type="title"/>
          </p:nvPr>
        </p:nvSpPr>
        <p:spPr>
          <a:xfrm>
            <a:off x="535775" y="712150"/>
            <a:ext cx="5197200" cy="7680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3600">
                <a:solidFill>
                  <a:schemeClr val="dk1"/>
                </a:solidFill>
              </a:rPr>
              <a:t>Introduction</a:t>
            </a:r>
            <a:endParaRPr sz="2400"/>
          </a:p>
        </p:txBody>
      </p:sp>
      <p:sp>
        <p:nvSpPr>
          <p:cNvPr id="80" name="Google Shape;80;p14"/>
          <p:cNvSpPr txBox="1"/>
          <p:nvPr>
            <p:ph idx="4294967295" type="title"/>
          </p:nvPr>
        </p:nvSpPr>
        <p:spPr>
          <a:xfrm>
            <a:off x="535775" y="1480150"/>
            <a:ext cx="8608200" cy="3195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0" lang="en" sz="1700">
                <a:latin typeface="Comic Sans MS"/>
                <a:ea typeface="Comic Sans MS"/>
                <a:cs typeface="Comic Sans MS"/>
                <a:sym typeface="Comic Sans MS"/>
              </a:rPr>
              <a:t>Ground water</a:t>
            </a:r>
            <a:r>
              <a:rPr b="0" lang="en" sz="1500"/>
              <a:t> is the underground water found in soil and rock formations called aquifers which is located beneath the Earth's surface. Ground water gets there through the process of infiltration, where rainwater and surface water seep down through the soil and porous rocks.</a:t>
            </a:r>
            <a:endParaRPr b="0" sz="1500"/>
          </a:p>
          <a:p>
            <a:pPr indent="0" lvl="0" marL="0" rtl="0" algn="l">
              <a:lnSpc>
                <a:spcPct val="115000"/>
              </a:lnSpc>
              <a:spcBef>
                <a:spcPts val="1600"/>
              </a:spcBef>
              <a:spcAft>
                <a:spcPts val="0"/>
              </a:spcAft>
              <a:buClr>
                <a:schemeClr val="dk2"/>
              </a:buClr>
              <a:buSzPts val="1100"/>
              <a:buFont typeface="Arial"/>
              <a:buNone/>
            </a:pPr>
            <a:r>
              <a:rPr b="0" i="1" lang="en" sz="1700">
                <a:latin typeface="Comic Sans MS"/>
                <a:ea typeface="Comic Sans MS"/>
                <a:cs typeface="Comic Sans MS"/>
                <a:sym typeface="Comic Sans MS"/>
              </a:rPr>
              <a:t>Groundwater quality regulation</a:t>
            </a:r>
            <a:r>
              <a:rPr b="0" lang="en" sz="1300">
                <a:latin typeface="Lato"/>
                <a:ea typeface="Lato"/>
                <a:cs typeface="Lato"/>
                <a:sym typeface="Lato"/>
              </a:rPr>
              <a:t> </a:t>
            </a:r>
            <a:r>
              <a:rPr b="0" lang="en" sz="1500"/>
              <a:t>aims to protect underground water resources from pollution and ensure their suitability for various uses,  including drinking water, agriculture, and ecosystem support. </a:t>
            </a:r>
            <a:endParaRPr b="0" sz="1500"/>
          </a:p>
          <a:p>
            <a:pPr indent="0" lvl="0" marL="0" rtl="0" algn="l">
              <a:lnSpc>
                <a:spcPct val="115000"/>
              </a:lnSpc>
              <a:spcBef>
                <a:spcPts val="1600"/>
              </a:spcBef>
              <a:spcAft>
                <a:spcPts val="1600"/>
              </a:spcAft>
              <a:buNone/>
            </a:pPr>
            <a:r>
              <a:t/>
            </a:r>
            <a:endParaRPr b="0" sz="13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5"/>
          <p:cNvSpPr txBox="1"/>
          <p:nvPr>
            <p:ph idx="4294967295" type="title"/>
          </p:nvPr>
        </p:nvSpPr>
        <p:spPr>
          <a:xfrm>
            <a:off x="404400" y="907950"/>
            <a:ext cx="8871000" cy="76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highlight>
                  <a:srgbClr val="FFFFFF"/>
                </a:highlight>
              </a:rPr>
              <a:t>RWQCB - Regional Water Quality Control Board &amp; </a:t>
            </a:r>
            <a:r>
              <a:rPr lang="en" sz="2000">
                <a:solidFill>
                  <a:schemeClr val="dk1"/>
                </a:solidFill>
                <a:highlight>
                  <a:srgbClr val="FFFFFF"/>
                </a:highlight>
              </a:rPr>
              <a:t>CalEnviroScreen</a:t>
            </a:r>
            <a:endParaRPr sz="2300">
              <a:solidFill>
                <a:schemeClr val="dk1"/>
              </a:solidFill>
              <a:highlight>
                <a:srgbClr val="FFFFFF"/>
              </a:highlight>
            </a:endParaRPr>
          </a:p>
          <a:p>
            <a:pPr indent="0" lvl="0" marL="0" rtl="0" algn="l">
              <a:spcBef>
                <a:spcPts val="1600"/>
              </a:spcBef>
              <a:spcAft>
                <a:spcPts val="1600"/>
              </a:spcAft>
              <a:buNone/>
            </a:pPr>
            <a:r>
              <a:t/>
            </a:r>
            <a:endParaRPr b="0" sz="1900">
              <a:solidFill>
                <a:schemeClr val="dk1"/>
              </a:solidFill>
              <a:highlight>
                <a:srgbClr val="FFFFFF"/>
              </a:highlight>
            </a:endParaRPr>
          </a:p>
        </p:txBody>
      </p:sp>
      <p:sp>
        <p:nvSpPr>
          <p:cNvPr id="86" name="Google Shape;86;p15"/>
          <p:cNvSpPr txBox="1"/>
          <p:nvPr>
            <p:ph idx="4294967295" type="title"/>
          </p:nvPr>
        </p:nvSpPr>
        <p:spPr>
          <a:xfrm>
            <a:off x="535800" y="1675950"/>
            <a:ext cx="8608200" cy="180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b="0" lang="en" sz="1600">
                <a:solidFill>
                  <a:srgbClr val="001D35"/>
                </a:solidFill>
                <a:highlight>
                  <a:srgbClr val="FFFFFF"/>
                </a:highlight>
              </a:rPr>
              <a:t>California has nine </a:t>
            </a:r>
            <a:r>
              <a:rPr lang="en" sz="1600">
                <a:solidFill>
                  <a:srgbClr val="001D35"/>
                </a:solidFill>
                <a:highlight>
                  <a:srgbClr val="FFFFFF"/>
                </a:highlight>
              </a:rPr>
              <a:t>RWQCBs</a:t>
            </a:r>
            <a:r>
              <a:rPr b="0" lang="en" sz="1600">
                <a:solidFill>
                  <a:srgbClr val="001D35"/>
                </a:solidFill>
                <a:highlight>
                  <a:srgbClr val="FFFFFF"/>
                </a:highlight>
              </a:rPr>
              <a:t>, each responsible for a specific geographic region of the state.</a:t>
            </a:r>
            <a:endParaRPr b="0" sz="1600">
              <a:solidFill>
                <a:srgbClr val="001D35"/>
              </a:solidFill>
              <a:highlight>
                <a:srgbClr val="FFFFFF"/>
              </a:highlight>
            </a:endParaRPr>
          </a:p>
          <a:p>
            <a:pPr indent="0" lvl="0" marL="0" marR="190500" rtl="0" algn="l">
              <a:lnSpc>
                <a:spcPct val="146668"/>
              </a:lnSpc>
              <a:spcBef>
                <a:spcPts val="1600"/>
              </a:spcBef>
              <a:spcAft>
                <a:spcPts val="0"/>
              </a:spcAft>
              <a:buClr>
                <a:schemeClr val="dk2"/>
              </a:buClr>
              <a:buSzPts val="1100"/>
              <a:buFont typeface="Arial"/>
              <a:buNone/>
            </a:pPr>
            <a:r>
              <a:rPr lang="en" sz="1600">
                <a:highlight>
                  <a:srgbClr val="FFFFFF"/>
                </a:highlight>
              </a:rPr>
              <a:t>CalEnviroScreen</a:t>
            </a:r>
            <a:r>
              <a:rPr b="0" lang="en" sz="1600">
                <a:highlight>
                  <a:srgbClr val="FFFFFF"/>
                </a:highlight>
              </a:rPr>
              <a:t> aims to identify communities with high pollution burdens and populations that are particularly sensitive to pollution's impacts. </a:t>
            </a:r>
            <a:endParaRPr b="0" sz="1600">
              <a:highlight>
                <a:srgbClr val="FFFFFF"/>
              </a:high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6"/>
          <p:cNvSpPr txBox="1"/>
          <p:nvPr>
            <p:ph idx="4294967295" type="title"/>
          </p:nvPr>
        </p:nvSpPr>
        <p:spPr>
          <a:xfrm>
            <a:off x="584000" y="306250"/>
            <a:ext cx="5856900" cy="650700"/>
          </a:xfrm>
          <a:prstGeom prst="rect">
            <a:avLst/>
          </a:prstGeom>
        </p:spPr>
        <p:txBody>
          <a:bodyPr anchorCtr="0" anchor="t" bIns="91425" lIns="91425" spcFirstLastPara="1" rIns="91425" wrap="square" tIns="91425">
            <a:noAutofit/>
          </a:bodyPr>
          <a:lstStyle/>
          <a:p>
            <a:pPr indent="0" lvl="0" marL="190500" marR="190500" rtl="0" algn="l">
              <a:lnSpc>
                <a:spcPct val="146668"/>
              </a:lnSpc>
              <a:spcBef>
                <a:spcPts val="0"/>
              </a:spcBef>
              <a:spcAft>
                <a:spcPts val="0"/>
              </a:spcAft>
              <a:buClr>
                <a:schemeClr val="dk2"/>
              </a:buClr>
              <a:buSzPts val="1100"/>
              <a:buFont typeface="Arial"/>
              <a:buNone/>
            </a:pPr>
            <a:r>
              <a:rPr lang="en" sz="1800">
                <a:solidFill>
                  <a:schemeClr val="dk1"/>
                </a:solidFill>
                <a:highlight>
                  <a:srgbClr val="F8F8F8"/>
                </a:highlight>
              </a:rPr>
              <a:t>CalEnviroScreen 3.0 vs CalEnviroScreen 4.0</a:t>
            </a:r>
            <a:endParaRPr sz="1800">
              <a:solidFill>
                <a:schemeClr val="dk1"/>
              </a:solidFill>
              <a:highlight>
                <a:srgbClr val="FFFFFF"/>
              </a:highlight>
            </a:endParaRPr>
          </a:p>
        </p:txBody>
      </p:sp>
      <p:sp>
        <p:nvSpPr>
          <p:cNvPr id="92" name="Google Shape;92;p16"/>
          <p:cNvSpPr txBox="1"/>
          <p:nvPr>
            <p:ph idx="4294967295" type="title"/>
          </p:nvPr>
        </p:nvSpPr>
        <p:spPr>
          <a:xfrm>
            <a:off x="5322300" y="980250"/>
            <a:ext cx="3821700" cy="3183000"/>
          </a:xfrm>
          <a:prstGeom prst="rect">
            <a:avLst/>
          </a:prstGeom>
        </p:spPr>
        <p:txBody>
          <a:bodyPr anchorCtr="0" anchor="t" bIns="91425" lIns="91425" spcFirstLastPara="1" rIns="91425" wrap="square" tIns="91425">
            <a:noAutofit/>
          </a:bodyPr>
          <a:lstStyle/>
          <a:p>
            <a:pPr indent="0" lvl="0" marL="190500" marR="190500" rtl="0" algn="l">
              <a:lnSpc>
                <a:spcPct val="146668"/>
              </a:lnSpc>
              <a:spcBef>
                <a:spcPts val="0"/>
              </a:spcBef>
              <a:spcAft>
                <a:spcPts val="0"/>
              </a:spcAft>
              <a:buNone/>
            </a:pPr>
            <a:r>
              <a:rPr b="0" lang="en" sz="1500">
                <a:solidFill>
                  <a:srgbClr val="1D1C1D"/>
                </a:solidFill>
                <a:highlight>
                  <a:srgbClr val="F8F8F8"/>
                </a:highlight>
              </a:rPr>
              <a:t>The purpose use of both is the same; </a:t>
            </a:r>
            <a:r>
              <a:rPr b="0" lang="en" sz="1500">
                <a:solidFill>
                  <a:srgbClr val="1D1C1D"/>
                </a:solidFill>
                <a:highlight>
                  <a:srgbClr val="F8F8F8"/>
                </a:highlight>
              </a:rPr>
              <a:t>identifying</a:t>
            </a:r>
            <a:r>
              <a:rPr b="0" lang="en" sz="1500">
                <a:solidFill>
                  <a:srgbClr val="1D1C1D"/>
                </a:solidFill>
                <a:highlight>
                  <a:srgbClr val="F8F8F8"/>
                </a:highlight>
              </a:rPr>
              <a:t> disadvantaged communities. However, 4.0 is the updated version which includes updated demographic data and new data sources in their calculations.</a:t>
            </a:r>
            <a:endParaRPr b="0" sz="1500">
              <a:solidFill>
                <a:srgbClr val="1D1C1D"/>
              </a:solidFill>
              <a:highlight>
                <a:srgbClr val="F8F8F8"/>
              </a:highlight>
            </a:endParaRPr>
          </a:p>
          <a:p>
            <a:pPr indent="0" lvl="0" marL="0" rtl="0" algn="l">
              <a:lnSpc>
                <a:spcPct val="115000"/>
              </a:lnSpc>
              <a:spcBef>
                <a:spcPts val="0"/>
              </a:spcBef>
              <a:spcAft>
                <a:spcPts val="1600"/>
              </a:spcAft>
              <a:buNone/>
            </a:pPr>
            <a:r>
              <a:t/>
            </a:r>
            <a:endParaRPr b="0" sz="1300">
              <a:latin typeface="Lato"/>
              <a:ea typeface="Lato"/>
              <a:cs typeface="Lato"/>
              <a:sym typeface="Lato"/>
            </a:endParaRPr>
          </a:p>
        </p:txBody>
      </p:sp>
      <p:graphicFrame>
        <p:nvGraphicFramePr>
          <p:cNvPr id="93" name="Google Shape;93;p16"/>
          <p:cNvGraphicFramePr/>
          <p:nvPr/>
        </p:nvGraphicFramePr>
        <p:xfrm>
          <a:off x="436150" y="989975"/>
          <a:ext cx="3000000" cy="3000000"/>
        </p:xfrm>
        <a:graphic>
          <a:graphicData uri="http://schemas.openxmlformats.org/drawingml/2006/table">
            <a:tbl>
              <a:tblPr>
                <a:noFill/>
                <a:tableStyleId>{CF63C2F9-A312-4835-B5CF-4ADB1F4D8A57}</a:tableStyleId>
              </a:tblPr>
              <a:tblGrid>
                <a:gridCol w="2252000"/>
                <a:gridCol w="2221800"/>
              </a:tblGrid>
              <a:tr h="558650">
                <a:tc>
                  <a:txBody>
                    <a:bodyPr/>
                    <a:lstStyle/>
                    <a:p>
                      <a:pPr indent="0" lvl="0" marL="0" rtl="0" algn="ctr">
                        <a:lnSpc>
                          <a:spcPct val="115000"/>
                        </a:lnSpc>
                        <a:spcBef>
                          <a:spcPts val="0"/>
                        </a:spcBef>
                        <a:spcAft>
                          <a:spcPts val="1000"/>
                        </a:spcAft>
                        <a:buClr>
                          <a:srgbClr val="000000"/>
                        </a:buClr>
                        <a:buSzPts val="1100"/>
                        <a:buFont typeface="Arial"/>
                        <a:buNone/>
                      </a:pPr>
                      <a:r>
                        <a:rPr b="1" lang="en" sz="1500">
                          <a:solidFill>
                            <a:srgbClr val="000000"/>
                          </a:solidFill>
                          <a:highlight>
                            <a:srgbClr val="FFFFFF"/>
                          </a:highlight>
                        </a:rPr>
                        <a:t>CalEnviroScreen 3 Score</a:t>
                      </a:r>
                      <a:endParaRPr b="1" sz="1500">
                        <a:highlight>
                          <a:srgbClr val="FFFFFF"/>
                        </a:highlight>
                      </a:endParaRPr>
                    </a:p>
                  </a:txBody>
                  <a:tcPr marT="63500" marB="63500" marR="63500" marL="63500" anchor="ctr"/>
                </a:tc>
                <a:tc>
                  <a:txBody>
                    <a:bodyPr/>
                    <a:lstStyle/>
                    <a:p>
                      <a:pPr indent="0" lvl="0" marL="0" rtl="0" algn="ctr">
                        <a:lnSpc>
                          <a:spcPct val="115000"/>
                        </a:lnSpc>
                        <a:spcBef>
                          <a:spcPts val="0"/>
                        </a:spcBef>
                        <a:spcAft>
                          <a:spcPts val="1000"/>
                        </a:spcAft>
                        <a:buClr>
                          <a:srgbClr val="000000"/>
                        </a:buClr>
                        <a:buSzPts val="1100"/>
                        <a:buFont typeface="Arial"/>
                        <a:buNone/>
                      </a:pPr>
                      <a:r>
                        <a:rPr b="1" lang="en" sz="1500">
                          <a:solidFill>
                            <a:srgbClr val="000000"/>
                          </a:solidFill>
                          <a:highlight>
                            <a:srgbClr val="FFFFFF"/>
                          </a:highlight>
                        </a:rPr>
                        <a:t>CalEnviroScreen 4 Score</a:t>
                      </a:r>
                      <a:endParaRPr sz="1900"/>
                    </a:p>
                  </a:txBody>
                  <a:tcPr marT="91425" marB="91425" marR="91425" marL="91425" anchor="ctr"/>
                </a:tc>
              </a:tr>
              <a:tr h="354875">
                <a:tc>
                  <a:txBody>
                    <a:bodyPr/>
                    <a:lstStyle/>
                    <a:p>
                      <a:pPr indent="0" lvl="0" marL="0" rtl="0" algn="ctr">
                        <a:lnSpc>
                          <a:spcPct val="115000"/>
                        </a:lnSpc>
                        <a:spcBef>
                          <a:spcPts val="0"/>
                        </a:spcBef>
                        <a:spcAft>
                          <a:spcPts val="1000"/>
                        </a:spcAft>
                        <a:buNone/>
                      </a:pPr>
                      <a:r>
                        <a:rPr lang="en" sz="1500">
                          <a:highlight>
                            <a:srgbClr val="FFFFFF"/>
                          </a:highlight>
                        </a:rPr>
                        <a:t>16-20%</a:t>
                      </a:r>
                      <a:endParaRPr sz="1500">
                        <a:highlight>
                          <a:srgbClr val="FFFFFF"/>
                        </a:highlight>
                      </a:endParaRPr>
                    </a:p>
                  </a:txBody>
                  <a:tcPr marT="63500" marB="63500" marR="63500" marL="63500" anchor="ctr"/>
                </a:tc>
                <a:tc>
                  <a:txBody>
                    <a:bodyPr/>
                    <a:lstStyle/>
                    <a:p>
                      <a:pPr indent="0" lvl="0" marL="0" rtl="0" algn="ctr">
                        <a:lnSpc>
                          <a:spcPct val="115000"/>
                        </a:lnSpc>
                        <a:spcBef>
                          <a:spcPts val="0"/>
                        </a:spcBef>
                        <a:spcAft>
                          <a:spcPts val="1000"/>
                        </a:spcAft>
                        <a:buNone/>
                      </a:pPr>
                      <a:r>
                        <a:rPr lang="en" sz="1500">
                          <a:highlight>
                            <a:srgbClr val="FFFFFF"/>
                          </a:highlight>
                        </a:rPr>
                        <a:t>35-40%</a:t>
                      </a:r>
                      <a:endParaRPr sz="1500">
                        <a:highlight>
                          <a:srgbClr val="FFFFFF"/>
                        </a:highlight>
                      </a:endParaRPr>
                    </a:p>
                  </a:txBody>
                  <a:tcPr marT="63500" marB="63500" marR="63500" marL="63500" anchor="ctr"/>
                </a:tc>
              </a:tr>
              <a:tr h="354875">
                <a:tc>
                  <a:txBody>
                    <a:bodyPr/>
                    <a:lstStyle/>
                    <a:p>
                      <a:pPr indent="0" lvl="0" marL="0" rtl="0" algn="ctr">
                        <a:lnSpc>
                          <a:spcPct val="115000"/>
                        </a:lnSpc>
                        <a:spcBef>
                          <a:spcPts val="0"/>
                        </a:spcBef>
                        <a:spcAft>
                          <a:spcPts val="1000"/>
                        </a:spcAft>
                        <a:buNone/>
                      </a:pPr>
                      <a:r>
                        <a:rPr lang="en" sz="1500">
                          <a:highlight>
                            <a:srgbClr val="FFFFFF"/>
                          </a:highlight>
                        </a:rPr>
                        <a:t>91-95%</a:t>
                      </a:r>
                      <a:endParaRPr sz="1500">
                        <a:highlight>
                          <a:srgbClr val="FFFFFF"/>
                        </a:highlight>
                      </a:endParaRPr>
                    </a:p>
                  </a:txBody>
                  <a:tcPr marT="63500" marB="63500" marR="63500" marL="63500" anchor="ctr"/>
                </a:tc>
                <a:tc>
                  <a:txBody>
                    <a:bodyPr/>
                    <a:lstStyle/>
                    <a:p>
                      <a:pPr indent="0" lvl="0" marL="0" rtl="0" algn="ctr">
                        <a:lnSpc>
                          <a:spcPct val="115000"/>
                        </a:lnSpc>
                        <a:spcBef>
                          <a:spcPts val="0"/>
                        </a:spcBef>
                        <a:spcAft>
                          <a:spcPts val="1000"/>
                        </a:spcAft>
                        <a:buNone/>
                      </a:pPr>
                      <a:r>
                        <a:rPr lang="en" sz="1500">
                          <a:highlight>
                            <a:srgbClr val="FFFFFF"/>
                          </a:highlight>
                        </a:rPr>
                        <a:t>95-100% </a:t>
                      </a:r>
                      <a:endParaRPr sz="1500">
                        <a:highlight>
                          <a:srgbClr val="FFFFFF"/>
                        </a:highlight>
                      </a:endParaRPr>
                    </a:p>
                  </a:txBody>
                  <a:tcPr marT="63500" marB="63500" marR="63500" marL="63500" anchor="ctr"/>
                </a:tc>
              </a:tr>
              <a:tr h="354875">
                <a:tc>
                  <a:txBody>
                    <a:bodyPr/>
                    <a:lstStyle/>
                    <a:p>
                      <a:pPr indent="0" lvl="0" marL="0" rtl="0" algn="ctr">
                        <a:lnSpc>
                          <a:spcPct val="115000"/>
                        </a:lnSpc>
                        <a:spcBef>
                          <a:spcPts val="0"/>
                        </a:spcBef>
                        <a:spcAft>
                          <a:spcPts val="1000"/>
                        </a:spcAft>
                        <a:buNone/>
                      </a:pPr>
                      <a:r>
                        <a:rPr lang="en" sz="1500">
                          <a:highlight>
                            <a:srgbClr val="FFFFFF"/>
                          </a:highlight>
                        </a:rPr>
                        <a:t>36-40%</a:t>
                      </a:r>
                      <a:endParaRPr sz="1500">
                        <a:highlight>
                          <a:srgbClr val="FFFFFF"/>
                        </a:highlight>
                      </a:endParaRPr>
                    </a:p>
                  </a:txBody>
                  <a:tcPr marT="63500" marB="63500" marR="63500" marL="63500" anchor="ctr"/>
                </a:tc>
                <a:tc>
                  <a:txBody>
                    <a:bodyPr/>
                    <a:lstStyle/>
                    <a:p>
                      <a:pPr indent="0" lvl="0" marL="0" rtl="0" algn="ctr">
                        <a:lnSpc>
                          <a:spcPct val="115000"/>
                        </a:lnSpc>
                        <a:spcBef>
                          <a:spcPts val="0"/>
                        </a:spcBef>
                        <a:spcAft>
                          <a:spcPts val="1000"/>
                        </a:spcAft>
                        <a:buNone/>
                      </a:pPr>
                      <a:r>
                        <a:rPr lang="en" sz="1500">
                          <a:highlight>
                            <a:srgbClr val="FFFFFF"/>
                          </a:highlight>
                        </a:rPr>
                        <a:t>35-40%</a:t>
                      </a:r>
                      <a:endParaRPr sz="1500">
                        <a:highlight>
                          <a:srgbClr val="FFFFFF"/>
                        </a:highlight>
                      </a:endParaRPr>
                    </a:p>
                  </a:txBody>
                  <a:tcPr marT="63500" marB="63500" marR="63500" marL="63500" anchor="ctr"/>
                </a:tc>
              </a:tr>
              <a:tr h="354875">
                <a:tc>
                  <a:txBody>
                    <a:bodyPr/>
                    <a:lstStyle/>
                    <a:p>
                      <a:pPr indent="0" lvl="0" marL="0" rtl="0" algn="ctr">
                        <a:lnSpc>
                          <a:spcPct val="115000"/>
                        </a:lnSpc>
                        <a:spcBef>
                          <a:spcPts val="0"/>
                        </a:spcBef>
                        <a:spcAft>
                          <a:spcPts val="1000"/>
                        </a:spcAft>
                        <a:buNone/>
                      </a:pPr>
                      <a:r>
                        <a:rPr lang="en" sz="1500">
                          <a:highlight>
                            <a:srgbClr val="FFFFFF"/>
                          </a:highlight>
                        </a:rPr>
                        <a:t>76-80%</a:t>
                      </a:r>
                      <a:endParaRPr sz="1500">
                        <a:highlight>
                          <a:srgbClr val="FFFFFF"/>
                        </a:highlight>
                      </a:endParaRPr>
                    </a:p>
                  </a:txBody>
                  <a:tcPr marT="63500" marB="63500" marR="63500" marL="63500" anchor="ctr"/>
                </a:tc>
                <a:tc>
                  <a:txBody>
                    <a:bodyPr/>
                    <a:lstStyle/>
                    <a:p>
                      <a:pPr indent="0" lvl="0" marL="0" rtl="0" algn="ctr">
                        <a:lnSpc>
                          <a:spcPct val="115000"/>
                        </a:lnSpc>
                        <a:spcBef>
                          <a:spcPts val="0"/>
                        </a:spcBef>
                        <a:spcAft>
                          <a:spcPts val="1000"/>
                        </a:spcAft>
                        <a:buNone/>
                      </a:pPr>
                      <a:r>
                        <a:rPr lang="en" sz="1500">
                          <a:highlight>
                            <a:srgbClr val="FFFFFF"/>
                          </a:highlight>
                        </a:rPr>
                        <a:t>80-85%</a:t>
                      </a:r>
                      <a:endParaRPr sz="1500">
                        <a:highlight>
                          <a:srgbClr val="FFFFFF"/>
                        </a:highlight>
                      </a:endParaRPr>
                    </a:p>
                  </a:txBody>
                  <a:tcPr marT="63500" marB="63500" marR="63500" marL="63500" anchor="ctr"/>
                </a:tc>
              </a:tr>
              <a:tr h="354875">
                <a:tc>
                  <a:txBody>
                    <a:bodyPr/>
                    <a:lstStyle/>
                    <a:p>
                      <a:pPr indent="0" lvl="0" marL="0" rtl="0" algn="ctr">
                        <a:lnSpc>
                          <a:spcPct val="115000"/>
                        </a:lnSpc>
                        <a:spcBef>
                          <a:spcPts val="0"/>
                        </a:spcBef>
                        <a:spcAft>
                          <a:spcPts val="1000"/>
                        </a:spcAft>
                        <a:buNone/>
                      </a:pPr>
                      <a:r>
                        <a:rPr lang="en" sz="1500">
                          <a:highlight>
                            <a:srgbClr val="FFFFFF"/>
                          </a:highlight>
                        </a:rPr>
                        <a:t>81-85%</a:t>
                      </a:r>
                      <a:endParaRPr sz="1500">
                        <a:highlight>
                          <a:srgbClr val="FFFFFF"/>
                        </a:highlight>
                      </a:endParaRPr>
                    </a:p>
                  </a:txBody>
                  <a:tcPr marT="63500" marB="63500" marR="63500" marL="63500" anchor="ctr"/>
                </a:tc>
                <a:tc>
                  <a:txBody>
                    <a:bodyPr/>
                    <a:lstStyle/>
                    <a:p>
                      <a:pPr indent="0" lvl="0" marL="0" rtl="0" algn="ctr">
                        <a:lnSpc>
                          <a:spcPct val="115000"/>
                        </a:lnSpc>
                        <a:spcBef>
                          <a:spcPts val="0"/>
                        </a:spcBef>
                        <a:spcAft>
                          <a:spcPts val="1000"/>
                        </a:spcAft>
                        <a:buNone/>
                      </a:pPr>
                      <a:r>
                        <a:rPr lang="en" sz="1500">
                          <a:highlight>
                            <a:srgbClr val="FFFFFF"/>
                          </a:highlight>
                        </a:rPr>
                        <a:t>80-85%</a:t>
                      </a:r>
                      <a:endParaRPr sz="1500">
                        <a:highlight>
                          <a:srgbClr val="FFFFFF"/>
                        </a:highlight>
                      </a:endParaRPr>
                    </a:p>
                  </a:txBody>
                  <a:tcPr marT="63500" marB="63500" marR="63500" marL="63500" anchor="ctr"/>
                </a:tc>
              </a:tr>
              <a:tr h="354875">
                <a:tc>
                  <a:txBody>
                    <a:bodyPr/>
                    <a:lstStyle/>
                    <a:p>
                      <a:pPr indent="0" lvl="0" marL="0" rtl="0" algn="ctr">
                        <a:lnSpc>
                          <a:spcPct val="115000"/>
                        </a:lnSpc>
                        <a:spcBef>
                          <a:spcPts val="0"/>
                        </a:spcBef>
                        <a:spcAft>
                          <a:spcPts val="1000"/>
                        </a:spcAft>
                        <a:buNone/>
                      </a:pPr>
                      <a:r>
                        <a:rPr lang="en" sz="1500">
                          <a:highlight>
                            <a:srgbClr val="FFFFFF"/>
                          </a:highlight>
                        </a:rPr>
                        <a:t>21-25%</a:t>
                      </a:r>
                      <a:endParaRPr sz="1500">
                        <a:highlight>
                          <a:srgbClr val="FFFFFF"/>
                        </a:highlight>
                      </a:endParaRPr>
                    </a:p>
                  </a:txBody>
                  <a:tcPr marT="63500" marB="63500" marR="63500" marL="63500" anchor="ctr"/>
                </a:tc>
                <a:tc>
                  <a:txBody>
                    <a:bodyPr/>
                    <a:lstStyle/>
                    <a:p>
                      <a:pPr indent="0" lvl="0" marL="0" rtl="0" algn="ctr">
                        <a:lnSpc>
                          <a:spcPct val="115000"/>
                        </a:lnSpc>
                        <a:spcBef>
                          <a:spcPts val="0"/>
                        </a:spcBef>
                        <a:spcAft>
                          <a:spcPts val="1000"/>
                        </a:spcAft>
                        <a:buNone/>
                      </a:pPr>
                      <a:r>
                        <a:rPr lang="en" sz="1500">
                          <a:highlight>
                            <a:srgbClr val="FFFFFF"/>
                          </a:highlight>
                        </a:rPr>
                        <a:t>40-45%</a:t>
                      </a:r>
                      <a:endParaRPr sz="1500">
                        <a:highlight>
                          <a:srgbClr val="FFFFFF"/>
                        </a:highlight>
                      </a:endParaRPr>
                    </a:p>
                  </a:txBody>
                  <a:tcPr marT="63500" marB="63500" marR="63500" marL="63500" anchor="ctr"/>
                </a:tc>
              </a:tr>
              <a:tr h="294575">
                <a:tc>
                  <a:txBody>
                    <a:bodyPr/>
                    <a:lstStyle/>
                    <a:p>
                      <a:pPr indent="0" lvl="0" marL="0" rtl="0" algn="ctr">
                        <a:lnSpc>
                          <a:spcPct val="115000"/>
                        </a:lnSpc>
                        <a:spcBef>
                          <a:spcPts val="0"/>
                        </a:spcBef>
                        <a:spcAft>
                          <a:spcPts val="1000"/>
                        </a:spcAft>
                        <a:buNone/>
                      </a:pPr>
                      <a:r>
                        <a:rPr lang="en" sz="1500">
                          <a:highlight>
                            <a:srgbClr val="FFFFFF"/>
                          </a:highlight>
                        </a:rPr>
                        <a:t>66-70%</a:t>
                      </a:r>
                      <a:endParaRPr sz="1500">
                        <a:highlight>
                          <a:srgbClr val="FFFFFF"/>
                        </a:highlight>
                      </a:endParaRPr>
                    </a:p>
                  </a:txBody>
                  <a:tcPr marT="63500" marB="63500" marR="63500" marL="63500" anchor="ctr"/>
                </a:tc>
                <a:tc>
                  <a:txBody>
                    <a:bodyPr/>
                    <a:lstStyle/>
                    <a:p>
                      <a:pPr indent="0" lvl="0" marL="0" rtl="0" algn="ctr">
                        <a:lnSpc>
                          <a:spcPct val="115000"/>
                        </a:lnSpc>
                        <a:spcBef>
                          <a:spcPts val="0"/>
                        </a:spcBef>
                        <a:spcAft>
                          <a:spcPts val="1000"/>
                        </a:spcAft>
                        <a:buNone/>
                      </a:pPr>
                      <a:r>
                        <a:rPr lang="en" sz="1500">
                          <a:highlight>
                            <a:srgbClr val="FFFFFF"/>
                          </a:highlight>
                        </a:rPr>
                        <a:t>70-75%</a:t>
                      </a:r>
                      <a:endParaRPr sz="1500">
                        <a:highlight>
                          <a:srgbClr val="FFFFFF"/>
                        </a:highlight>
                      </a:endParaRPr>
                    </a:p>
                  </a:txBody>
                  <a:tcPr marT="63500" marB="63500" marR="63500" marL="63500" anchor="ct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7"/>
          <p:cNvSpPr txBox="1"/>
          <p:nvPr>
            <p:ph idx="4294967295" type="title"/>
          </p:nvPr>
        </p:nvSpPr>
        <p:spPr>
          <a:xfrm>
            <a:off x="584000" y="306250"/>
            <a:ext cx="5145600" cy="650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900">
                <a:solidFill>
                  <a:schemeClr val="dk1"/>
                </a:solidFill>
                <a:highlight>
                  <a:srgbClr val="FFFFFF"/>
                </a:highlight>
              </a:rPr>
              <a:t>RWQCB Regions with most polluted water</a:t>
            </a:r>
            <a:endParaRPr sz="1900">
              <a:solidFill>
                <a:schemeClr val="dk1"/>
              </a:solidFill>
              <a:highlight>
                <a:srgbClr val="FFFFFF"/>
              </a:highlight>
            </a:endParaRPr>
          </a:p>
        </p:txBody>
      </p:sp>
      <p:sp>
        <p:nvSpPr>
          <p:cNvPr id="99" name="Google Shape;99;p17"/>
          <p:cNvSpPr txBox="1"/>
          <p:nvPr>
            <p:ph idx="4294967295" type="title"/>
          </p:nvPr>
        </p:nvSpPr>
        <p:spPr>
          <a:xfrm>
            <a:off x="5322300" y="980250"/>
            <a:ext cx="3821700" cy="3183000"/>
          </a:xfrm>
          <a:prstGeom prst="rect">
            <a:avLst/>
          </a:prstGeom>
        </p:spPr>
        <p:txBody>
          <a:bodyPr anchorCtr="0" anchor="t" bIns="91425" lIns="91425" spcFirstLastPara="1" rIns="91425" wrap="square" tIns="91425">
            <a:noAutofit/>
          </a:bodyPr>
          <a:lstStyle/>
          <a:p>
            <a:pPr indent="0" lvl="0" marL="190500" marR="190500" rtl="0" algn="l">
              <a:lnSpc>
                <a:spcPct val="146668"/>
              </a:lnSpc>
              <a:spcBef>
                <a:spcPts val="0"/>
              </a:spcBef>
              <a:spcAft>
                <a:spcPts val="0"/>
              </a:spcAft>
              <a:buNone/>
            </a:pPr>
            <a:r>
              <a:rPr b="0" lang="en" sz="1500">
                <a:solidFill>
                  <a:srgbClr val="1D1C1D"/>
                </a:solidFill>
                <a:highlight>
                  <a:srgbClr val="FFFFFF"/>
                </a:highlight>
              </a:rPr>
              <a:t>This chart show the  RWQCB region with the </a:t>
            </a:r>
            <a:r>
              <a:rPr lang="en" sz="1500">
                <a:solidFill>
                  <a:srgbClr val="1D1C1D"/>
                </a:solidFill>
                <a:highlight>
                  <a:srgbClr val="FFFFFF"/>
                </a:highlight>
              </a:rPr>
              <a:t>most polluted water source</a:t>
            </a:r>
            <a:r>
              <a:rPr b="0" lang="en" sz="1500">
                <a:solidFill>
                  <a:srgbClr val="1D1C1D"/>
                </a:solidFill>
                <a:highlight>
                  <a:srgbClr val="FFFFFF"/>
                </a:highlight>
              </a:rPr>
              <a:t> using the CalEnviroScreen 4.0 tool. So this means the regions shown are </a:t>
            </a:r>
            <a:r>
              <a:rPr lang="en" sz="1500">
                <a:solidFill>
                  <a:srgbClr val="1D1C1D"/>
                </a:solidFill>
                <a:highlight>
                  <a:srgbClr val="FFFFFF"/>
                </a:highlight>
              </a:rPr>
              <a:t>disadvantaged communities</a:t>
            </a:r>
            <a:r>
              <a:rPr b="0" lang="en" sz="1500">
                <a:solidFill>
                  <a:srgbClr val="1D1C1D"/>
                </a:solidFill>
                <a:highlight>
                  <a:srgbClr val="FFFFFF"/>
                </a:highlight>
              </a:rPr>
              <a:t> which can be caused by land or the population.</a:t>
            </a:r>
            <a:endParaRPr b="0" sz="1500">
              <a:solidFill>
                <a:srgbClr val="1D1C1D"/>
              </a:solidFill>
              <a:highlight>
                <a:srgbClr val="F8F8F8"/>
              </a:highlight>
            </a:endParaRPr>
          </a:p>
          <a:p>
            <a:pPr indent="0" lvl="0" marL="0" rtl="0" algn="l">
              <a:lnSpc>
                <a:spcPct val="115000"/>
              </a:lnSpc>
              <a:spcBef>
                <a:spcPts val="0"/>
              </a:spcBef>
              <a:spcAft>
                <a:spcPts val="1600"/>
              </a:spcAft>
              <a:buNone/>
            </a:pPr>
            <a:r>
              <a:t/>
            </a:r>
            <a:endParaRPr b="0" sz="1300">
              <a:latin typeface="Lato"/>
              <a:ea typeface="Lato"/>
              <a:cs typeface="Lato"/>
              <a:sym typeface="Lato"/>
            </a:endParaRPr>
          </a:p>
        </p:txBody>
      </p:sp>
      <p:pic>
        <p:nvPicPr>
          <p:cNvPr id="100" name="Google Shape;100;p17" title="download.png"/>
          <p:cNvPicPr preferRelativeResize="0"/>
          <p:nvPr/>
        </p:nvPicPr>
        <p:blipFill rotWithShape="1">
          <a:blip r:embed="rId3">
            <a:alphaModFix/>
          </a:blip>
          <a:srcRect b="0" l="0" r="0" t="5571"/>
          <a:stretch/>
        </p:blipFill>
        <p:spPr>
          <a:xfrm>
            <a:off x="231500" y="956850"/>
            <a:ext cx="4943351" cy="34936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8"/>
          <p:cNvSpPr txBox="1"/>
          <p:nvPr>
            <p:ph idx="4294967295" type="title"/>
          </p:nvPr>
        </p:nvSpPr>
        <p:spPr>
          <a:xfrm>
            <a:off x="584000" y="350325"/>
            <a:ext cx="5570400" cy="462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2"/>
              </a:buClr>
              <a:buSzPts val="1100"/>
              <a:buFont typeface="Arial"/>
              <a:buNone/>
            </a:pPr>
            <a:r>
              <a:rPr lang="en" sz="1900">
                <a:solidFill>
                  <a:schemeClr val="dk1"/>
                </a:solidFill>
                <a:highlight>
                  <a:srgbClr val="FFFFFF"/>
                </a:highlight>
              </a:rPr>
              <a:t>RWQCB Regions with excellent water quality</a:t>
            </a:r>
            <a:endParaRPr sz="1900">
              <a:solidFill>
                <a:schemeClr val="dk1"/>
              </a:solidFill>
              <a:highlight>
                <a:srgbClr val="FFFFFF"/>
              </a:highlight>
            </a:endParaRPr>
          </a:p>
          <a:p>
            <a:pPr indent="0" lvl="0" marL="0" rtl="0" algn="l">
              <a:spcBef>
                <a:spcPts val="1600"/>
              </a:spcBef>
              <a:spcAft>
                <a:spcPts val="1600"/>
              </a:spcAft>
              <a:buNone/>
            </a:pPr>
            <a:r>
              <a:t/>
            </a:r>
            <a:endParaRPr sz="1500">
              <a:solidFill>
                <a:schemeClr val="dk1"/>
              </a:solidFill>
              <a:highlight>
                <a:srgbClr val="FFFFFF"/>
              </a:highlight>
            </a:endParaRPr>
          </a:p>
        </p:txBody>
      </p:sp>
      <p:sp>
        <p:nvSpPr>
          <p:cNvPr id="106" name="Google Shape;106;p18"/>
          <p:cNvSpPr txBox="1"/>
          <p:nvPr>
            <p:ph idx="4294967295" type="title"/>
          </p:nvPr>
        </p:nvSpPr>
        <p:spPr>
          <a:xfrm>
            <a:off x="6154250" y="1210525"/>
            <a:ext cx="3168300" cy="173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500">
                <a:solidFill>
                  <a:srgbClr val="1D1C1D"/>
                </a:solidFill>
                <a:highlight>
                  <a:srgbClr val="F8F8F8"/>
                </a:highlight>
              </a:rPr>
              <a:t>The CalEnviroScreen 4.0 score shows here the regions that have </a:t>
            </a:r>
            <a:r>
              <a:rPr lang="en" sz="1500">
                <a:solidFill>
                  <a:srgbClr val="1D1C1D"/>
                </a:solidFill>
                <a:highlight>
                  <a:srgbClr val="F8F8F8"/>
                </a:highlight>
              </a:rPr>
              <a:t>low scores</a:t>
            </a:r>
            <a:r>
              <a:rPr b="0" lang="en" sz="1500">
                <a:solidFill>
                  <a:srgbClr val="1D1C1D"/>
                </a:solidFill>
                <a:highlight>
                  <a:srgbClr val="F8F8F8"/>
                </a:highlight>
              </a:rPr>
              <a:t> that means they have no problem in their environment also the </a:t>
            </a:r>
            <a:r>
              <a:rPr lang="en" sz="1500">
                <a:solidFill>
                  <a:srgbClr val="1D1C1D"/>
                </a:solidFill>
                <a:highlight>
                  <a:srgbClr val="F8F8F8"/>
                </a:highlight>
              </a:rPr>
              <a:t>water quality is clean </a:t>
            </a:r>
            <a:r>
              <a:rPr b="0" lang="en" sz="1500">
                <a:solidFill>
                  <a:srgbClr val="1D1C1D"/>
                </a:solidFill>
                <a:highlight>
                  <a:srgbClr val="F8F8F8"/>
                </a:highlight>
              </a:rPr>
              <a:t>useable for the people</a:t>
            </a:r>
            <a:endParaRPr b="0" sz="1500"/>
          </a:p>
        </p:txBody>
      </p:sp>
      <p:pic>
        <p:nvPicPr>
          <p:cNvPr id="107" name="Google Shape;107;p18"/>
          <p:cNvPicPr preferRelativeResize="0"/>
          <p:nvPr/>
        </p:nvPicPr>
        <p:blipFill rotWithShape="1">
          <a:blip r:embed="rId3">
            <a:alphaModFix/>
          </a:blip>
          <a:srcRect b="0" l="0" r="0" t="6050"/>
          <a:stretch/>
        </p:blipFill>
        <p:spPr>
          <a:xfrm>
            <a:off x="248875" y="1210525"/>
            <a:ext cx="5222476" cy="35777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19"/>
          <p:cNvSpPr txBox="1"/>
          <p:nvPr>
            <p:ph idx="4294967295" type="title"/>
          </p:nvPr>
        </p:nvSpPr>
        <p:spPr>
          <a:xfrm>
            <a:off x="584000" y="350325"/>
            <a:ext cx="4482300" cy="4623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Clr>
                <a:srgbClr val="FEFFFF"/>
              </a:buClr>
              <a:buSzPts val="2800"/>
              <a:buFont typeface="Century Gothic"/>
              <a:buNone/>
            </a:pPr>
            <a:r>
              <a:rPr lang="en" sz="1600">
                <a:solidFill>
                  <a:schemeClr val="dk1"/>
                </a:solidFill>
              </a:rPr>
              <a:t>Contamination Discovery to Action</a:t>
            </a:r>
            <a:endParaRPr sz="1600">
              <a:solidFill>
                <a:schemeClr val="dk1"/>
              </a:solidFill>
              <a:highlight>
                <a:srgbClr val="FFFFFF"/>
              </a:highlight>
            </a:endParaRPr>
          </a:p>
        </p:txBody>
      </p:sp>
      <p:sp>
        <p:nvSpPr>
          <p:cNvPr id="113" name="Google Shape;113;p19"/>
          <p:cNvSpPr txBox="1"/>
          <p:nvPr>
            <p:ph idx="4294967295" type="title"/>
          </p:nvPr>
        </p:nvSpPr>
        <p:spPr>
          <a:xfrm>
            <a:off x="6154250" y="1210525"/>
            <a:ext cx="3168300" cy="2411400"/>
          </a:xfrm>
          <a:prstGeom prst="rect">
            <a:avLst/>
          </a:prstGeom>
        </p:spPr>
        <p:txBody>
          <a:bodyPr anchorCtr="0" anchor="t" bIns="91425" lIns="91425" spcFirstLastPara="1" rIns="91425" wrap="square" tIns="91425">
            <a:noAutofit/>
          </a:bodyPr>
          <a:lstStyle/>
          <a:p>
            <a:pPr indent="0" lvl="0" marL="0" rtl="0" algn="l">
              <a:lnSpc>
                <a:spcPct val="90000"/>
              </a:lnSpc>
              <a:spcBef>
                <a:spcPts val="0"/>
              </a:spcBef>
              <a:spcAft>
                <a:spcPts val="0"/>
              </a:spcAft>
              <a:buNone/>
            </a:pPr>
            <a:r>
              <a:rPr b="0" lang="en" sz="1700"/>
              <a:t>Average number of days it takes for an official case to be opened after contamination is discovered. A great improvement seen with promptness of action.</a:t>
            </a:r>
            <a:endParaRPr b="0" sz="1700"/>
          </a:p>
          <a:p>
            <a:pPr indent="0" lvl="0" marL="0" rtl="0" algn="l">
              <a:lnSpc>
                <a:spcPct val="90000"/>
              </a:lnSpc>
              <a:spcBef>
                <a:spcPts val="0"/>
              </a:spcBef>
              <a:spcAft>
                <a:spcPts val="0"/>
              </a:spcAft>
              <a:buNone/>
            </a:pPr>
            <a:r>
              <a:t/>
            </a:r>
            <a:endParaRPr b="0" sz="1800"/>
          </a:p>
        </p:txBody>
      </p:sp>
      <p:pic>
        <p:nvPicPr>
          <p:cNvPr descr="A graph of blue bars&#10;&#10;AI-generated content may be incorrect." id="114" name="Google Shape;114;p19"/>
          <p:cNvPicPr preferRelativeResize="0"/>
          <p:nvPr/>
        </p:nvPicPr>
        <p:blipFill rotWithShape="1">
          <a:blip r:embed="rId3">
            <a:alphaModFix/>
          </a:blip>
          <a:srcRect b="0" l="0" r="0" t="0"/>
          <a:stretch/>
        </p:blipFill>
        <p:spPr>
          <a:xfrm>
            <a:off x="654100" y="1017625"/>
            <a:ext cx="4342101" cy="327865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idx="4294967295" type="title"/>
          </p:nvPr>
        </p:nvSpPr>
        <p:spPr>
          <a:xfrm>
            <a:off x="584000" y="350325"/>
            <a:ext cx="4482300" cy="4623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sz="1800">
                <a:solidFill>
                  <a:schemeClr val="dk1"/>
                </a:solidFill>
                <a:highlight>
                  <a:srgbClr val="FFFFFF"/>
                </a:highlight>
              </a:rPr>
              <a:t>Military Sites - Least contamination </a:t>
            </a:r>
            <a:endParaRPr sz="1800">
              <a:solidFill>
                <a:schemeClr val="dk1"/>
              </a:solidFill>
              <a:highlight>
                <a:srgbClr val="FFFFFF"/>
              </a:highlight>
            </a:endParaRPr>
          </a:p>
        </p:txBody>
      </p:sp>
      <p:sp>
        <p:nvSpPr>
          <p:cNvPr id="120" name="Google Shape;120;p20"/>
          <p:cNvSpPr txBox="1"/>
          <p:nvPr>
            <p:ph idx="4294967295" type="title"/>
          </p:nvPr>
        </p:nvSpPr>
        <p:spPr>
          <a:xfrm>
            <a:off x="6154250" y="1210525"/>
            <a:ext cx="3168300" cy="17361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600"/>
              </a:spcAft>
              <a:buNone/>
            </a:pPr>
            <a:r>
              <a:rPr b="0" lang="en" sz="1500"/>
              <a:t>During analysis, it was found that the military sites are the least contaminated.</a:t>
            </a:r>
            <a:endParaRPr b="0" sz="1500"/>
          </a:p>
        </p:txBody>
      </p:sp>
      <p:pic>
        <p:nvPicPr>
          <p:cNvPr id="121" name="Google Shape;121;p20" title="download.png"/>
          <p:cNvPicPr preferRelativeResize="0"/>
          <p:nvPr/>
        </p:nvPicPr>
        <p:blipFill>
          <a:blip r:embed="rId3">
            <a:alphaModFix/>
          </a:blip>
          <a:stretch>
            <a:fillRect/>
          </a:stretch>
        </p:blipFill>
        <p:spPr>
          <a:xfrm>
            <a:off x="465875" y="1042950"/>
            <a:ext cx="4757200" cy="35872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1"/>
          <p:cNvSpPr txBox="1"/>
          <p:nvPr>
            <p:ph idx="4294967295" type="title"/>
          </p:nvPr>
        </p:nvSpPr>
        <p:spPr>
          <a:xfrm>
            <a:off x="584000" y="350325"/>
            <a:ext cx="4542600" cy="69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300">
                <a:solidFill>
                  <a:schemeClr val="dk1"/>
                </a:solidFill>
                <a:highlight>
                  <a:srgbClr val="FFFFFF"/>
                </a:highlight>
              </a:rPr>
              <a:t>Problem Statement</a:t>
            </a:r>
            <a:endParaRPr sz="2300">
              <a:solidFill>
                <a:schemeClr val="dk1"/>
              </a:solidFill>
              <a:highlight>
                <a:srgbClr val="FFFFFF"/>
              </a:highlight>
            </a:endParaRPr>
          </a:p>
          <a:p>
            <a:pPr indent="0" lvl="0" marL="0" rtl="0" algn="l">
              <a:spcBef>
                <a:spcPts val="1600"/>
              </a:spcBef>
              <a:spcAft>
                <a:spcPts val="1600"/>
              </a:spcAft>
              <a:buNone/>
            </a:pPr>
            <a:r>
              <a:t/>
            </a:r>
            <a:endParaRPr sz="1500">
              <a:solidFill>
                <a:schemeClr val="dk1"/>
              </a:solidFill>
              <a:highlight>
                <a:srgbClr val="FFFFFF"/>
              </a:highlight>
            </a:endParaRPr>
          </a:p>
        </p:txBody>
      </p:sp>
      <p:sp>
        <p:nvSpPr>
          <p:cNvPr id="127" name="Google Shape;127;p21"/>
          <p:cNvSpPr txBox="1"/>
          <p:nvPr>
            <p:ph idx="4294967295" type="title"/>
          </p:nvPr>
        </p:nvSpPr>
        <p:spPr>
          <a:xfrm>
            <a:off x="584000" y="1174350"/>
            <a:ext cx="7822200" cy="3219300"/>
          </a:xfrm>
          <a:prstGeom prst="rect">
            <a:avLst/>
          </a:prstGeom>
        </p:spPr>
        <p:txBody>
          <a:bodyPr anchorCtr="0" anchor="t" bIns="91425" lIns="91425" spcFirstLastPara="1" rIns="91425" wrap="square" tIns="91425">
            <a:noAutofit/>
          </a:bodyPr>
          <a:lstStyle/>
          <a:p>
            <a:pPr indent="-323850" lvl="0" marL="457200" rtl="0" algn="l">
              <a:lnSpc>
                <a:spcPct val="115000"/>
              </a:lnSpc>
              <a:spcBef>
                <a:spcPts val="0"/>
              </a:spcBef>
              <a:spcAft>
                <a:spcPts val="0"/>
              </a:spcAft>
              <a:buClr>
                <a:srgbClr val="1D1C1D"/>
              </a:buClr>
              <a:buSzPts val="1500"/>
              <a:buChar char="-"/>
            </a:pPr>
            <a:r>
              <a:rPr b="0" lang="en" sz="1500">
                <a:solidFill>
                  <a:srgbClr val="1D1C1D"/>
                </a:solidFill>
                <a:highlight>
                  <a:srgbClr val="F8F8F8"/>
                </a:highlight>
              </a:rPr>
              <a:t>Within the disadvantaged communities - a high number of contaminated areas are found, leading to difficulties in living in these areas and good quality water.</a:t>
            </a:r>
            <a:endParaRPr b="0" sz="1500">
              <a:solidFill>
                <a:srgbClr val="1D1C1D"/>
              </a:solidFill>
              <a:highlight>
                <a:srgbClr val="F8F8F8"/>
              </a:highlight>
            </a:endParaRPr>
          </a:p>
          <a:p>
            <a:pPr indent="0" lvl="0" marL="457200" rtl="0" algn="l">
              <a:lnSpc>
                <a:spcPct val="115000"/>
              </a:lnSpc>
              <a:spcBef>
                <a:spcPts val="1600"/>
              </a:spcBef>
              <a:spcAft>
                <a:spcPts val="0"/>
              </a:spcAft>
              <a:buNone/>
            </a:pPr>
            <a:r>
              <a:t/>
            </a:r>
            <a:endParaRPr b="0" sz="1500">
              <a:solidFill>
                <a:srgbClr val="1D1C1D"/>
              </a:solidFill>
              <a:highlight>
                <a:srgbClr val="F8F8F8"/>
              </a:highlight>
            </a:endParaRPr>
          </a:p>
          <a:p>
            <a:pPr indent="-323850" lvl="0" marL="457200" rtl="0" algn="l">
              <a:lnSpc>
                <a:spcPct val="115000"/>
              </a:lnSpc>
              <a:spcBef>
                <a:spcPts val="1600"/>
              </a:spcBef>
              <a:spcAft>
                <a:spcPts val="0"/>
              </a:spcAft>
              <a:buClr>
                <a:srgbClr val="001D35"/>
              </a:buClr>
              <a:buSzPts val="1500"/>
              <a:buChar char="-"/>
            </a:pPr>
            <a:r>
              <a:rPr b="0" lang="en" sz="1500">
                <a:solidFill>
                  <a:srgbClr val="001D35"/>
                </a:solidFill>
                <a:highlight>
                  <a:srgbClr val="FFFFFF"/>
                </a:highlight>
              </a:rPr>
              <a:t>Limited access to resources, poorer health outcomes, lower educational attainment, and social isolation in contaminated areas.</a:t>
            </a:r>
            <a:endParaRPr b="0" sz="1500">
              <a:solidFill>
                <a:srgbClr val="001D35"/>
              </a:solidFill>
              <a:highlight>
                <a:srgbClr val="FFFFFF"/>
              </a:highlight>
            </a:endParaRPr>
          </a:p>
          <a:p>
            <a:pPr indent="0" lvl="0" marL="457200" rtl="0" algn="l">
              <a:lnSpc>
                <a:spcPct val="115000"/>
              </a:lnSpc>
              <a:spcBef>
                <a:spcPts val="1600"/>
              </a:spcBef>
              <a:spcAft>
                <a:spcPts val="0"/>
              </a:spcAft>
              <a:buNone/>
            </a:pPr>
            <a:r>
              <a:t/>
            </a:r>
            <a:endParaRPr b="0" sz="1500">
              <a:solidFill>
                <a:srgbClr val="001D35"/>
              </a:solidFill>
              <a:highlight>
                <a:srgbClr val="FFFFFF"/>
              </a:highlight>
            </a:endParaRPr>
          </a:p>
          <a:p>
            <a:pPr indent="-323850" lvl="0" marL="457200" rtl="0" algn="l">
              <a:lnSpc>
                <a:spcPct val="115000"/>
              </a:lnSpc>
              <a:spcBef>
                <a:spcPts val="1600"/>
              </a:spcBef>
              <a:spcAft>
                <a:spcPts val="0"/>
              </a:spcAft>
              <a:buClr>
                <a:srgbClr val="001D35"/>
              </a:buClr>
              <a:buSzPts val="1500"/>
              <a:buChar char="-"/>
            </a:pPr>
            <a:r>
              <a:rPr b="0" lang="en" sz="1500">
                <a:solidFill>
                  <a:srgbClr val="1D1C1D"/>
                </a:solidFill>
                <a:highlight>
                  <a:srgbClr val="F8F8F8"/>
                </a:highlight>
              </a:rPr>
              <a:t>The duration from the finding a leak till a claim is opened and closure is long.</a:t>
            </a:r>
            <a:endParaRPr b="0" sz="1500">
              <a:solidFill>
                <a:srgbClr val="1D1C1D"/>
              </a:solidFill>
              <a:highlight>
                <a:srgbClr val="F8F8F8"/>
              </a:highlight>
            </a:endParaRPr>
          </a:p>
          <a:p>
            <a:pPr indent="0" lvl="0" marL="0" rtl="0" algn="l">
              <a:lnSpc>
                <a:spcPct val="115000"/>
              </a:lnSpc>
              <a:spcBef>
                <a:spcPts val="1600"/>
              </a:spcBef>
              <a:spcAft>
                <a:spcPts val="0"/>
              </a:spcAft>
              <a:buNone/>
            </a:pPr>
            <a:r>
              <a:t/>
            </a:r>
            <a:endParaRPr b="0" sz="1500">
              <a:solidFill>
                <a:srgbClr val="1D1C1D"/>
              </a:solidFill>
              <a:highlight>
                <a:srgbClr val="F8F8F8"/>
              </a:highlight>
            </a:endParaRPr>
          </a:p>
          <a:p>
            <a:pPr indent="0" lvl="0" marL="0" rtl="0" algn="l">
              <a:lnSpc>
                <a:spcPct val="115000"/>
              </a:lnSpc>
              <a:spcBef>
                <a:spcPts val="1600"/>
              </a:spcBef>
              <a:spcAft>
                <a:spcPts val="1600"/>
              </a:spcAft>
              <a:buNone/>
            </a:pPr>
            <a:r>
              <a:t/>
            </a:r>
            <a:endParaRPr b="0" sz="1500">
              <a:solidFill>
                <a:srgbClr val="1D1C1D"/>
              </a:solidFill>
              <a:highlight>
                <a:srgbClr val="F8F8F8"/>
              </a:highlight>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wiss">
  <a:themeElements>
    <a:clrScheme name="Swiss">
      <a:dk1>
        <a:srgbClr val="F46524"/>
      </a:dk1>
      <a:lt1>
        <a:srgbClr val="FFFFFF"/>
      </a:lt1>
      <a:dk2>
        <a:srgbClr val="000000"/>
      </a:dk2>
      <a:lt2>
        <a:srgbClr val="757575"/>
      </a:lt2>
      <a:accent1>
        <a:srgbClr val="01579B"/>
      </a:accent1>
      <a:accent2>
        <a:srgbClr val="27C7BD"/>
      </a:accent2>
      <a:accent3>
        <a:srgbClr val="0099E8"/>
      </a:accent3>
      <a:accent4>
        <a:srgbClr val="51B9A3"/>
      </a:accent4>
      <a:accent5>
        <a:srgbClr val="FB8C00"/>
      </a:accent5>
      <a:accent6>
        <a:srgbClr val="FFAE88"/>
      </a:accent6>
      <a:hlink>
        <a:srgbClr val="0277BD"/>
      </a:hlink>
      <a:folHlink>
        <a:srgbClr val="0277B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