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8" r:id="rId3"/>
    <p:sldId id="259" r:id="rId4"/>
    <p:sldId id="260" r:id="rId5"/>
    <p:sldId id="261" r:id="rId6"/>
    <p:sldId id="262" r:id="rId7"/>
    <p:sldId id="266" r:id="rId8"/>
    <p:sldId id="269" r:id="rId9"/>
    <p:sldId id="277" r:id="rId10"/>
    <p:sldId id="273" r:id="rId11"/>
    <p:sldId id="276" r:id="rId12"/>
    <p:sldId id="279" r:id="rId13"/>
    <p:sldId id="257" r:id="rId14"/>
    <p:sldId id="283" r:id="rId15"/>
    <p:sldId id="284" r:id="rId16"/>
    <p:sldId id="285" r:id="rId17"/>
    <p:sldId id="286" r:id="rId18"/>
    <p:sldId id="287" r:id="rId19"/>
    <p:sldId id="288" r:id="rId20"/>
    <p:sldId id="290" r:id="rId21"/>
    <p:sldId id="291" r:id="rId22"/>
    <p:sldId id="292" r:id="rId23"/>
    <p:sldId id="293" r:id="rId24"/>
    <p:sldId id="278" r:id="rId25"/>
    <p:sldId id="289" r:id="rId26"/>
    <p:sldId id="282" r:id="rId27"/>
  </p:sldIdLst>
  <p:sldSz cx="9144000" cy="5143500" type="screen16x9"/>
  <p:notesSz cx="6858000" cy="9144000"/>
  <p:embeddedFontLst>
    <p:embeddedFont>
      <p:font typeface="Consolas" panose="020B0609020204030204" pitchFamily="49" charset="0"/>
      <p:regular r:id="rId29"/>
      <p:bold r:id="rId30"/>
      <p:italic r:id="rId31"/>
      <p:boldItalic r:id="rId32"/>
    </p:embeddedFont>
    <p:embeddedFont>
      <p:font typeface="Fira Code" panose="020B0809050000020004" pitchFamily="49" charset="0"/>
      <p:regular r:id="rId33"/>
      <p:bold r:id="rId34"/>
    </p:embeddedFont>
    <p:embeddedFont>
      <p:font typeface="Hanken Grotesk" panose="020B0604020202020204" charset="0"/>
      <p:regular r:id="rId35"/>
      <p:bold r:id="rId36"/>
      <p:italic r:id="rId37"/>
      <p:boldItalic r:id="rId38"/>
    </p:embeddedFont>
    <p:embeddedFont>
      <p:font typeface="Hanken Grotesk Light" panose="020B0604020202020204" charset="0"/>
      <p:regular r:id="rId39"/>
      <p:bold r:id="rId40"/>
      <p:italic r:id="rId41"/>
      <p:boldItalic r:id="rId42"/>
    </p:embeddedFont>
    <p:embeddedFont>
      <p:font typeface="Sora ExtraBold" panose="020B0604020202020204" charset="0"/>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C8B66-0A54-4FED-BE42-53526EADF68A}" v="19" dt="2024-03-28T05:26:20.159"/>
  </p1510:revLst>
</p1510:revInfo>
</file>

<file path=ppt/tableStyles.xml><?xml version="1.0" encoding="utf-8"?>
<a:tblStyleLst xmlns:a="http://schemas.openxmlformats.org/drawingml/2006/main" def="{69D3DD5D-3CB9-4838-9C9F-041005A782EE}">
  <a:tblStyle styleId="{69D3DD5D-3CB9-4838-9C9F-041005A782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09FCF5-536B-4DDA-AFC9-B7102FC580F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snapToGrid="0">
      <p:cViewPr varScale="1">
        <p:scale>
          <a:sx n="91" d="100"/>
          <a:sy n="91" d="100"/>
        </p:scale>
        <p:origin x="80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ec48b2bc1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ec48b2bc1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1ff18b49f31_1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ff18b49f31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1ff18b49f31_1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ff18b49f31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359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320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4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2385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707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048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6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44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6378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9356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4855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320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772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56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6" name="Google Shape;190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204a4cec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204a4cec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253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0" name="Google Shape;10;p2"/>
          <p:cNvGrpSpPr/>
          <p:nvPr/>
        </p:nvGrpSpPr>
        <p:grpSpPr>
          <a:xfrm>
            <a:off x="-774407" y="630750"/>
            <a:ext cx="11847205" cy="4954500"/>
            <a:chOff x="-774407" y="630750"/>
            <a:chExt cx="11847205" cy="4954500"/>
          </a:xfrm>
        </p:grpSpPr>
        <p:sp>
          <p:nvSpPr>
            <p:cNvPr id="11" name="Google Shape;11;p2"/>
            <p:cNvSpPr/>
            <p:nvPr/>
          </p:nvSpPr>
          <p:spPr>
            <a:xfrm>
              <a:off x="-774407" y="630750"/>
              <a:ext cx="5193625" cy="49545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2;p2"/>
            <p:cNvSpPr/>
            <p:nvPr/>
          </p:nvSpPr>
          <p:spPr>
            <a:xfrm>
              <a:off x="4645450" y="2529625"/>
              <a:ext cx="6427349" cy="285402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3" name="Google Shape;13;p2"/>
          <p:cNvGrpSpPr/>
          <p:nvPr/>
        </p:nvGrpSpPr>
        <p:grpSpPr>
          <a:xfrm>
            <a:off x="-717595" y="113077"/>
            <a:ext cx="10049150" cy="901071"/>
            <a:chOff x="-717595" y="113077"/>
            <a:chExt cx="10049150" cy="901071"/>
          </a:xfrm>
        </p:grpSpPr>
        <p:sp>
          <p:nvSpPr>
            <p:cNvPr id="14" name="Google Shape;14;p2"/>
            <p:cNvSpPr/>
            <p:nvPr/>
          </p:nvSpPr>
          <p:spPr>
            <a:xfrm>
              <a:off x="-717595" y="67595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5;p2"/>
            <p:cNvSpPr/>
            <p:nvPr/>
          </p:nvSpPr>
          <p:spPr>
            <a:xfrm flipH="1">
              <a:off x="8003492" y="113077"/>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2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0" y="4076275"/>
            <a:ext cx="10937196" cy="1463152"/>
            <a:chOff x="0" y="4076275"/>
            <a:chExt cx="10937196" cy="1463152"/>
          </a:xfrm>
        </p:grpSpPr>
        <p:grpSp>
          <p:nvGrpSpPr>
            <p:cNvPr id="19" name="Google Shape;19;p2"/>
            <p:cNvGrpSpPr/>
            <p:nvPr/>
          </p:nvGrpSpPr>
          <p:grpSpPr>
            <a:xfrm>
              <a:off x="0" y="4076275"/>
              <a:ext cx="5496646" cy="1463152"/>
              <a:chOff x="256225" y="2849437"/>
              <a:chExt cx="5496646" cy="1463152"/>
            </a:xfrm>
          </p:grpSpPr>
          <p:sp>
            <p:nvSpPr>
              <p:cNvPr id="20" name="Google Shape;20;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 name="Google Shape;21;p2"/>
              <p:cNvGrpSpPr/>
              <p:nvPr/>
            </p:nvGrpSpPr>
            <p:grpSpPr>
              <a:xfrm>
                <a:off x="522242" y="3004104"/>
                <a:ext cx="4945824" cy="77100"/>
                <a:chOff x="522242" y="3004104"/>
                <a:chExt cx="4945824" cy="77100"/>
              </a:xfrm>
            </p:grpSpPr>
            <p:sp>
              <p:nvSpPr>
                <p:cNvPr id="22" name="Google Shape;22;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23;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24;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25;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26;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27;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28;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0;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31" name="Google Shape;31;p2"/>
            <p:cNvGrpSpPr/>
            <p:nvPr/>
          </p:nvGrpSpPr>
          <p:grpSpPr>
            <a:xfrm>
              <a:off x="5440550" y="4076275"/>
              <a:ext cx="5496646" cy="1463152"/>
              <a:chOff x="256225" y="2849437"/>
              <a:chExt cx="5496646" cy="1463152"/>
            </a:xfrm>
          </p:grpSpPr>
          <p:sp>
            <p:nvSpPr>
              <p:cNvPr id="32" name="Google Shape;32;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 name="Google Shape;33;p2"/>
              <p:cNvGrpSpPr/>
              <p:nvPr/>
            </p:nvGrpSpPr>
            <p:grpSpPr>
              <a:xfrm>
                <a:off x="522242" y="3004104"/>
                <a:ext cx="4945824" cy="77100"/>
                <a:chOff x="522242" y="3004104"/>
                <a:chExt cx="4945824" cy="77100"/>
              </a:xfrm>
            </p:grpSpPr>
            <p:sp>
              <p:nvSpPr>
                <p:cNvPr id="34" name="Google Shape;34;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5;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36;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 name="Google Shape;37;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38;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39;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0;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1;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2;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8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pic>
        <p:nvPicPr>
          <p:cNvPr id="589" name="Google Shape;589;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90" name="Google Shape;5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1" name="Google Shape;591;p13"/>
          <p:cNvSpPr txBox="1">
            <a:spLocks noGrp="1"/>
          </p:cNvSpPr>
          <p:nvPr>
            <p:ph type="title" idx="2" hasCustomPrompt="1"/>
          </p:nvPr>
        </p:nvSpPr>
        <p:spPr>
          <a:xfrm>
            <a:off x="87237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2" name="Google Shape;592;p13"/>
          <p:cNvSpPr txBox="1">
            <a:spLocks noGrp="1"/>
          </p:cNvSpPr>
          <p:nvPr>
            <p:ph type="title" idx="3" hasCustomPrompt="1"/>
          </p:nvPr>
        </p:nvSpPr>
        <p:spPr>
          <a:xfrm>
            <a:off x="87237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4" hasCustomPrompt="1"/>
          </p:nvPr>
        </p:nvSpPr>
        <p:spPr>
          <a:xfrm>
            <a:off x="3419250"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5" hasCustomPrompt="1"/>
          </p:nvPr>
        </p:nvSpPr>
        <p:spPr>
          <a:xfrm>
            <a:off x="3419250"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6" hasCustomPrompt="1"/>
          </p:nvPr>
        </p:nvSpPr>
        <p:spPr>
          <a:xfrm>
            <a:off x="596612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7" hasCustomPrompt="1"/>
          </p:nvPr>
        </p:nvSpPr>
        <p:spPr>
          <a:xfrm>
            <a:off x="596612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8" name="Google Shape;598;p13"/>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9" name="Google Shape;599;p13"/>
          <p:cNvSpPr txBox="1">
            <a:spLocks noGrp="1"/>
          </p:cNvSpPr>
          <p:nvPr>
            <p:ph type="subTitle" idx="9"/>
          </p:nvPr>
        </p:nvSpPr>
        <p:spPr>
          <a:xfrm>
            <a:off x="596612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0" name="Google Shape;600;p13"/>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1" name="Google Shape;601;p13"/>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2" name="Google Shape;602;p13"/>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3" name="Google Shape;603;p13"/>
          <p:cNvSpPr/>
          <p:nvPr/>
        </p:nvSpPr>
        <p:spPr>
          <a:xfrm>
            <a:off x="4913400" y="3772275"/>
            <a:ext cx="4687050" cy="1395750"/>
          </a:xfrm>
          <a:custGeom>
            <a:avLst/>
            <a:gdLst/>
            <a:ahLst/>
            <a:cxnLst/>
            <a:rect l="l" t="t" r="r" b="b"/>
            <a:pathLst>
              <a:path w="187482" h="55830" extrusionOk="0">
                <a:moveTo>
                  <a:pt x="0" y="55453"/>
                </a:moveTo>
                <a:lnTo>
                  <a:pt x="30178" y="31687"/>
                </a:lnTo>
                <a:lnTo>
                  <a:pt x="49416" y="44513"/>
                </a:lnTo>
                <a:lnTo>
                  <a:pt x="79595" y="28669"/>
                </a:lnTo>
                <a:lnTo>
                  <a:pt x="144478" y="24520"/>
                </a:lnTo>
                <a:lnTo>
                  <a:pt x="159190" y="0"/>
                </a:lnTo>
                <a:lnTo>
                  <a:pt x="187482" y="7922"/>
                </a:lnTo>
                <a:lnTo>
                  <a:pt x="187482" y="55830"/>
                </a:lnTo>
                <a:close/>
              </a:path>
            </a:pathLst>
          </a:custGeom>
          <a:solidFill>
            <a:schemeClr val="accent4"/>
          </a:solidFill>
          <a:ln>
            <a:noFill/>
          </a:ln>
        </p:spPr>
      </p:sp>
      <p:grpSp>
        <p:nvGrpSpPr>
          <p:cNvPr id="604" name="Google Shape;604;p13"/>
          <p:cNvGrpSpPr/>
          <p:nvPr/>
        </p:nvGrpSpPr>
        <p:grpSpPr>
          <a:xfrm>
            <a:off x="7193001" y="4440600"/>
            <a:ext cx="3451742" cy="728069"/>
            <a:chOff x="7193001" y="4415534"/>
            <a:chExt cx="3451742" cy="728069"/>
          </a:xfrm>
        </p:grpSpPr>
        <p:sp>
          <p:nvSpPr>
            <p:cNvPr id="605" name="Google Shape;605;p13"/>
            <p:cNvSpPr/>
            <p:nvPr/>
          </p:nvSpPr>
          <p:spPr>
            <a:xfrm flipH="1">
              <a:off x="7765206" y="5066965"/>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3"/>
            <p:cNvSpPr/>
            <p:nvPr/>
          </p:nvSpPr>
          <p:spPr>
            <a:xfrm flipH="1">
              <a:off x="9925851" y="5066965"/>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3"/>
            <p:cNvSpPr/>
            <p:nvPr/>
          </p:nvSpPr>
          <p:spPr>
            <a:xfrm flipH="1">
              <a:off x="7193001" y="4504066"/>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3"/>
            <p:cNvSpPr/>
            <p:nvPr/>
          </p:nvSpPr>
          <p:spPr>
            <a:xfrm flipH="1">
              <a:off x="7330433" y="5072250"/>
              <a:ext cx="3262773"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3"/>
            <p:cNvSpPr/>
            <p:nvPr/>
          </p:nvSpPr>
          <p:spPr>
            <a:xfrm flipH="1">
              <a:off x="7675344" y="4582026"/>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3"/>
            <p:cNvSpPr/>
            <p:nvPr/>
          </p:nvSpPr>
          <p:spPr>
            <a:xfrm flipH="1">
              <a:off x="7515287" y="5027324"/>
              <a:ext cx="3013165" cy="3166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3"/>
            <p:cNvSpPr/>
            <p:nvPr/>
          </p:nvSpPr>
          <p:spPr>
            <a:xfrm flipH="1">
              <a:off x="9914014" y="4582026"/>
              <a:ext cx="421499"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3"/>
            <p:cNvSpPr/>
            <p:nvPr/>
          </p:nvSpPr>
          <p:spPr>
            <a:xfrm flipH="1">
              <a:off x="9468696" y="4582026"/>
              <a:ext cx="420152"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3"/>
            <p:cNvSpPr/>
            <p:nvPr/>
          </p:nvSpPr>
          <p:spPr>
            <a:xfrm flipH="1">
              <a:off x="8497337" y="4464425"/>
              <a:ext cx="2019221" cy="39754"/>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3"/>
            <p:cNvSpPr/>
            <p:nvPr/>
          </p:nvSpPr>
          <p:spPr>
            <a:xfrm flipH="1">
              <a:off x="8575348"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3"/>
            <p:cNvSpPr/>
            <p:nvPr/>
          </p:nvSpPr>
          <p:spPr>
            <a:xfrm flipH="1">
              <a:off x="10076566"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3"/>
            <p:cNvSpPr/>
            <p:nvPr/>
          </p:nvSpPr>
          <p:spPr>
            <a:xfrm flipH="1">
              <a:off x="9022013"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3"/>
            <p:cNvSpPr/>
            <p:nvPr/>
          </p:nvSpPr>
          <p:spPr>
            <a:xfrm flipH="1">
              <a:off x="7321182" y="4773623"/>
              <a:ext cx="654140" cy="153278"/>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3"/>
            <p:cNvSpPr/>
            <p:nvPr/>
          </p:nvSpPr>
          <p:spPr>
            <a:xfrm flipH="1">
              <a:off x="7931196" y="4885938"/>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3"/>
            <p:cNvSpPr/>
            <p:nvPr/>
          </p:nvSpPr>
          <p:spPr>
            <a:xfrm flipH="1">
              <a:off x="8151886" y="4885938"/>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0" name="Google Shape;620;p13"/>
            <p:cNvSpPr/>
            <p:nvPr/>
          </p:nvSpPr>
          <p:spPr>
            <a:xfrm flipH="1">
              <a:off x="8200780" y="4885938"/>
              <a:ext cx="2332440"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1" name="Google Shape;621;p13"/>
            <p:cNvSpPr/>
            <p:nvPr/>
          </p:nvSpPr>
          <p:spPr>
            <a:xfrm flipH="1">
              <a:off x="7675343" y="4504066"/>
              <a:ext cx="2917862"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2" name="Google Shape;622;p13"/>
            <p:cNvSpPr/>
            <p:nvPr/>
          </p:nvSpPr>
          <p:spPr>
            <a:xfrm flipH="1">
              <a:off x="7633275" y="4752481"/>
              <a:ext cx="2959930" cy="539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3"/>
            <p:cNvSpPr/>
            <p:nvPr/>
          </p:nvSpPr>
          <p:spPr>
            <a:xfrm flipH="1">
              <a:off x="10593193" y="4563527"/>
              <a:ext cx="51550" cy="53634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24" name="Google Shape;624;p13"/>
          <p:cNvGrpSpPr/>
          <p:nvPr/>
        </p:nvGrpSpPr>
        <p:grpSpPr>
          <a:xfrm>
            <a:off x="279860" y="3990226"/>
            <a:ext cx="1174818" cy="1153280"/>
            <a:chOff x="3290685" y="3990226"/>
            <a:chExt cx="1174818" cy="1153280"/>
          </a:xfrm>
        </p:grpSpPr>
        <p:grpSp>
          <p:nvGrpSpPr>
            <p:cNvPr id="625" name="Google Shape;625;p13"/>
            <p:cNvGrpSpPr/>
            <p:nvPr/>
          </p:nvGrpSpPr>
          <p:grpSpPr>
            <a:xfrm>
              <a:off x="3872750" y="3990226"/>
              <a:ext cx="342839" cy="1153109"/>
              <a:chOff x="1539885" y="3300413"/>
              <a:chExt cx="511166" cy="1719263"/>
            </a:xfrm>
          </p:grpSpPr>
          <p:sp>
            <p:nvSpPr>
              <p:cNvPr id="626" name="Google Shape;626;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8" name="Google Shape;628;p13"/>
              <p:cNvSpPr/>
              <p:nvPr/>
            </p:nvSpPr>
            <p:spPr>
              <a:xfrm>
                <a:off x="1539885" y="3366229"/>
                <a:ext cx="476257" cy="1482007"/>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32" name="Google Shape;632;p13"/>
            <p:cNvGrpSpPr/>
            <p:nvPr/>
          </p:nvGrpSpPr>
          <p:grpSpPr>
            <a:xfrm>
              <a:off x="3628815" y="4502797"/>
              <a:ext cx="185813" cy="640708"/>
              <a:chOff x="1539875" y="3257551"/>
              <a:chExt cx="511176" cy="1762125"/>
            </a:xfrm>
          </p:grpSpPr>
          <p:sp>
            <p:nvSpPr>
              <p:cNvPr id="633" name="Google Shape;633;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39" name="Google Shape;639;p13"/>
            <p:cNvGrpSpPr/>
            <p:nvPr/>
          </p:nvGrpSpPr>
          <p:grpSpPr>
            <a:xfrm flipH="1">
              <a:off x="3290685" y="4367461"/>
              <a:ext cx="225020" cy="775863"/>
              <a:chOff x="1539875" y="3257551"/>
              <a:chExt cx="511176" cy="1762125"/>
            </a:xfrm>
          </p:grpSpPr>
          <p:sp>
            <p:nvSpPr>
              <p:cNvPr id="640" name="Google Shape;640;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46" name="Google Shape;646;p13"/>
            <p:cNvGrpSpPr/>
            <p:nvPr/>
          </p:nvGrpSpPr>
          <p:grpSpPr>
            <a:xfrm>
              <a:off x="4279690" y="4502797"/>
              <a:ext cx="185813" cy="640708"/>
              <a:chOff x="1539875" y="3257551"/>
              <a:chExt cx="511176" cy="1762125"/>
            </a:xfrm>
          </p:grpSpPr>
          <p:sp>
            <p:nvSpPr>
              <p:cNvPr id="647" name="Google Shape;647;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cxnSp>
        <p:nvCxnSpPr>
          <p:cNvPr id="653" name="Google Shape;653;p13"/>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654" name="Google Shape;654;p13"/>
          <p:cNvGrpSpPr/>
          <p:nvPr/>
        </p:nvGrpSpPr>
        <p:grpSpPr>
          <a:xfrm>
            <a:off x="-240894" y="206750"/>
            <a:ext cx="9727333" cy="962875"/>
            <a:chOff x="-240894" y="206750"/>
            <a:chExt cx="9727333" cy="962875"/>
          </a:xfrm>
        </p:grpSpPr>
        <p:sp>
          <p:nvSpPr>
            <p:cNvPr id="655" name="Google Shape;655;p13"/>
            <p:cNvSpPr/>
            <p:nvPr/>
          </p:nvSpPr>
          <p:spPr>
            <a:xfrm>
              <a:off x="483752" y="2067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3"/>
            <p:cNvSpPr/>
            <p:nvPr/>
          </p:nvSpPr>
          <p:spPr>
            <a:xfrm flipH="1">
              <a:off x="-240894" y="4198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3"/>
            <p:cNvSpPr/>
            <p:nvPr/>
          </p:nvSpPr>
          <p:spPr>
            <a:xfrm flipH="1">
              <a:off x="8775631" y="8925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58"/>
        <p:cNvGrpSpPr/>
        <p:nvPr/>
      </p:nvGrpSpPr>
      <p:grpSpPr>
        <a:xfrm>
          <a:off x="0" y="0"/>
          <a:ext cx="0" cy="0"/>
          <a:chOff x="0" y="0"/>
          <a:chExt cx="0" cy="0"/>
        </a:xfrm>
      </p:grpSpPr>
      <p:pic>
        <p:nvPicPr>
          <p:cNvPr id="659" name="Google Shape;659;p1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60" name="Google Shape;660;p14"/>
          <p:cNvSpPr txBox="1">
            <a:spLocks noGrp="1"/>
          </p:cNvSpPr>
          <p:nvPr>
            <p:ph type="subTitle" idx="1"/>
          </p:nvPr>
        </p:nvSpPr>
        <p:spPr>
          <a:xfrm>
            <a:off x="4369925" y="1948248"/>
            <a:ext cx="4005600" cy="19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661" name="Google Shape;661;p14"/>
          <p:cNvSpPr txBox="1">
            <a:spLocks noGrp="1"/>
          </p:cNvSpPr>
          <p:nvPr>
            <p:ph type="title"/>
          </p:nvPr>
        </p:nvSpPr>
        <p:spPr>
          <a:xfrm>
            <a:off x="4369925" y="1017322"/>
            <a:ext cx="4005600" cy="87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62" name="Google Shape;662;p14"/>
          <p:cNvGrpSpPr/>
          <p:nvPr/>
        </p:nvGrpSpPr>
        <p:grpSpPr>
          <a:xfrm>
            <a:off x="0" y="4158531"/>
            <a:ext cx="9144000" cy="984975"/>
            <a:chOff x="0" y="4158531"/>
            <a:chExt cx="9144000" cy="984975"/>
          </a:xfrm>
        </p:grpSpPr>
        <p:sp>
          <p:nvSpPr>
            <p:cNvPr id="663" name="Google Shape;663;p14"/>
            <p:cNvSpPr/>
            <p:nvPr/>
          </p:nvSpPr>
          <p:spPr>
            <a:xfrm>
              <a:off x="0" y="4318650"/>
              <a:ext cx="5180916" cy="824857"/>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4"/>
            <p:cNvSpPr/>
            <p:nvPr/>
          </p:nvSpPr>
          <p:spPr>
            <a:xfrm>
              <a:off x="5544712" y="4158531"/>
              <a:ext cx="3599288" cy="984975"/>
            </a:xfrm>
            <a:custGeom>
              <a:avLst/>
              <a:gdLst/>
              <a:ahLst/>
              <a:cxnLst/>
              <a:rect l="l" t="t" r="r" b="b"/>
              <a:pathLst>
                <a:path w="1637" h="477" extrusionOk="0">
                  <a:moveTo>
                    <a:pt x="0" y="477"/>
                  </a:moveTo>
                  <a:cubicBezTo>
                    <a:pt x="0" y="477"/>
                    <a:pt x="480" y="262"/>
                    <a:pt x="690" y="185"/>
                  </a:cubicBezTo>
                  <a:cubicBezTo>
                    <a:pt x="899" y="109"/>
                    <a:pt x="1072" y="38"/>
                    <a:pt x="1168" y="19"/>
                  </a:cubicBezTo>
                  <a:cubicBezTo>
                    <a:pt x="1263" y="0"/>
                    <a:pt x="1381" y="37"/>
                    <a:pt x="1509" y="68"/>
                  </a:cubicBezTo>
                  <a:cubicBezTo>
                    <a:pt x="1637" y="100"/>
                    <a:pt x="1637" y="127"/>
                    <a:pt x="1637" y="127"/>
                  </a:cubicBezTo>
                  <a:cubicBezTo>
                    <a:pt x="1637" y="477"/>
                    <a:pt x="1637" y="477"/>
                    <a:pt x="1637" y="477"/>
                  </a:cubicBezTo>
                  <a:lnTo>
                    <a:pt x="0" y="4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65" name="Google Shape;665;p14"/>
          <p:cNvGrpSpPr/>
          <p:nvPr/>
        </p:nvGrpSpPr>
        <p:grpSpPr>
          <a:xfrm flipH="1">
            <a:off x="6035551" y="4608512"/>
            <a:ext cx="6203950" cy="565150"/>
            <a:chOff x="1168401" y="2498362"/>
            <a:chExt cx="6203950" cy="565150"/>
          </a:xfrm>
        </p:grpSpPr>
        <p:sp>
          <p:nvSpPr>
            <p:cNvPr id="666" name="Google Shape;666;p14"/>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4"/>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4"/>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4"/>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4"/>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4"/>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4"/>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4"/>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4"/>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4"/>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4"/>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4"/>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4"/>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4"/>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4"/>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4"/>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4"/>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4"/>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4"/>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4"/>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4"/>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4"/>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4"/>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4"/>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4"/>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4"/>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14"/>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14"/>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14"/>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4"/>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4"/>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4"/>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4"/>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14"/>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4"/>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4"/>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14"/>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4"/>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4"/>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4"/>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4"/>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4"/>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4"/>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4"/>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4"/>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4"/>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4"/>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4"/>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4"/>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4"/>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4"/>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4"/>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4"/>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4"/>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4"/>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4"/>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4"/>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4"/>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4"/>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4"/>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26" name="Google Shape;726;p14"/>
          <p:cNvGrpSpPr/>
          <p:nvPr/>
        </p:nvGrpSpPr>
        <p:grpSpPr>
          <a:xfrm>
            <a:off x="3148688" y="4453708"/>
            <a:ext cx="1210309" cy="689783"/>
            <a:chOff x="344063" y="4453708"/>
            <a:chExt cx="1210309" cy="689783"/>
          </a:xfrm>
        </p:grpSpPr>
        <p:grpSp>
          <p:nvGrpSpPr>
            <p:cNvPr id="727" name="Google Shape;727;p14"/>
            <p:cNvGrpSpPr/>
            <p:nvPr/>
          </p:nvGrpSpPr>
          <p:grpSpPr>
            <a:xfrm>
              <a:off x="344063" y="4453708"/>
              <a:ext cx="243371" cy="689519"/>
              <a:chOff x="1539875" y="3257551"/>
              <a:chExt cx="511176" cy="1762125"/>
            </a:xfrm>
          </p:grpSpPr>
          <p:sp>
            <p:nvSpPr>
              <p:cNvPr id="728" name="Google Shape;728;p1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1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1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34" name="Google Shape;734;p14"/>
            <p:cNvGrpSpPr/>
            <p:nvPr/>
          </p:nvGrpSpPr>
          <p:grpSpPr>
            <a:xfrm>
              <a:off x="1411549" y="4651019"/>
              <a:ext cx="142823" cy="492338"/>
              <a:chOff x="1539875" y="3257551"/>
              <a:chExt cx="511176" cy="1762125"/>
            </a:xfrm>
          </p:grpSpPr>
          <p:sp>
            <p:nvSpPr>
              <p:cNvPr id="735" name="Google Shape;735;p1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1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1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1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1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41" name="Google Shape;741;p14"/>
            <p:cNvGrpSpPr/>
            <p:nvPr/>
          </p:nvGrpSpPr>
          <p:grpSpPr>
            <a:xfrm flipH="1">
              <a:off x="1151650" y="4547188"/>
              <a:ext cx="172931" cy="596303"/>
              <a:chOff x="1539875" y="3257551"/>
              <a:chExt cx="511176" cy="1762125"/>
            </a:xfrm>
          </p:grpSpPr>
          <p:sp>
            <p:nvSpPr>
              <p:cNvPr id="742" name="Google Shape;742;p1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1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4" name="Google Shape;744;p1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1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6" name="Google Shape;746;p1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7" name="Google Shape;747;p1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48" name="Google Shape;748;p14"/>
            <p:cNvGrpSpPr/>
            <p:nvPr/>
          </p:nvGrpSpPr>
          <p:grpSpPr>
            <a:xfrm>
              <a:off x="748524" y="4651019"/>
              <a:ext cx="142823" cy="492338"/>
              <a:chOff x="1539875" y="3257551"/>
              <a:chExt cx="511176" cy="1762125"/>
            </a:xfrm>
          </p:grpSpPr>
          <p:sp>
            <p:nvSpPr>
              <p:cNvPr id="749" name="Google Shape;749;p1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0" name="Google Shape;750;p1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1" name="Google Shape;751;p1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1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1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4" name="Google Shape;754;p1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755" name="Google Shape;755;p14"/>
          <p:cNvGrpSpPr/>
          <p:nvPr/>
        </p:nvGrpSpPr>
        <p:grpSpPr>
          <a:xfrm>
            <a:off x="-588873" y="167955"/>
            <a:ext cx="10282490" cy="1289807"/>
            <a:chOff x="-588873" y="167955"/>
            <a:chExt cx="10282490" cy="1289807"/>
          </a:xfrm>
        </p:grpSpPr>
        <p:sp>
          <p:nvSpPr>
            <p:cNvPr id="756" name="Google Shape;756;p14"/>
            <p:cNvSpPr/>
            <p:nvPr/>
          </p:nvSpPr>
          <p:spPr>
            <a:xfrm>
              <a:off x="-588873" y="7307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14"/>
            <p:cNvSpPr/>
            <p:nvPr/>
          </p:nvSpPr>
          <p:spPr>
            <a:xfrm flipH="1">
              <a:off x="359694" y="118069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8" name="Google Shape;758;p14"/>
            <p:cNvSpPr/>
            <p:nvPr/>
          </p:nvSpPr>
          <p:spPr>
            <a:xfrm flipH="1">
              <a:off x="7237019"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9" name="Google Shape;759;p14"/>
            <p:cNvSpPr/>
            <p:nvPr/>
          </p:nvSpPr>
          <p:spPr>
            <a:xfrm>
              <a:off x="8486477" y="9231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54"/>
        <p:cNvGrpSpPr/>
        <p:nvPr/>
      </p:nvGrpSpPr>
      <p:grpSpPr>
        <a:xfrm>
          <a:off x="0" y="0"/>
          <a:ext cx="0" cy="0"/>
          <a:chOff x="0" y="0"/>
          <a:chExt cx="0" cy="0"/>
        </a:xfrm>
      </p:grpSpPr>
      <p:pic>
        <p:nvPicPr>
          <p:cNvPr id="955" name="Google Shape;955;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956" name="Google Shape;95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7" name="Google Shape;957;p17"/>
          <p:cNvSpPr/>
          <p:nvPr/>
        </p:nvSpPr>
        <p:spPr>
          <a:xfrm>
            <a:off x="5160300" y="3945575"/>
            <a:ext cx="7978679" cy="1205150"/>
          </a:xfrm>
          <a:custGeom>
            <a:avLst/>
            <a:gdLst/>
            <a:ahLst/>
            <a:cxnLst/>
            <a:rect l="l" t="t" r="r" b="b"/>
            <a:pathLst>
              <a:path w="3390" h="707" extrusionOk="0">
                <a:moveTo>
                  <a:pt x="0" y="707"/>
                </a:moveTo>
                <a:lnTo>
                  <a:pt x="1215" y="0"/>
                </a:lnTo>
                <a:lnTo>
                  <a:pt x="1391" y="124"/>
                </a:lnTo>
                <a:lnTo>
                  <a:pt x="1501" y="75"/>
                </a:lnTo>
                <a:lnTo>
                  <a:pt x="1665" y="186"/>
                </a:lnTo>
                <a:lnTo>
                  <a:pt x="1825" y="110"/>
                </a:lnTo>
                <a:lnTo>
                  <a:pt x="1921" y="151"/>
                </a:lnTo>
                <a:lnTo>
                  <a:pt x="2105" y="43"/>
                </a:lnTo>
                <a:lnTo>
                  <a:pt x="3390" y="707"/>
                </a:lnTo>
                <a:lnTo>
                  <a:pt x="2585" y="707"/>
                </a:lnTo>
                <a:lnTo>
                  <a:pt x="897" y="707"/>
                </a:lnTo>
                <a:lnTo>
                  <a:pt x="0" y="7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8" name="Google Shape;958;p17"/>
          <p:cNvSpPr/>
          <p:nvPr/>
        </p:nvSpPr>
        <p:spPr>
          <a:xfrm>
            <a:off x="-1" y="4215526"/>
            <a:ext cx="12299102" cy="1131150"/>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59" name="Google Shape;959;p17"/>
          <p:cNvGrpSpPr/>
          <p:nvPr/>
        </p:nvGrpSpPr>
        <p:grpSpPr>
          <a:xfrm flipH="1">
            <a:off x="7007594" y="4506307"/>
            <a:ext cx="4074382" cy="637131"/>
            <a:chOff x="1040511" y="1999631"/>
            <a:chExt cx="5615964" cy="878196"/>
          </a:xfrm>
        </p:grpSpPr>
        <p:sp>
          <p:nvSpPr>
            <p:cNvPr id="960" name="Google Shape;960;p17"/>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1" name="Google Shape;961;p17"/>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2" name="Google Shape;962;p17"/>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3" name="Google Shape;963;p17"/>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4" name="Google Shape;964;p17"/>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5" name="Google Shape;965;p17"/>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6" name="Google Shape;966;p17"/>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7" name="Google Shape;967;p17"/>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8" name="Google Shape;968;p17"/>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17"/>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0" name="Google Shape;970;p17"/>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1" name="Google Shape;971;p17"/>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2" name="Google Shape;972;p17"/>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3" name="Google Shape;973;p17"/>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4" name="Google Shape;974;p17"/>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5" name="Google Shape;975;p17"/>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6" name="Google Shape;976;p17"/>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7" name="Google Shape;977;p17"/>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8" name="Google Shape;978;p17"/>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9" name="Google Shape;979;p17"/>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0" name="Google Shape;980;p17"/>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1" name="Google Shape;981;p17"/>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2" name="Google Shape;982;p17"/>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3" name="Google Shape;983;p17"/>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4" name="Google Shape;984;p17"/>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5" name="Google Shape;985;p17"/>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6" name="Google Shape;986;p17"/>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7" name="Google Shape;987;p17"/>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8" name="Google Shape;988;p17"/>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9" name="Google Shape;989;p17"/>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0" name="Google Shape;990;p17"/>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1" name="Google Shape;991;p17"/>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2" name="Google Shape;992;p17"/>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3" name="Google Shape;993;p17"/>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4" name="Google Shape;994;p17"/>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5" name="Google Shape;995;p17"/>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6" name="Google Shape;996;p17"/>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7" name="Google Shape;997;p17"/>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8" name="Google Shape;998;p17"/>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9" name="Google Shape;999;p17"/>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0" name="Google Shape;1000;p17"/>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1" name="Google Shape;1001;p17"/>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2" name="Google Shape;1002;p17"/>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3" name="Google Shape;1003;p17"/>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4" name="Google Shape;1004;p17"/>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5" name="Google Shape;1005;p17"/>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6" name="Google Shape;1006;p17"/>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7" name="Google Shape;1007;p17"/>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08" name="Google Shape;1008;p17"/>
          <p:cNvGrpSpPr/>
          <p:nvPr/>
        </p:nvGrpSpPr>
        <p:grpSpPr>
          <a:xfrm>
            <a:off x="267360" y="4363751"/>
            <a:ext cx="1218916" cy="786962"/>
            <a:chOff x="267360" y="4387601"/>
            <a:chExt cx="1218916" cy="786962"/>
          </a:xfrm>
        </p:grpSpPr>
        <p:grpSp>
          <p:nvGrpSpPr>
            <p:cNvPr id="1009" name="Google Shape;1009;p17"/>
            <p:cNvGrpSpPr/>
            <p:nvPr/>
          </p:nvGrpSpPr>
          <p:grpSpPr>
            <a:xfrm>
              <a:off x="1303291" y="4643470"/>
              <a:ext cx="182984" cy="501331"/>
              <a:chOff x="6178550" y="415926"/>
              <a:chExt cx="774700" cy="2122487"/>
            </a:xfrm>
          </p:grpSpPr>
          <p:sp>
            <p:nvSpPr>
              <p:cNvPr id="1010" name="Google Shape;1010;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1" name="Google Shape;1011;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2" name="Google Shape;1012;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3" name="Google Shape;1013;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4" name="Google Shape;1014;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5" name="Google Shape;1015;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6" name="Google Shape;1016;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7" name="Google Shape;1017;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18" name="Google Shape;1018;p17"/>
            <p:cNvGrpSpPr/>
            <p:nvPr/>
          </p:nvGrpSpPr>
          <p:grpSpPr>
            <a:xfrm>
              <a:off x="623911" y="4387601"/>
              <a:ext cx="234657" cy="786806"/>
              <a:chOff x="6178550" y="415926"/>
              <a:chExt cx="774700" cy="2122487"/>
            </a:xfrm>
          </p:grpSpPr>
          <p:sp>
            <p:nvSpPr>
              <p:cNvPr id="1019" name="Google Shape;1019;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0" name="Google Shape;1020;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1" name="Google Shape;1021;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2" name="Google Shape;1022;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3" name="Google Shape;1023;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4" name="Google Shape;1024;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5" name="Google Shape;1025;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6" name="Google Shape;1026;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27" name="Google Shape;1027;p17"/>
            <p:cNvGrpSpPr/>
            <p:nvPr/>
          </p:nvGrpSpPr>
          <p:grpSpPr>
            <a:xfrm>
              <a:off x="267360" y="4531873"/>
              <a:ext cx="234657" cy="642689"/>
              <a:chOff x="6178550" y="415926"/>
              <a:chExt cx="774700" cy="2122487"/>
            </a:xfrm>
          </p:grpSpPr>
          <p:sp>
            <p:nvSpPr>
              <p:cNvPr id="1028" name="Google Shape;1028;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9" name="Google Shape;1029;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0" name="Google Shape;1030;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1" name="Google Shape;1031;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2" name="Google Shape;1032;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3" name="Google Shape;1033;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4" name="Google Shape;1034;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5" name="Google Shape;1035;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036" name="Google Shape;1036;p17"/>
          <p:cNvGrpSpPr/>
          <p:nvPr/>
        </p:nvGrpSpPr>
        <p:grpSpPr>
          <a:xfrm>
            <a:off x="-492173" y="153843"/>
            <a:ext cx="9997212" cy="1032232"/>
            <a:chOff x="-492173" y="153843"/>
            <a:chExt cx="9997212" cy="1032232"/>
          </a:xfrm>
        </p:grpSpPr>
        <p:sp>
          <p:nvSpPr>
            <p:cNvPr id="1037" name="Google Shape;1037;p17"/>
            <p:cNvSpPr/>
            <p:nvPr/>
          </p:nvSpPr>
          <p:spPr>
            <a:xfrm>
              <a:off x="-492173" y="3089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8" name="Google Shape;1038;p17"/>
            <p:cNvSpPr/>
            <p:nvPr/>
          </p:nvSpPr>
          <p:spPr>
            <a:xfrm flipH="1">
              <a:off x="267356" y="90900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9" name="Google Shape;1039;p17"/>
            <p:cNvSpPr/>
            <p:nvPr/>
          </p:nvSpPr>
          <p:spPr>
            <a:xfrm flipH="1">
              <a:off x="8794231" y="15384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40" name="Google Shape;1040;p17"/>
          <p:cNvSpPr txBox="1">
            <a:spLocks noGrp="1"/>
          </p:cNvSpPr>
          <p:nvPr>
            <p:ph type="subTitle" idx="1"/>
          </p:nvPr>
        </p:nvSpPr>
        <p:spPr>
          <a:xfrm>
            <a:off x="714975"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1" name="Google Shape;1041;p17"/>
          <p:cNvSpPr txBox="1">
            <a:spLocks noGrp="1"/>
          </p:cNvSpPr>
          <p:nvPr>
            <p:ph type="subTitle" idx="2"/>
          </p:nvPr>
        </p:nvSpPr>
        <p:spPr>
          <a:xfrm>
            <a:off x="714975"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2" name="Google Shape;1042;p17"/>
          <p:cNvSpPr txBox="1">
            <a:spLocks noGrp="1"/>
          </p:cNvSpPr>
          <p:nvPr>
            <p:ph type="subTitle" idx="3"/>
          </p:nvPr>
        </p:nvSpPr>
        <p:spPr>
          <a:xfrm>
            <a:off x="3335610"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3" name="Google Shape;1043;p17"/>
          <p:cNvSpPr txBox="1">
            <a:spLocks noGrp="1"/>
          </p:cNvSpPr>
          <p:nvPr>
            <p:ph type="subTitle" idx="4"/>
          </p:nvPr>
        </p:nvSpPr>
        <p:spPr>
          <a:xfrm>
            <a:off x="5956274"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4" name="Google Shape;1044;p17"/>
          <p:cNvSpPr txBox="1">
            <a:spLocks noGrp="1"/>
          </p:cNvSpPr>
          <p:nvPr>
            <p:ph type="subTitle" idx="5"/>
          </p:nvPr>
        </p:nvSpPr>
        <p:spPr>
          <a:xfrm>
            <a:off x="333560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5" name="Google Shape;1045;p17"/>
          <p:cNvSpPr txBox="1">
            <a:spLocks noGrp="1"/>
          </p:cNvSpPr>
          <p:nvPr>
            <p:ph type="subTitle" idx="6"/>
          </p:nvPr>
        </p:nvSpPr>
        <p:spPr>
          <a:xfrm>
            <a:off x="595626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46" name="Google Shape;1046;p17"/>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5"/>
        <p:cNvGrpSpPr/>
        <p:nvPr/>
      </p:nvGrpSpPr>
      <p:grpSpPr>
        <a:xfrm>
          <a:off x="0" y="0"/>
          <a:ext cx="0" cy="0"/>
          <a:chOff x="0" y="0"/>
          <a:chExt cx="0" cy="0"/>
        </a:xfrm>
      </p:grpSpPr>
      <p:pic>
        <p:nvPicPr>
          <p:cNvPr id="1546" name="Google Shape;1546;p24"/>
          <p:cNvPicPr preferRelativeResize="0"/>
          <p:nvPr/>
        </p:nvPicPr>
        <p:blipFill>
          <a:blip r:embed="rId2">
            <a:alphaModFix/>
          </a:blip>
          <a:stretch>
            <a:fillRect/>
          </a:stretch>
        </p:blipFill>
        <p:spPr>
          <a:xfrm>
            <a:off x="25" y="0"/>
            <a:ext cx="9144000" cy="5143500"/>
          </a:xfrm>
          <a:prstGeom prst="rect">
            <a:avLst/>
          </a:prstGeom>
          <a:noFill/>
          <a:ln>
            <a:noFill/>
          </a:ln>
        </p:spPr>
      </p:pic>
      <p:cxnSp>
        <p:nvCxnSpPr>
          <p:cNvPr id="1547" name="Google Shape;1547;p2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548" name="Google Shape;1548;p24"/>
          <p:cNvGrpSpPr/>
          <p:nvPr/>
        </p:nvGrpSpPr>
        <p:grpSpPr>
          <a:xfrm>
            <a:off x="-381375" y="4160999"/>
            <a:ext cx="9616951" cy="983475"/>
            <a:chOff x="-381375" y="4160999"/>
            <a:chExt cx="9616951" cy="983475"/>
          </a:xfrm>
        </p:grpSpPr>
        <p:sp>
          <p:nvSpPr>
            <p:cNvPr id="1549" name="Google Shape;1549;p24"/>
            <p:cNvSpPr/>
            <p:nvPr/>
          </p:nvSpPr>
          <p:spPr>
            <a:xfrm>
              <a:off x="-381375" y="4160999"/>
              <a:ext cx="5808290" cy="983475"/>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0" name="Google Shape;1550;p24"/>
            <p:cNvSpPr/>
            <p:nvPr/>
          </p:nvSpPr>
          <p:spPr>
            <a:xfrm flipH="1">
              <a:off x="4903975"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51" name="Google Shape;1551;p24"/>
          <p:cNvGrpSpPr/>
          <p:nvPr/>
        </p:nvGrpSpPr>
        <p:grpSpPr>
          <a:xfrm flipH="1">
            <a:off x="-264014" y="382883"/>
            <a:ext cx="9038612" cy="983467"/>
            <a:chOff x="671477" y="204283"/>
            <a:chExt cx="9038612" cy="983467"/>
          </a:xfrm>
        </p:grpSpPr>
        <p:sp>
          <p:nvSpPr>
            <p:cNvPr id="1552" name="Google Shape;1552;p24"/>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3" name="Google Shape;1553;p24"/>
            <p:cNvSpPr/>
            <p:nvPr/>
          </p:nvSpPr>
          <p:spPr>
            <a:xfrm flipH="1">
              <a:off x="899928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4" name="Google Shape;1554;p24"/>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55" name="Google Shape;1555;p24"/>
          <p:cNvGrpSpPr/>
          <p:nvPr/>
        </p:nvGrpSpPr>
        <p:grpSpPr>
          <a:xfrm flipH="1">
            <a:off x="-68398" y="4608493"/>
            <a:ext cx="1793331" cy="532196"/>
            <a:chOff x="4865200" y="2376538"/>
            <a:chExt cx="4022725" cy="1193801"/>
          </a:xfrm>
        </p:grpSpPr>
        <p:sp>
          <p:nvSpPr>
            <p:cNvPr id="1556" name="Google Shape;1556;p24"/>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7" name="Google Shape;1557;p24"/>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8" name="Google Shape;1558;p24"/>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9" name="Google Shape;1559;p24"/>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0" name="Google Shape;1560;p24"/>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1" name="Google Shape;1561;p24"/>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2" name="Google Shape;1562;p24"/>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3" name="Google Shape;1563;p24"/>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4" name="Google Shape;1564;p24"/>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5" name="Google Shape;1565;p24"/>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6" name="Google Shape;1566;p24"/>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7" name="Google Shape;1567;p24"/>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8" name="Google Shape;1568;p24"/>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9" name="Google Shape;1569;p24"/>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0" name="Google Shape;1570;p24"/>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1" name="Google Shape;1571;p24"/>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2" name="Google Shape;1572;p24"/>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73" name="Google Shape;1573;p24"/>
          <p:cNvGrpSpPr/>
          <p:nvPr/>
        </p:nvGrpSpPr>
        <p:grpSpPr>
          <a:xfrm flipH="1">
            <a:off x="2223853" y="4453708"/>
            <a:ext cx="1210309" cy="689783"/>
            <a:chOff x="344063" y="4453708"/>
            <a:chExt cx="1210309" cy="689783"/>
          </a:xfrm>
        </p:grpSpPr>
        <p:grpSp>
          <p:nvGrpSpPr>
            <p:cNvPr id="1574" name="Google Shape;1574;p24"/>
            <p:cNvGrpSpPr/>
            <p:nvPr/>
          </p:nvGrpSpPr>
          <p:grpSpPr>
            <a:xfrm>
              <a:off x="344063" y="4453708"/>
              <a:ext cx="243371" cy="689519"/>
              <a:chOff x="1539875" y="3257551"/>
              <a:chExt cx="511176" cy="1762125"/>
            </a:xfrm>
          </p:grpSpPr>
          <p:sp>
            <p:nvSpPr>
              <p:cNvPr id="1575" name="Google Shape;1575;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6" name="Google Shape;1576;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7" name="Google Shape;1577;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8" name="Google Shape;1578;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9" name="Google Shape;1579;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0" name="Google Shape;1580;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81" name="Google Shape;1581;p24"/>
            <p:cNvGrpSpPr/>
            <p:nvPr/>
          </p:nvGrpSpPr>
          <p:grpSpPr>
            <a:xfrm>
              <a:off x="1411549" y="4651019"/>
              <a:ext cx="142823" cy="492338"/>
              <a:chOff x="1539875" y="3257551"/>
              <a:chExt cx="511176" cy="1762125"/>
            </a:xfrm>
          </p:grpSpPr>
          <p:sp>
            <p:nvSpPr>
              <p:cNvPr id="1582" name="Google Shape;1582;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3" name="Google Shape;1583;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4" name="Google Shape;1584;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5" name="Google Shape;1585;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6" name="Google Shape;1586;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7" name="Google Shape;1587;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88" name="Google Shape;1588;p24"/>
            <p:cNvGrpSpPr/>
            <p:nvPr/>
          </p:nvGrpSpPr>
          <p:grpSpPr>
            <a:xfrm flipH="1">
              <a:off x="1151650" y="4547188"/>
              <a:ext cx="172931" cy="596303"/>
              <a:chOff x="1539875" y="3257551"/>
              <a:chExt cx="511176" cy="1762125"/>
            </a:xfrm>
          </p:grpSpPr>
          <p:sp>
            <p:nvSpPr>
              <p:cNvPr id="1589" name="Google Shape;1589;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0" name="Google Shape;1590;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1" name="Google Shape;1591;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2" name="Google Shape;1592;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3" name="Google Shape;1593;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4" name="Google Shape;1594;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95" name="Google Shape;1595;p24"/>
            <p:cNvGrpSpPr/>
            <p:nvPr/>
          </p:nvGrpSpPr>
          <p:grpSpPr>
            <a:xfrm>
              <a:off x="748524" y="4651019"/>
              <a:ext cx="142823" cy="492338"/>
              <a:chOff x="1539875" y="3257551"/>
              <a:chExt cx="511176" cy="1762125"/>
            </a:xfrm>
          </p:grpSpPr>
          <p:sp>
            <p:nvSpPr>
              <p:cNvPr id="1596" name="Google Shape;1596;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7" name="Google Shape;1597;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8" name="Google Shape;1598;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9" name="Google Shape;1599;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0" name="Google Shape;1600;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1" name="Google Shape;1601;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02"/>
        <p:cNvGrpSpPr/>
        <p:nvPr/>
      </p:nvGrpSpPr>
      <p:grpSpPr>
        <a:xfrm>
          <a:off x="0" y="0"/>
          <a:ext cx="0" cy="0"/>
          <a:chOff x="0" y="0"/>
          <a:chExt cx="0" cy="0"/>
        </a:xfrm>
      </p:grpSpPr>
      <p:pic>
        <p:nvPicPr>
          <p:cNvPr id="1603" name="Google Shape;1603;p25"/>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604" name="Google Shape;1604;p25"/>
          <p:cNvGrpSpPr/>
          <p:nvPr/>
        </p:nvGrpSpPr>
        <p:grpSpPr>
          <a:xfrm>
            <a:off x="-37725" y="2112475"/>
            <a:ext cx="16003876" cy="3030850"/>
            <a:chOff x="-37725" y="2112475"/>
            <a:chExt cx="16003876" cy="3030850"/>
          </a:xfrm>
        </p:grpSpPr>
        <p:sp>
          <p:nvSpPr>
            <p:cNvPr id="1605" name="Google Shape;1605;p25"/>
            <p:cNvSpPr/>
            <p:nvPr/>
          </p:nvSpPr>
          <p:spPr>
            <a:xfrm>
              <a:off x="5111426" y="2112475"/>
              <a:ext cx="10854725" cy="2074749"/>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6" name="Google Shape;1606;p25"/>
            <p:cNvSpPr/>
            <p:nvPr/>
          </p:nvSpPr>
          <p:spPr>
            <a:xfrm>
              <a:off x="-37725" y="4187225"/>
              <a:ext cx="9308100" cy="9561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cxnSp>
        <p:nvCxnSpPr>
          <p:cNvPr id="1607" name="Google Shape;1607;p25"/>
          <p:cNvCxnSpPr/>
          <p:nvPr/>
        </p:nvCxnSpPr>
        <p:spPr>
          <a:xfrm>
            <a:off x="4572000" y="-719600"/>
            <a:ext cx="0" cy="1889100"/>
          </a:xfrm>
          <a:prstGeom prst="straightConnector1">
            <a:avLst/>
          </a:prstGeom>
          <a:noFill/>
          <a:ln w="9525" cap="flat" cmpd="sng">
            <a:solidFill>
              <a:schemeClr val="dk1"/>
            </a:solidFill>
            <a:prstDash val="solid"/>
            <a:round/>
            <a:headEnd type="none" w="med" len="med"/>
            <a:tailEnd type="diamond" w="med" len="med"/>
          </a:ln>
        </p:spPr>
      </p:cxnSp>
      <p:grpSp>
        <p:nvGrpSpPr>
          <p:cNvPr id="1608" name="Google Shape;1608;p25"/>
          <p:cNvGrpSpPr/>
          <p:nvPr/>
        </p:nvGrpSpPr>
        <p:grpSpPr>
          <a:xfrm flipH="1">
            <a:off x="6494251" y="3387048"/>
            <a:ext cx="2776112" cy="1418574"/>
            <a:chOff x="-46" y="2299799"/>
            <a:chExt cx="3480146" cy="1778330"/>
          </a:xfrm>
        </p:grpSpPr>
        <p:sp>
          <p:nvSpPr>
            <p:cNvPr id="1609" name="Google Shape;1609;p25"/>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0" name="Google Shape;1610;p25"/>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1" name="Google Shape;1611;p25"/>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2" name="Google Shape;1612;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3" name="Google Shape;1613;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4" name="Google Shape;1614;p25"/>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5" name="Google Shape;1615;p25"/>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6" name="Google Shape;1616;p25"/>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7" name="Google Shape;1617;p25"/>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8" name="Google Shape;1618;p25"/>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9" name="Google Shape;1619;p25"/>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0" name="Google Shape;1620;p25"/>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1" name="Google Shape;1621;p25"/>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2" name="Google Shape;1622;p25"/>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3" name="Google Shape;1623;p25"/>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4" name="Google Shape;1624;p25"/>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5" name="Google Shape;1625;p25"/>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6" name="Google Shape;1626;p25"/>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7" name="Google Shape;1627;p25"/>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8" name="Google Shape;1628;p25"/>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9" name="Google Shape;1629;p25"/>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0" name="Google Shape;1630;p25"/>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1" name="Google Shape;1631;p25"/>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2" name="Google Shape;1632;p25"/>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3" name="Google Shape;1633;p25"/>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4" name="Google Shape;1634;p25"/>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5" name="Google Shape;1635;p25"/>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6" name="Google Shape;1636;p25"/>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7" name="Google Shape;1637;p25"/>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8" name="Google Shape;1638;p25"/>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9" name="Google Shape;1639;p25"/>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0" name="Google Shape;1640;p25"/>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1" name="Google Shape;1641;p25"/>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2" name="Google Shape;1642;p25"/>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3" name="Google Shape;1643;p25"/>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4" name="Google Shape;1644;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5" name="Google Shape;1645;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6" name="Google Shape;1646;p25"/>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7" name="Google Shape;1647;p25"/>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8" name="Google Shape;1648;p25"/>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649" name="Google Shape;1649;p25"/>
          <p:cNvGrpSpPr/>
          <p:nvPr/>
        </p:nvGrpSpPr>
        <p:grpSpPr>
          <a:xfrm>
            <a:off x="-289462" y="3151049"/>
            <a:ext cx="5681832" cy="2067876"/>
            <a:chOff x="-289462" y="3151049"/>
            <a:chExt cx="5681832" cy="2067876"/>
          </a:xfrm>
        </p:grpSpPr>
        <p:sp>
          <p:nvSpPr>
            <p:cNvPr id="1650" name="Google Shape;1650;p25"/>
            <p:cNvSpPr/>
            <p:nvPr/>
          </p:nvSpPr>
          <p:spPr>
            <a:xfrm>
              <a:off x="-289462" y="4307701"/>
              <a:ext cx="3475039" cy="911224"/>
            </a:xfrm>
            <a:custGeom>
              <a:avLst/>
              <a:gdLst/>
              <a:ahLst/>
              <a:cxnLst/>
              <a:rect l="l" t="t" r="r" b="b"/>
              <a:pathLst>
                <a:path w="1837" h="481" extrusionOk="0">
                  <a:moveTo>
                    <a:pt x="1837" y="481"/>
                  </a:moveTo>
                  <a:cubicBezTo>
                    <a:pt x="0" y="481"/>
                    <a:pt x="0" y="481"/>
                    <a:pt x="0" y="481"/>
                  </a:cubicBezTo>
                  <a:cubicBezTo>
                    <a:pt x="6" y="310"/>
                    <a:pt x="152" y="117"/>
                    <a:pt x="313" y="59"/>
                  </a:cubicBezTo>
                  <a:cubicBezTo>
                    <a:pt x="474" y="0"/>
                    <a:pt x="668" y="49"/>
                    <a:pt x="783" y="176"/>
                  </a:cubicBezTo>
                  <a:cubicBezTo>
                    <a:pt x="853" y="253"/>
                    <a:pt x="908" y="363"/>
                    <a:pt x="1011" y="376"/>
                  </a:cubicBezTo>
                  <a:cubicBezTo>
                    <a:pt x="1107" y="388"/>
                    <a:pt x="1186" y="306"/>
                    <a:pt x="1269" y="256"/>
                  </a:cubicBezTo>
                  <a:cubicBezTo>
                    <a:pt x="1370" y="195"/>
                    <a:pt x="1496" y="178"/>
                    <a:pt x="1610" y="210"/>
                  </a:cubicBezTo>
                  <a:cubicBezTo>
                    <a:pt x="1724" y="241"/>
                    <a:pt x="1781" y="377"/>
                    <a:pt x="1837" y="4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1" name="Google Shape;1651;p25"/>
            <p:cNvSpPr/>
            <p:nvPr/>
          </p:nvSpPr>
          <p:spPr>
            <a:xfrm>
              <a:off x="2091625" y="3655413"/>
              <a:ext cx="1531939" cy="531813"/>
            </a:xfrm>
            <a:custGeom>
              <a:avLst/>
              <a:gdLst/>
              <a:ahLst/>
              <a:cxnLst/>
              <a:rect l="l" t="t" r="r" b="b"/>
              <a:pathLst>
                <a:path w="810" h="281" extrusionOk="0">
                  <a:moveTo>
                    <a:pt x="0" y="281"/>
                  </a:moveTo>
                  <a:cubicBezTo>
                    <a:pt x="810" y="281"/>
                    <a:pt x="810" y="281"/>
                    <a:pt x="810" y="281"/>
                  </a:cubicBezTo>
                  <a:cubicBezTo>
                    <a:pt x="748" y="127"/>
                    <a:pt x="598" y="7"/>
                    <a:pt x="432" y="4"/>
                  </a:cubicBezTo>
                  <a:cubicBezTo>
                    <a:pt x="265" y="0"/>
                    <a:pt x="68" y="129"/>
                    <a:pt x="0" y="2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2" name="Google Shape;1652;p25"/>
            <p:cNvSpPr/>
            <p:nvPr/>
          </p:nvSpPr>
          <p:spPr>
            <a:xfrm>
              <a:off x="4076521" y="3752920"/>
              <a:ext cx="1315849" cy="434301"/>
            </a:xfrm>
            <a:custGeom>
              <a:avLst/>
              <a:gdLst/>
              <a:ahLst/>
              <a:cxnLst/>
              <a:rect l="l" t="t" r="r" b="b"/>
              <a:pathLst>
                <a:path w="1023" h="337" extrusionOk="0">
                  <a:moveTo>
                    <a:pt x="1023" y="337"/>
                  </a:moveTo>
                  <a:cubicBezTo>
                    <a:pt x="0" y="337"/>
                    <a:pt x="0" y="337"/>
                    <a:pt x="0" y="337"/>
                  </a:cubicBezTo>
                  <a:cubicBezTo>
                    <a:pt x="38" y="246"/>
                    <a:pt x="90" y="149"/>
                    <a:pt x="166" y="86"/>
                  </a:cubicBezTo>
                  <a:cubicBezTo>
                    <a:pt x="241" y="22"/>
                    <a:pt x="361" y="0"/>
                    <a:pt x="436" y="63"/>
                  </a:cubicBezTo>
                  <a:cubicBezTo>
                    <a:pt x="490" y="109"/>
                    <a:pt x="523" y="195"/>
                    <a:pt x="594" y="196"/>
                  </a:cubicBezTo>
                  <a:cubicBezTo>
                    <a:pt x="645" y="197"/>
                    <a:pt x="682" y="150"/>
                    <a:pt x="724" y="121"/>
                  </a:cubicBezTo>
                  <a:cubicBezTo>
                    <a:pt x="789" y="75"/>
                    <a:pt x="880" y="68"/>
                    <a:pt x="951" y="104"/>
                  </a:cubicBezTo>
                  <a:cubicBezTo>
                    <a:pt x="1022" y="140"/>
                    <a:pt x="1022" y="257"/>
                    <a:pt x="1023" y="3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653" name="Google Shape;1653;p25"/>
            <p:cNvGrpSpPr/>
            <p:nvPr/>
          </p:nvGrpSpPr>
          <p:grpSpPr>
            <a:xfrm>
              <a:off x="282141" y="3151049"/>
              <a:ext cx="1180002" cy="1036279"/>
              <a:chOff x="7410610" y="2637069"/>
              <a:chExt cx="1226485" cy="1077101"/>
            </a:xfrm>
          </p:grpSpPr>
          <p:grpSp>
            <p:nvGrpSpPr>
              <p:cNvPr id="1654" name="Google Shape;1654;p25"/>
              <p:cNvGrpSpPr/>
              <p:nvPr/>
            </p:nvGrpSpPr>
            <p:grpSpPr>
              <a:xfrm>
                <a:off x="8386635" y="3027970"/>
                <a:ext cx="250461" cy="686200"/>
                <a:chOff x="6178550" y="415926"/>
                <a:chExt cx="774700" cy="2122487"/>
              </a:xfrm>
            </p:grpSpPr>
            <p:sp>
              <p:nvSpPr>
                <p:cNvPr id="1655" name="Google Shape;1655;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6" name="Google Shape;1656;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7" name="Google Shape;1657;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8" name="Google Shape;1658;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9" name="Google Shape;1659;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0" name="Google Shape;1660;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1" name="Google Shape;1661;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2" name="Google Shape;1662;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663" name="Google Shape;1663;p25"/>
              <p:cNvGrpSpPr/>
              <p:nvPr/>
            </p:nvGrpSpPr>
            <p:grpSpPr>
              <a:xfrm>
                <a:off x="7898536" y="2637069"/>
                <a:ext cx="321036" cy="1076950"/>
                <a:chOff x="6178550" y="415926"/>
                <a:chExt cx="774700" cy="2122487"/>
              </a:xfrm>
            </p:grpSpPr>
            <p:sp>
              <p:nvSpPr>
                <p:cNvPr id="1664" name="Google Shape;1664;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5" name="Google Shape;1665;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6" name="Google Shape;1666;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7" name="Google Shape;1667;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8" name="Google Shape;1668;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9" name="Google Shape;1669;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0" name="Google Shape;1670;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1" name="Google Shape;1671;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672" name="Google Shape;1672;p25"/>
              <p:cNvGrpSpPr/>
              <p:nvPr/>
            </p:nvGrpSpPr>
            <p:grpSpPr>
              <a:xfrm>
                <a:off x="7410610" y="2834495"/>
                <a:ext cx="321036" cy="879559"/>
                <a:chOff x="6178550" y="415926"/>
                <a:chExt cx="774700" cy="2122487"/>
              </a:xfrm>
            </p:grpSpPr>
            <p:sp>
              <p:nvSpPr>
                <p:cNvPr id="1673" name="Google Shape;1673;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4" name="Google Shape;1674;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5" name="Google Shape;1675;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6" name="Google Shape;1676;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7" name="Google Shape;1677;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8" name="Google Shape;1678;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9" name="Google Shape;1679;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0" name="Google Shape;1680;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grpSp>
        <p:nvGrpSpPr>
          <p:cNvPr id="1681" name="Google Shape;1681;p25"/>
          <p:cNvGrpSpPr/>
          <p:nvPr/>
        </p:nvGrpSpPr>
        <p:grpSpPr>
          <a:xfrm>
            <a:off x="-1545537" y="1068570"/>
            <a:ext cx="3120458" cy="1043905"/>
            <a:chOff x="-1545537" y="1068570"/>
            <a:chExt cx="3120458" cy="1043905"/>
          </a:xfrm>
        </p:grpSpPr>
        <p:sp>
          <p:nvSpPr>
            <p:cNvPr id="1682" name="Google Shape;1682;p25"/>
            <p:cNvSpPr/>
            <p:nvPr/>
          </p:nvSpPr>
          <p:spPr>
            <a:xfrm>
              <a:off x="-1545537" y="1068570"/>
              <a:ext cx="2538925" cy="37613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3" name="Google Shape;1683;p25"/>
            <p:cNvSpPr/>
            <p:nvPr/>
          </p:nvSpPr>
          <p:spPr>
            <a:xfrm flipH="1">
              <a:off x="418172" y="1661575"/>
              <a:ext cx="1156750" cy="4509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06462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3"/>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45" name="Google Shape;45;p3"/>
          <p:cNvGrpSpPr/>
          <p:nvPr/>
        </p:nvGrpSpPr>
        <p:grpSpPr>
          <a:xfrm>
            <a:off x="-511477" y="2410200"/>
            <a:ext cx="9839452" cy="2210350"/>
            <a:chOff x="-511477" y="2352625"/>
            <a:chExt cx="9839452" cy="2210350"/>
          </a:xfrm>
        </p:grpSpPr>
        <p:sp>
          <p:nvSpPr>
            <p:cNvPr id="46" name="Google Shape;46;p3"/>
            <p:cNvSpPr/>
            <p:nvPr/>
          </p:nvSpPr>
          <p:spPr>
            <a:xfrm flipH="1">
              <a:off x="-511477" y="2785600"/>
              <a:ext cx="6569677" cy="177737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7;p3"/>
            <p:cNvSpPr/>
            <p:nvPr/>
          </p:nvSpPr>
          <p:spPr>
            <a:xfrm flipH="1">
              <a:off x="7055026" y="2352625"/>
              <a:ext cx="2272949" cy="21683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8" name="Google Shape;48;p3"/>
          <p:cNvGrpSpPr/>
          <p:nvPr/>
        </p:nvGrpSpPr>
        <p:grpSpPr>
          <a:xfrm>
            <a:off x="365268" y="2827658"/>
            <a:ext cx="18868346" cy="2658708"/>
            <a:chOff x="365268" y="2827658"/>
            <a:chExt cx="18868346" cy="2658708"/>
          </a:xfrm>
        </p:grpSpPr>
        <p:sp>
          <p:nvSpPr>
            <p:cNvPr id="49" name="Google Shape;49;p3"/>
            <p:cNvSpPr/>
            <p:nvPr/>
          </p:nvSpPr>
          <p:spPr>
            <a:xfrm>
              <a:off x="365268" y="2827658"/>
              <a:ext cx="18868346" cy="1735325"/>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 name="Google Shape;50;p3"/>
            <p:cNvGrpSpPr/>
            <p:nvPr/>
          </p:nvGrpSpPr>
          <p:grpSpPr>
            <a:xfrm>
              <a:off x="4419398" y="4067851"/>
              <a:ext cx="9704166" cy="1418515"/>
              <a:chOff x="2151136" y="3681275"/>
              <a:chExt cx="12555526" cy="1494275"/>
            </a:xfrm>
          </p:grpSpPr>
          <p:sp>
            <p:nvSpPr>
              <p:cNvPr id="51" name="Google Shape;51;p3"/>
              <p:cNvSpPr/>
              <p:nvPr/>
            </p:nvSpPr>
            <p:spPr>
              <a:xfrm>
                <a:off x="2151136" y="4484966"/>
                <a:ext cx="3048096" cy="440543"/>
              </a:xfrm>
              <a:custGeom>
                <a:avLst/>
                <a:gdLst/>
                <a:ahLst/>
                <a:cxnLst/>
                <a:rect l="l" t="t" r="r" b="b"/>
                <a:pathLst>
                  <a:path w="823" h="118" extrusionOk="0">
                    <a:moveTo>
                      <a:pt x="0" y="14"/>
                    </a:moveTo>
                    <a:cubicBezTo>
                      <a:pt x="3" y="20"/>
                      <a:pt x="3" y="20"/>
                      <a:pt x="3" y="20"/>
                    </a:cubicBezTo>
                    <a:cubicBezTo>
                      <a:pt x="3" y="20"/>
                      <a:pt x="823" y="55"/>
                      <a:pt x="715" y="116"/>
                    </a:cubicBezTo>
                    <a:cubicBezTo>
                      <a:pt x="715" y="116"/>
                      <a:pt x="786" y="118"/>
                      <a:pt x="766" y="71"/>
                    </a:cubicBezTo>
                    <a:cubicBezTo>
                      <a:pt x="745" y="24"/>
                      <a:pt x="109" y="0"/>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52;p3"/>
              <p:cNvSpPr/>
              <p:nvPr/>
            </p:nvSpPr>
            <p:spPr>
              <a:xfrm>
                <a:off x="4199073" y="4598080"/>
                <a:ext cx="113115" cy="130972"/>
              </a:xfrm>
              <a:custGeom>
                <a:avLst/>
                <a:gdLst/>
                <a:ahLst/>
                <a:cxnLst/>
                <a:rect l="l" t="t" r="r" b="b"/>
                <a:pathLst>
                  <a:path w="30" h="35" extrusionOk="0">
                    <a:moveTo>
                      <a:pt x="0" y="31"/>
                    </a:moveTo>
                    <a:cubicBezTo>
                      <a:pt x="11" y="32"/>
                      <a:pt x="21" y="33"/>
                      <a:pt x="30" y="35"/>
                    </a:cubicBezTo>
                    <a:cubicBezTo>
                      <a:pt x="25" y="2"/>
                      <a:pt x="25" y="2"/>
                      <a:pt x="25" y="2"/>
                    </a:cubicBezTo>
                    <a:cubicBezTo>
                      <a:pt x="17" y="1"/>
                      <a:pt x="9" y="0"/>
                      <a:pt x="0" y="0"/>
                    </a:cubicBezTo>
                    <a:lnTo>
                      <a:pt x="0" y="3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53;p3"/>
              <p:cNvSpPr/>
              <p:nvPr/>
            </p:nvSpPr>
            <p:spPr>
              <a:xfrm>
                <a:off x="2151136" y="4526641"/>
                <a:ext cx="279807" cy="47626"/>
              </a:xfrm>
              <a:custGeom>
                <a:avLst/>
                <a:gdLst/>
                <a:ahLst/>
                <a:cxnLst/>
                <a:rect l="l" t="t" r="r" b="b"/>
                <a:pathLst>
                  <a:path w="75" h="13" extrusionOk="0">
                    <a:moveTo>
                      <a:pt x="70" y="0"/>
                    </a:moveTo>
                    <a:cubicBezTo>
                      <a:pt x="39" y="1"/>
                      <a:pt x="15" y="2"/>
                      <a:pt x="0" y="4"/>
                    </a:cubicBezTo>
                    <a:cubicBezTo>
                      <a:pt x="3" y="10"/>
                      <a:pt x="3" y="10"/>
                      <a:pt x="3" y="10"/>
                    </a:cubicBezTo>
                    <a:cubicBezTo>
                      <a:pt x="3" y="10"/>
                      <a:pt x="30" y="11"/>
                      <a:pt x="75" y="13"/>
                    </a:cubicBezTo>
                    <a:lnTo>
                      <a:pt x="7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54;p3"/>
              <p:cNvSpPr/>
              <p:nvPr/>
            </p:nvSpPr>
            <p:spPr>
              <a:xfrm>
                <a:off x="2448802" y="4526641"/>
                <a:ext cx="279807" cy="65488"/>
              </a:xfrm>
              <a:custGeom>
                <a:avLst/>
                <a:gdLst/>
                <a:ahLst/>
                <a:cxnLst/>
                <a:rect l="l" t="t" r="r" b="b"/>
                <a:pathLst>
                  <a:path w="76" h="18" extrusionOk="0">
                    <a:moveTo>
                      <a:pt x="72" y="0"/>
                    </a:moveTo>
                    <a:cubicBezTo>
                      <a:pt x="45" y="0"/>
                      <a:pt x="21" y="0"/>
                      <a:pt x="0" y="0"/>
                    </a:cubicBezTo>
                    <a:cubicBezTo>
                      <a:pt x="4" y="14"/>
                      <a:pt x="4" y="14"/>
                      <a:pt x="4" y="14"/>
                    </a:cubicBezTo>
                    <a:cubicBezTo>
                      <a:pt x="25" y="15"/>
                      <a:pt x="50" y="16"/>
                      <a:pt x="76" y="18"/>
                    </a:cubicBezTo>
                    <a:lnTo>
                      <a:pt x="7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55;p3"/>
              <p:cNvSpPr/>
              <p:nvPr/>
            </p:nvSpPr>
            <p:spPr>
              <a:xfrm>
                <a:off x="4085962" y="4586173"/>
                <a:ext cx="77395" cy="125021"/>
              </a:xfrm>
              <a:custGeom>
                <a:avLst/>
                <a:gdLst/>
                <a:ahLst/>
                <a:cxnLst/>
                <a:rect l="l" t="t" r="r" b="b"/>
                <a:pathLst>
                  <a:path w="22" h="33" extrusionOk="0">
                    <a:moveTo>
                      <a:pt x="0" y="0"/>
                    </a:moveTo>
                    <a:cubicBezTo>
                      <a:pt x="13" y="32"/>
                      <a:pt x="13" y="32"/>
                      <a:pt x="13" y="32"/>
                    </a:cubicBezTo>
                    <a:cubicBezTo>
                      <a:pt x="16" y="32"/>
                      <a:pt x="19" y="32"/>
                      <a:pt x="22" y="33"/>
                    </a:cubicBezTo>
                    <a:cubicBezTo>
                      <a:pt x="13" y="1"/>
                      <a:pt x="13" y="1"/>
                      <a:pt x="13" y="1"/>
                    </a:cubicBezTo>
                    <a:cubicBezTo>
                      <a:pt x="9" y="1"/>
                      <a:pt x="4"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56;p3"/>
              <p:cNvSpPr/>
              <p:nvPr/>
            </p:nvSpPr>
            <p:spPr>
              <a:xfrm>
                <a:off x="2788142" y="4526641"/>
                <a:ext cx="89301" cy="71439"/>
              </a:xfrm>
              <a:custGeom>
                <a:avLst/>
                <a:gdLst/>
                <a:ahLst/>
                <a:cxnLst/>
                <a:rect l="l" t="t" r="r" b="b"/>
                <a:pathLst>
                  <a:path w="23" h="19" extrusionOk="0">
                    <a:moveTo>
                      <a:pt x="1" y="18"/>
                    </a:moveTo>
                    <a:cubicBezTo>
                      <a:pt x="7" y="18"/>
                      <a:pt x="12" y="18"/>
                      <a:pt x="18" y="19"/>
                    </a:cubicBezTo>
                    <a:cubicBezTo>
                      <a:pt x="23" y="0"/>
                      <a:pt x="23" y="0"/>
                      <a:pt x="23" y="0"/>
                    </a:cubicBezTo>
                    <a:cubicBezTo>
                      <a:pt x="15" y="0"/>
                      <a:pt x="7" y="0"/>
                      <a:pt x="0" y="0"/>
                    </a:cubicBezTo>
                    <a:lnTo>
                      <a:pt x="1" y="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57;p3"/>
              <p:cNvSpPr/>
              <p:nvPr/>
            </p:nvSpPr>
            <p:spPr>
              <a:xfrm>
                <a:off x="2883395" y="4526641"/>
                <a:ext cx="214319" cy="83346"/>
              </a:xfrm>
              <a:custGeom>
                <a:avLst/>
                <a:gdLst/>
                <a:ahLst/>
                <a:cxnLst/>
                <a:rect l="l" t="t" r="r" b="b"/>
                <a:pathLst>
                  <a:path w="58" h="23" extrusionOk="0">
                    <a:moveTo>
                      <a:pt x="0" y="19"/>
                    </a:moveTo>
                    <a:cubicBezTo>
                      <a:pt x="19" y="20"/>
                      <a:pt x="38" y="22"/>
                      <a:pt x="58" y="23"/>
                    </a:cubicBezTo>
                    <a:cubicBezTo>
                      <a:pt x="45" y="1"/>
                      <a:pt x="45" y="1"/>
                      <a:pt x="45" y="1"/>
                    </a:cubicBezTo>
                    <a:cubicBezTo>
                      <a:pt x="32" y="1"/>
                      <a:pt x="18" y="0"/>
                      <a:pt x="5" y="0"/>
                    </a:cubicBezTo>
                    <a:lnTo>
                      <a:pt x="0"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58;p3"/>
              <p:cNvSpPr/>
              <p:nvPr/>
            </p:nvSpPr>
            <p:spPr>
              <a:xfrm>
                <a:off x="2746467" y="4562360"/>
                <a:ext cx="11907" cy="29768"/>
              </a:xfrm>
              <a:custGeom>
                <a:avLst/>
                <a:gdLst/>
                <a:ahLst/>
                <a:cxnLst/>
                <a:rect l="l" t="t" r="r" b="b"/>
                <a:pathLst>
                  <a:path w="3" h="7" extrusionOk="0">
                    <a:moveTo>
                      <a:pt x="0" y="0"/>
                    </a:moveTo>
                    <a:cubicBezTo>
                      <a:pt x="1" y="7"/>
                      <a:pt x="1" y="7"/>
                      <a:pt x="1" y="7"/>
                    </a:cubicBezTo>
                    <a:cubicBezTo>
                      <a:pt x="2" y="7"/>
                      <a:pt x="3" y="7"/>
                      <a:pt x="3" y="7"/>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59;p3"/>
              <p:cNvSpPr/>
              <p:nvPr/>
            </p:nvSpPr>
            <p:spPr>
              <a:xfrm>
                <a:off x="3091759" y="4532592"/>
                <a:ext cx="113115" cy="89301"/>
              </a:xfrm>
              <a:custGeom>
                <a:avLst/>
                <a:gdLst/>
                <a:ahLst/>
                <a:cxnLst/>
                <a:rect l="l" t="t" r="r" b="b"/>
                <a:pathLst>
                  <a:path w="31" h="23" extrusionOk="0">
                    <a:moveTo>
                      <a:pt x="9" y="1"/>
                    </a:moveTo>
                    <a:cubicBezTo>
                      <a:pt x="0" y="0"/>
                      <a:pt x="0" y="0"/>
                      <a:pt x="0" y="0"/>
                    </a:cubicBezTo>
                    <a:cubicBezTo>
                      <a:pt x="15" y="22"/>
                      <a:pt x="15" y="22"/>
                      <a:pt x="15" y="22"/>
                    </a:cubicBezTo>
                    <a:cubicBezTo>
                      <a:pt x="20" y="22"/>
                      <a:pt x="26" y="23"/>
                      <a:pt x="31" y="23"/>
                    </a:cubicBezTo>
                    <a:lnTo>
                      <a:pt x="9" y="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60;p3"/>
              <p:cNvSpPr/>
              <p:nvPr/>
            </p:nvSpPr>
            <p:spPr>
              <a:xfrm>
                <a:off x="3353704" y="4544499"/>
                <a:ext cx="458406" cy="125021"/>
              </a:xfrm>
              <a:custGeom>
                <a:avLst/>
                <a:gdLst/>
                <a:ahLst/>
                <a:cxnLst/>
                <a:rect l="l" t="t" r="r" b="b"/>
                <a:pathLst>
                  <a:path w="124" h="35" extrusionOk="0">
                    <a:moveTo>
                      <a:pt x="18" y="25"/>
                    </a:moveTo>
                    <a:cubicBezTo>
                      <a:pt x="54" y="28"/>
                      <a:pt x="89" y="31"/>
                      <a:pt x="124" y="35"/>
                    </a:cubicBezTo>
                    <a:cubicBezTo>
                      <a:pt x="113" y="6"/>
                      <a:pt x="113" y="6"/>
                      <a:pt x="113" y="6"/>
                    </a:cubicBezTo>
                    <a:cubicBezTo>
                      <a:pt x="76" y="4"/>
                      <a:pt x="37" y="2"/>
                      <a:pt x="0" y="0"/>
                    </a:cubicBezTo>
                    <a:lnTo>
                      <a:pt x="18" y="2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61;p3"/>
              <p:cNvSpPr/>
              <p:nvPr/>
            </p:nvSpPr>
            <p:spPr>
              <a:xfrm>
                <a:off x="2151136" y="3681275"/>
                <a:ext cx="12555526" cy="1494275"/>
              </a:xfrm>
              <a:custGeom>
                <a:avLst/>
                <a:gdLst/>
                <a:ahLst/>
                <a:cxnLst/>
                <a:rect l="l" t="t" r="r" b="b"/>
                <a:pathLst>
                  <a:path w="3394" h="403" extrusionOk="0">
                    <a:moveTo>
                      <a:pt x="1289" y="317"/>
                    </a:moveTo>
                    <a:cubicBezTo>
                      <a:pt x="1289" y="317"/>
                      <a:pt x="484" y="403"/>
                      <a:pt x="640" y="360"/>
                    </a:cubicBezTo>
                    <a:cubicBezTo>
                      <a:pt x="1067" y="241"/>
                      <a:pt x="0" y="231"/>
                      <a:pt x="0" y="231"/>
                    </a:cubicBezTo>
                    <a:cubicBezTo>
                      <a:pt x="0" y="231"/>
                      <a:pt x="1608" y="0"/>
                      <a:pt x="1970" y="69"/>
                    </a:cubicBezTo>
                    <a:cubicBezTo>
                      <a:pt x="2331" y="137"/>
                      <a:pt x="3394" y="382"/>
                      <a:pt x="3018" y="382"/>
                    </a:cubicBezTo>
                    <a:cubicBezTo>
                      <a:pt x="2641" y="382"/>
                      <a:pt x="1084" y="382"/>
                      <a:pt x="1084" y="382"/>
                    </a:cubicBezTo>
                    <a:lnTo>
                      <a:pt x="1289" y="31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62;p3"/>
              <p:cNvSpPr/>
              <p:nvPr/>
            </p:nvSpPr>
            <p:spPr>
              <a:xfrm>
                <a:off x="3425144" y="3758666"/>
                <a:ext cx="11281515" cy="1339490"/>
              </a:xfrm>
              <a:custGeom>
                <a:avLst/>
                <a:gdLst/>
                <a:ahLst/>
                <a:cxnLst/>
                <a:rect l="l" t="t" r="r" b="b"/>
                <a:pathLst>
                  <a:path w="3050" h="362" extrusionOk="0">
                    <a:moveTo>
                      <a:pt x="2674" y="362"/>
                    </a:moveTo>
                    <a:cubicBezTo>
                      <a:pt x="3050" y="362"/>
                      <a:pt x="1987" y="117"/>
                      <a:pt x="1626" y="49"/>
                    </a:cubicBezTo>
                    <a:cubicBezTo>
                      <a:pt x="1370" y="0"/>
                      <a:pt x="494" y="101"/>
                      <a:pt x="0" y="165"/>
                    </a:cubicBezTo>
                    <a:cubicBezTo>
                      <a:pt x="0" y="165"/>
                      <a:pt x="928" y="81"/>
                      <a:pt x="759" y="108"/>
                    </a:cubicBezTo>
                    <a:cubicBezTo>
                      <a:pt x="589" y="135"/>
                      <a:pt x="358" y="166"/>
                      <a:pt x="494" y="178"/>
                    </a:cubicBezTo>
                    <a:cubicBezTo>
                      <a:pt x="630" y="190"/>
                      <a:pt x="896" y="192"/>
                      <a:pt x="748" y="226"/>
                    </a:cubicBezTo>
                    <a:cubicBezTo>
                      <a:pt x="600" y="261"/>
                      <a:pt x="382" y="297"/>
                      <a:pt x="497" y="333"/>
                    </a:cubicBezTo>
                    <a:cubicBezTo>
                      <a:pt x="503" y="334"/>
                      <a:pt x="510" y="336"/>
                      <a:pt x="518" y="338"/>
                    </a:cubicBezTo>
                    <a:cubicBezTo>
                      <a:pt x="710" y="322"/>
                      <a:pt x="945" y="297"/>
                      <a:pt x="945" y="297"/>
                    </a:cubicBezTo>
                    <a:cubicBezTo>
                      <a:pt x="740" y="362"/>
                      <a:pt x="740" y="362"/>
                      <a:pt x="740" y="362"/>
                    </a:cubicBezTo>
                    <a:cubicBezTo>
                      <a:pt x="740" y="362"/>
                      <a:pt x="2297" y="362"/>
                      <a:pt x="2674" y="36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63;p3"/>
              <p:cNvSpPr/>
              <p:nvPr/>
            </p:nvSpPr>
            <p:spPr>
              <a:xfrm>
                <a:off x="2151136" y="4419482"/>
                <a:ext cx="2738520" cy="392916"/>
              </a:xfrm>
              <a:custGeom>
                <a:avLst/>
                <a:gdLst/>
                <a:ahLst/>
                <a:cxnLst/>
                <a:rect l="l" t="t" r="r" b="b"/>
                <a:pathLst>
                  <a:path w="740" h="107" extrusionOk="0">
                    <a:moveTo>
                      <a:pt x="578" y="32"/>
                    </a:moveTo>
                    <a:cubicBezTo>
                      <a:pt x="662" y="5"/>
                      <a:pt x="147" y="26"/>
                      <a:pt x="147" y="26"/>
                    </a:cubicBezTo>
                    <a:cubicBezTo>
                      <a:pt x="246" y="0"/>
                      <a:pt x="246" y="0"/>
                      <a:pt x="246" y="0"/>
                    </a:cubicBezTo>
                    <a:cubicBezTo>
                      <a:pt x="96" y="19"/>
                      <a:pt x="0" y="33"/>
                      <a:pt x="0" y="33"/>
                    </a:cubicBezTo>
                    <a:cubicBezTo>
                      <a:pt x="0" y="33"/>
                      <a:pt x="714" y="40"/>
                      <a:pt x="740" y="107"/>
                    </a:cubicBezTo>
                    <a:cubicBezTo>
                      <a:pt x="730" y="44"/>
                      <a:pt x="493" y="58"/>
                      <a:pt x="578" y="3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64" name="Google Shape;64;p3"/>
          <p:cNvSpPr txBox="1">
            <a:spLocks noGrp="1"/>
          </p:cNvSpPr>
          <p:nvPr>
            <p:ph type="title"/>
          </p:nvPr>
        </p:nvSpPr>
        <p:spPr>
          <a:xfrm>
            <a:off x="3048600" y="1831775"/>
            <a:ext cx="3046800" cy="66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4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65" name="Google Shape;65;p3"/>
          <p:cNvSpPr txBox="1">
            <a:spLocks noGrp="1"/>
          </p:cNvSpPr>
          <p:nvPr>
            <p:ph type="title" idx="2" hasCustomPrompt="1"/>
          </p:nvPr>
        </p:nvSpPr>
        <p:spPr>
          <a:xfrm>
            <a:off x="4027050" y="1168175"/>
            <a:ext cx="1089900" cy="66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66" name="Google Shape;66;p3"/>
          <p:cNvGrpSpPr/>
          <p:nvPr/>
        </p:nvGrpSpPr>
        <p:grpSpPr>
          <a:xfrm>
            <a:off x="-455395" y="932025"/>
            <a:ext cx="8984825" cy="1177937"/>
            <a:chOff x="-455395" y="932025"/>
            <a:chExt cx="8984825" cy="1177937"/>
          </a:xfrm>
        </p:grpSpPr>
        <p:sp>
          <p:nvSpPr>
            <p:cNvPr id="67" name="Google Shape;67;p3"/>
            <p:cNvSpPr/>
            <p:nvPr/>
          </p:nvSpPr>
          <p:spPr>
            <a:xfrm>
              <a:off x="-455395" y="932025"/>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3"/>
            <p:cNvSpPr/>
            <p:nvPr/>
          </p:nvSpPr>
          <p:spPr>
            <a:xfrm flipH="1">
              <a:off x="7201367" y="1592289"/>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pic>
        <p:nvPicPr>
          <p:cNvPr id="150" name="Google Shape;150;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51" name="Google Shape;151;p5"/>
          <p:cNvSpPr txBox="1">
            <a:spLocks noGrp="1"/>
          </p:cNvSpPr>
          <p:nvPr>
            <p:ph type="subTitle" idx="1"/>
          </p:nvPr>
        </p:nvSpPr>
        <p:spPr>
          <a:xfrm>
            <a:off x="1290763" y="2205525"/>
            <a:ext cx="2907600" cy="472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2" name="Google Shape;152;p5"/>
          <p:cNvSpPr txBox="1">
            <a:spLocks noGrp="1"/>
          </p:cNvSpPr>
          <p:nvPr>
            <p:ph type="subTitle" idx="2"/>
          </p:nvPr>
        </p:nvSpPr>
        <p:spPr>
          <a:xfrm>
            <a:off x="4945638" y="2205525"/>
            <a:ext cx="2907600" cy="47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3" name="Google Shape;153;p5"/>
          <p:cNvSpPr txBox="1">
            <a:spLocks noGrp="1"/>
          </p:cNvSpPr>
          <p:nvPr>
            <p:ph type="subTitle" idx="3"/>
          </p:nvPr>
        </p:nvSpPr>
        <p:spPr>
          <a:xfrm>
            <a:off x="1290763"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5"/>
          <p:cNvSpPr txBox="1">
            <a:spLocks noGrp="1"/>
          </p:cNvSpPr>
          <p:nvPr>
            <p:ph type="subTitle" idx="4"/>
          </p:nvPr>
        </p:nvSpPr>
        <p:spPr>
          <a:xfrm>
            <a:off x="4945638"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5"/>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57" name="Google Shape;157;p5"/>
          <p:cNvSpPr/>
          <p:nvPr/>
        </p:nvSpPr>
        <p:spPr>
          <a:xfrm flipH="1">
            <a:off x="-1346174" y="4291500"/>
            <a:ext cx="6933149" cy="852001"/>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58" name="Google Shape;158;p5"/>
          <p:cNvGrpSpPr/>
          <p:nvPr/>
        </p:nvGrpSpPr>
        <p:grpSpPr>
          <a:xfrm>
            <a:off x="7853245" y="4291508"/>
            <a:ext cx="832721" cy="851987"/>
            <a:chOff x="8012532" y="4124833"/>
            <a:chExt cx="832721" cy="851987"/>
          </a:xfrm>
        </p:grpSpPr>
        <p:grpSp>
          <p:nvGrpSpPr>
            <p:cNvPr id="159" name="Google Shape;159;p5"/>
            <p:cNvGrpSpPr/>
            <p:nvPr/>
          </p:nvGrpSpPr>
          <p:grpSpPr>
            <a:xfrm>
              <a:off x="8598100" y="4124833"/>
              <a:ext cx="247154" cy="851987"/>
              <a:chOff x="1539875" y="3257551"/>
              <a:chExt cx="511176" cy="1762125"/>
            </a:xfrm>
          </p:grpSpPr>
          <p:sp>
            <p:nvSpPr>
              <p:cNvPr id="160" name="Google Shape;160;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66" name="Google Shape;166;p5"/>
            <p:cNvGrpSpPr/>
            <p:nvPr/>
          </p:nvGrpSpPr>
          <p:grpSpPr>
            <a:xfrm>
              <a:off x="8295440" y="4314335"/>
              <a:ext cx="185813" cy="640708"/>
              <a:chOff x="1539875" y="3257551"/>
              <a:chExt cx="511176" cy="1762125"/>
            </a:xfrm>
          </p:grpSpPr>
          <p:sp>
            <p:nvSpPr>
              <p:cNvPr id="167" name="Google Shape;167;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 name="Google Shape;172;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73" name="Google Shape;173;p5"/>
            <p:cNvGrpSpPr/>
            <p:nvPr/>
          </p:nvGrpSpPr>
          <p:grpSpPr>
            <a:xfrm flipH="1">
              <a:off x="8012532" y="4391982"/>
              <a:ext cx="166081" cy="572690"/>
              <a:chOff x="1539875" y="3257551"/>
              <a:chExt cx="511176" cy="1762125"/>
            </a:xfrm>
          </p:grpSpPr>
          <p:sp>
            <p:nvSpPr>
              <p:cNvPr id="174" name="Google Shape;174;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80" name="Google Shape;180;p5"/>
          <p:cNvGrpSpPr/>
          <p:nvPr/>
        </p:nvGrpSpPr>
        <p:grpSpPr>
          <a:xfrm flipH="1">
            <a:off x="-866092" y="4547507"/>
            <a:ext cx="4356801" cy="629414"/>
            <a:chOff x="1134148" y="4193002"/>
            <a:chExt cx="4953725" cy="715650"/>
          </a:xfrm>
        </p:grpSpPr>
        <p:sp>
          <p:nvSpPr>
            <p:cNvPr id="181" name="Google Shape;181;p5"/>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5"/>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5"/>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 name="Google Shape;184;p5"/>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 name="Google Shape;185;p5"/>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6" name="Google Shape;186;p5"/>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5"/>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5"/>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 name="Google Shape;189;p5"/>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5"/>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5"/>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5"/>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5"/>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5"/>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5"/>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5"/>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5"/>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5"/>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5"/>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5"/>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5"/>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5"/>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5"/>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5"/>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5"/>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5"/>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5"/>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5"/>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5"/>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5"/>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5"/>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5"/>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5"/>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5"/>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5"/>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5"/>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5"/>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5"/>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5"/>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5"/>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 name="Google Shape;221;p5"/>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 name="Google Shape;222;p5"/>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 name="Google Shape;223;p5"/>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 name="Google Shape;224;p5"/>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5"/>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5"/>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7" name="Google Shape;227;p5"/>
          <p:cNvGrpSpPr/>
          <p:nvPr/>
        </p:nvGrpSpPr>
        <p:grpSpPr>
          <a:xfrm>
            <a:off x="-742698" y="167955"/>
            <a:ext cx="10166840" cy="950455"/>
            <a:chOff x="-742698" y="167955"/>
            <a:chExt cx="10166840" cy="950455"/>
          </a:xfrm>
        </p:grpSpPr>
        <p:sp>
          <p:nvSpPr>
            <p:cNvPr id="228" name="Google Shape;228;p5"/>
            <p:cNvSpPr/>
            <p:nvPr/>
          </p:nvSpPr>
          <p:spPr>
            <a:xfrm>
              <a:off x="8217002" y="8367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5"/>
            <p:cNvSpPr/>
            <p:nvPr/>
          </p:nvSpPr>
          <p:spPr>
            <a:xfrm flipH="1">
              <a:off x="7355356"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5"/>
            <p:cNvSpPr/>
            <p:nvPr/>
          </p:nvSpPr>
          <p:spPr>
            <a:xfrm>
              <a:off x="-742698" y="9374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pic>
        <p:nvPicPr>
          <p:cNvPr id="232" name="Google Shape;23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3" name="Google Shape;2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4" name="Google Shape;234;p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235" name="Google Shape;235;p6"/>
          <p:cNvSpPr/>
          <p:nvPr/>
        </p:nvSpPr>
        <p:spPr>
          <a:xfrm flipH="1">
            <a:off x="5114449"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36" name="Google Shape;236;p6"/>
          <p:cNvGrpSpPr/>
          <p:nvPr/>
        </p:nvGrpSpPr>
        <p:grpSpPr>
          <a:xfrm>
            <a:off x="671477" y="204283"/>
            <a:ext cx="8774562" cy="983467"/>
            <a:chOff x="671477" y="204283"/>
            <a:chExt cx="8774562" cy="983467"/>
          </a:xfrm>
        </p:grpSpPr>
        <p:sp>
          <p:nvSpPr>
            <p:cNvPr id="237" name="Google Shape;237;p6"/>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6"/>
            <p:cNvSpPr/>
            <p:nvPr/>
          </p:nvSpPr>
          <p:spPr>
            <a:xfrm flipH="1">
              <a:off x="873523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6"/>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40" name="Google Shape;240;p6"/>
          <p:cNvGrpSpPr/>
          <p:nvPr/>
        </p:nvGrpSpPr>
        <p:grpSpPr>
          <a:xfrm>
            <a:off x="7364555" y="4625204"/>
            <a:ext cx="1793331" cy="532196"/>
            <a:chOff x="4865200" y="2376538"/>
            <a:chExt cx="4022725" cy="1193801"/>
          </a:xfrm>
        </p:grpSpPr>
        <p:sp>
          <p:nvSpPr>
            <p:cNvPr id="241" name="Google Shape;241;p6"/>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6"/>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6"/>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6"/>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 name="Google Shape;245;p6"/>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 name="Google Shape;246;p6"/>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 name="Google Shape;247;p6"/>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 name="Google Shape;248;p6"/>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6"/>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6"/>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6"/>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6"/>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 name="Google Shape;253;p6"/>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6"/>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6"/>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 name="Google Shape;256;p6"/>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 name="Google Shape;257;p6"/>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58" name="Google Shape;258;p6"/>
          <p:cNvGrpSpPr/>
          <p:nvPr/>
        </p:nvGrpSpPr>
        <p:grpSpPr>
          <a:xfrm>
            <a:off x="344063" y="4453708"/>
            <a:ext cx="1210309" cy="689783"/>
            <a:chOff x="344063" y="4453708"/>
            <a:chExt cx="1210309" cy="689783"/>
          </a:xfrm>
        </p:grpSpPr>
        <p:grpSp>
          <p:nvGrpSpPr>
            <p:cNvPr id="259" name="Google Shape;259;p6"/>
            <p:cNvGrpSpPr/>
            <p:nvPr/>
          </p:nvGrpSpPr>
          <p:grpSpPr>
            <a:xfrm>
              <a:off x="344063" y="4453708"/>
              <a:ext cx="243371" cy="689519"/>
              <a:chOff x="1539875" y="3257551"/>
              <a:chExt cx="511176" cy="1762125"/>
            </a:xfrm>
          </p:grpSpPr>
          <p:sp>
            <p:nvSpPr>
              <p:cNvPr id="260" name="Google Shape;260;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66" name="Google Shape;266;p6"/>
            <p:cNvGrpSpPr/>
            <p:nvPr/>
          </p:nvGrpSpPr>
          <p:grpSpPr>
            <a:xfrm>
              <a:off x="1411549" y="4651019"/>
              <a:ext cx="142823" cy="492338"/>
              <a:chOff x="1539875" y="3257551"/>
              <a:chExt cx="511176" cy="1762125"/>
            </a:xfrm>
          </p:grpSpPr>
          <p:sp>
            <p:nvSpPr>
              <p:cNvPr id="267" name="Google Shape;267;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 name="Google Shape;268;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 name="Google Shape;269;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 name="Google Shape;270;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73" name="Google Shape;273;p6"/>
            <p:cNvGrpSpPr/>
            <p:nvPr/>
          </p:nvGrpSpPr>
          <p:grpSpPr>
            <a:xfrm flipH="1">
              <a:off x="1151650" y="4547188"/>
              <a:ext cx="172931" cy="596303"/>
              <a:chOff x="1539875" y="3257551"/>
              <a:chExt cx="511176" cy="1762125"/>
            </a:xfrm>
          </p:grpSpPr>
          <p:sp>
            <p:nvSpPr>
              <p:cNvPr id="274" name="Google Shape;274;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0" name="Google Shape;280;p6"/>
            <p:cNvGrpSpPr/>
            <p:nvPr/>
          </p:nvGrpSpPr>
          <p:grpSpPr>
            <a:xfrm>
              <a:off x="748524" y="4651019"/>
              <a:ext cx="142823" cy="492338"/>
              <a:chOff x="1539875" y="3257551"/>
              <a:chExt cx="511176" cy="1762125"/>
            </a:xfrm>
          </p:grpSpPr>
          <p:sp>
            <p:nvSpPr>
              <p:cNvPr id="281" name="Google Shape;281;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7"/>
        <p:cNvGrpSpPr/>
        <p:nvPr/>
      </p:nvGrpSpPr>
      <p:grpSpPr>
        <a:xfrm>
          <a:off x="0" y="0"/>
          <a:ext cx="0" cy="0"/>
          <a:chOff x="0" y="0"/>
          <a:chExt cx="0" cy="0"/>
        </a:xfrm>
      </p:grpSpPr>
      <p:pic>
        <p:nvPicPr>
          <p:cNvPr id="288" name="Google Shape;288;p7"/>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9" name="Google Shape;289;p7"/>
          <p:cNvPicPr preferRelativeResize="0"/>
          <p:nvPr/>
        </p:nvPicPr>
        <p:blipFill>
          <a:blip r:embed="rId3">
            <a:alphaModFix/>
          </a:blip>
          <a:stretch>
            <a:fillRect/>
          </a:stretch>
        </p:blipFill>
        <p:spPr>
          <a:xfrm>
            <a:off x="25" y="0"/>
            <a:ext cx="9144000" cy="5143500"/>
          </a:xfrm>
          <a:prstGeom prst="rect">
            <a:avLst/>
          </a:prstGeom>
          <a:noFill/>
          <a:ln>
            <a:noFill/>
          </a:ln>
        </p:spPr>
      </p:pic>
      <p:sp>
        <p:nvSpPr>
          <p:cNvPr id="290" name="Google Shape;290;p7"/>
          <p:cNvSpPr/>
          <p:nvPr/>
        </p:nvSpPr>
        <p:spPr>
          <a:xfrm>
            <a:off x="-3120574" y="3391675"/>
            <a:ext cx="5913524" cy="1751824"/>
          </a:xfrm>
          <a:custGeom>
            <a:avLst/>
            <a:gdLst/>
            <a:ahLst/>
            <a:cxnLst/>
            <a:rect l="l" t="t" r="r" b="b"/>
            <a:pathLst>
              <a:path w="1949" h="1561" extrusionOk="0">
                <a:moveTo>
                  <a:pt x="1812" y="1024"/>
                </a:moveTo>
                <a:cubicBezTo>
                  <a:pt x="1806" y="1024"/>
                  <a:pt x="1800" y="1026"/>
                  <a:pt x="1794" y="1031"/>
                </a:cubicBezTo>
                <a:cubicBezTo>
                  <a:pt x="1767" y="891"/>
                  <a:pt x="1733" y="807"/>
                  <a:pt x="1696" y="807"/>
                </a:cubicBezTo>
                <a:cubicBezTo>
                  <a:pt x="1682" y="807"/>
                  <a:pt x="1669" y="819"/>
                  <a:pt x="1656" y="841"/>
                </a:cubicBezTo>
                <a:cubicBezTo>
                  <a:pt x="1638" y="713"/>
                  <a:pt x="1616" y="636"/>
                  <a:pt x="1592" y="636"/>
                </a:cubicBezTo>
                <a:cubicBezTo>
                  <a:pt x="1570" y="636"/>
                  <a:pt x="1550" y="701"/>
                  <a:pt x="1533" y="811"/>
                </a:cubicBezTo>
                <a:cubicBezTo>
                  <a:pt x="1524" y="789"/>
                  <a:pt x="1515" y="777"/>
                  <a:pt x="1506" y="777"/>
                </a:cubicBezTo>
                <a:cubicBezTo>
                  <a:pt x="1465" y="777"/>
                  <a:pt x="1430" y="999"/>
                  <a:pt x="1412" y="1322"/>
                </a:cubicBezTo>
                <a:cubicBezTo>
                  <a:pt x="1393" y="1127"/>
                  <a:pt x="1366" y="1005"/>
                  <a:pt x="1335" y="1005"/>
                </a:cubicBezTo>
                <a:cubicBezTo>
                  <a:pt x="1325" y="1005"/>
                  <a:pt x="1315" y="1019"/>
                  <a:pt x="1305" y="1046"/>
                </a:cubicBezTo>
                <a:cubicBezTo>
                  <a:pt x="1289" y="939"/>
                  <a:pt x="1269" y="877"/>
                  <a:pt x="1247" y="877"/>
                </a:cubicBezTo>
                <a:cubicBezTo>
                  <a:pt x="1230" y="877"/>
                  <a:pt x="1214" y="916"/>
                  <a:pt x="1200" y="983"/>
                </a:cubicBezTo>
                <a:cubicBezTo>
                  <a:pt x="1193" y="970"/>
                  <a:pt x="1186" y="963"/>
                  <a:pt x="1179" y="963"/>
                </a:cubicBezTo>
                <a:cubicBezTo>
                  <a:pt x="1145" y="963"/>
                  <a:pt x="1115" y="1113"/>
                  <a:pt x="1096" y="1347"/>
                </a:cubicBezTo>
                <a:cubicBezTo>
                  <a:pt x="1071" y="1163"/>
                  <a:pt x="1036" y="1049"/>
                  <a:pt x="997" y="1049"/>
                </a:cubicBezTo>
                <a:cubicBezTo>
                  <a:pt x="972" y="1049"/>
                  <a:pt x="949" y="1097"/>
                  <a:pt x="929" y="1179"/>
                </a:cubicBezTo>
                <a:cubicBezTo>
                  <a:pt x="903" y="970"/>
                  <a:pt x="866" y="838"/>
                  <a:pt x="824" y="838"/>
                </a:cubicBezTo>
                <a:cubicBezTo>
                  <a:pt x="804" y="838"/>
                  <a:pt x="785" y="869"/>
                  <a:pt x="767" y="925"/>
                </a:cubicBezTo>
                <a:cubicBezTo>
                  <a:pt x="742" y="746"/>
                  <a:pt x="708" y="636"/>
                  <a:pt x="670" y="636"/>
                </a:cubicBezTo>
                <a:cubicBezTo>
                  <a:pt x="641" y="636"/>
                  <a:pt x="614" y="699"/>
                  <a:pt x="592" y="808"/>
                </a:cubicBezTo>
                <a:cubicBezTo>
                  <a:pt x="585" y="767"/>
                  <a:pt x="577" y="745"/>
                  <a:pt x="569" y="745"/>
                </a:cubicBezTo>
                <a:cubicBezTo>
                  <a:pt x="556" y="745"/>
                  <a:pt x="543" y="803"/>
                  <a:pt x="533" y="903"/>
                </a:cubicBezTo>
                <a:cubicBezTo>
                  <a:pt x="499" y="595"/>
                  <a:pt x="433" y="387"/>
                  <a:pt x="358" y="387"/>
                </a:cubicBezTo>
                <a:cubicBezTo>
                  <a:pt x="345" y="387"/>
                  <a:pt x="332" y="393"/>
                  <a:pt x="320" y="405"/>
                </a:cubicBezTo>
                <a:cubicBezTo>
                  <a:pt x="285" y="246"/>
                  <a:pt x="238" y="149"/>
                  <a:pt x="186" y="149"/>
                </a:cubicBezTo>
                <a:cubicBezTo>
                  <a:pt x="165" y="149"/>
                  <a:pt x="143" y="167"/>
                  <a:pt x="124" y="199"/>
                </a:cubicBezTo>
                <a:cubicBezTo>
                  <a:pt x="95" y="74"/>
                  <a:pt x="59" y="0"/>
                  <a:pt x="20" y="0"/>
                </a:cubicBezTo>
                <a:cubicBezTo>
                  <a:pt x="13" y="0"/>
                  <a:pt x="7" y="2"/>
                  <a:pt x="0" y="7"/>
                </a:cubicBezTo>
                <a:cubicBezTo>
                  <a:pt x="0" y="1561"/>
                  <a:pt x="0" y="1561"/>
                  <a:pt x="0" y="1561"/>
                </a:cubicBezTo>
                <a:cubicBezTo>
                  <a:pt x="1949" y="1561"/>
                  <a:pt x="1949" y="1561"/>
                  <a:pt x="1949" y="1561"/>
                </a:cubicBezTo>
                <a:cubicBezTo>
                  <a:pt x="1923" y="1241"/>
                  <a:pt x="1872" y="1024"/>
                  <a:pt x="1812" y="102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7"/>
          <p:cNvSpPr txBox="1">
            <a:spLocks noGrp="1"/>
          </p:cNvSpPr>
          <p:nvPr>
            <p:ph type="title"/>
          </p:nvPr>
        </p:nvSpPr>
        <p:spPr>
          <a:xfrm>
            <a:off x="720000" y="1421950"/>
            <a:ext cx="299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92" name="Google Shape;292;p7"/>
          <p:cNvSpPr txBox="1">
            <a:spLocks noGrp="1"/>
          </p:cNvSpPr>
          <p:nvPr>
            <p:ph type="body" idx="1"/>
          </p:nvPr>
        </p:nvSpPr>
        <p:spPr>
          <a:xfrm>
            <a:off x="720000" y="1916300"/>
            <a:ext cx="2992500" cy="1477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Hanken Grotesk Light"/>
              <a:buChar char="●"/>
              <a:defRPr/>
            </a:lvl1pPr>
            <a:lvl2pPr marL="914400" lvl="1" indent="-304800" rtl="0">
              <a:lnSpc>
                <a:spcPct val="100000"/>
              </a:lnSpc>
              <a:spcBef>
                <a:spcPts val="0"/>
              </a:spcBef>
              <a:spcAft>
                <a:spcPts val="0"/>
              </a:spcAft>
              <a:buSzPts val="1200"/>
              <a:buFont typeface="Hanken Grotesk Light"/>
              <a:buChar char="○"/>
              <a:defRPr/>
            </a:lvl2pPr>
            <a:lvl3pPr marL="1371600" lvl="2" indent="-304800" rtl="0">
              <a:lnSpc>
                <a:spcPct val="100000"/>
              </a:lnSpc>
              <a:spcBef>
                <a:spcPts val="0"/>
              </a:spcBef>
              <a:spcAft>
                <a:spcPts val="0"/>
              </a:spcAft>
              <a:buSzPts val="1200"/>
              <a:buFont typeface="Hanken Grotesk Light"/>
              <a:buChar char="■"/>
              <a:defRPr/>
            </a:lvl3pPr>
            <a:lvl4pPr marL="1828800" lvl="3" indent="-304800" rtl="0">
              <a:lnSpc>
                <a:spcPct val="100000"/>
              </a:lnSpc>
              <a:spcBef>
                <a:spcPts val="0"/>
              </a:spcBef>
              <a:spcAft>
                <a:spcPts val="0"/>
              </a:spcAft>
              <a:buSzPts val="1200"/>
              <a:buFont typeface="Hanken Grotesk Light"/>
              <a:buChar char="●"/>
              <a:defRPr/>
            </a:lvl4pPr>
            <a:lvl5pPr marL="2286000" lvl="4" indent="-304800" rtl="0">
              <a:lnSpc>
                <a:spcPct val="100000"/>
              </a:lnSpc>
              <a:spcBef>
                <a:spcPts val="0"/>
              </a:spcBef>
              <a:spcAft>
                <a:spcPts val="0"/>
              </a:spcAft>
              <a:buSzPts val="1200"/>
              <a:buFont typeface="Hanken Grotesk Light"/>
              <a:buChar char="○"/>
              <a:defRPr/>
            </a:lvl5pPr>
            <a:lvl6pPr marL="2743200" lvl="5" indent="-304800" rtl="0">
              <a:lnSpc>
                <a:spcPct val="100000"/>
              </a:lnSpc>
              <a:spcBef>
                <a:spcPts val="0"/>
              </a:spcBef>
              <a:spcAft>
                <a:spcPts val="0"/>
              </a:spcAft>
              <a:buSzPts val="1200"/>
              <a:buFont typeface="Hanken Grotesk Light"/>
              <a:buChar char="■"/>
              <a:defRPr/>
            </a:lvl6pPr>
            <a:lvl7pPr marL="3200400" lvl="6" indent="-304800" rtl="0">
              <a:lnSpc>
                <a:spcPct val="100000"/>
              </a:lnSpc>
              <a:spcBef>
                <a:spcPts val="0"/>
              </a:spcBef>
              <a:spcAft>
                <a:spcPts val="0"/>
              </a:spcAft>
              <a:buSzPts val="1200"/>
              <a:buFont typeface="Hanken Grotesk Light"/>
              <a:buChar char="●"/>
              <a:defRPr/>
            </a:lvl7pPr>
            <a:lvl8pPr marL="3657600" lvl="7" indent="-304800" rtl="0">
              <a:lnSpc>
                <a:spcPct val="100000"/>
              </a:lnSpc>
              <a:spcBef>
                <a:spcPts val="0"/>
              </a:spcBef>
              <a:spcAft>
                <a:spcPts val="0"/>
              </a:spcAft>
              <a:buSzPts val="1200"/>
              <a:buFont typeface="Hanken Grotesk Light"/>
              <a:buChar char="○"/>
              <a:defRPr/>
            </a:lvl8pPr>
            <a:lvl9pPr marL="4114800" lvl="8" indent="-304800" rtl="0">
              <a:lnSpc>
                <a:spcPct val="100000"/>
              </a:lnSpc>
              <a:spcBef>
                <a:spcPts val="0"/>
              </a:spcBef>
              <a:spcAft>
                <a:spcPts val="0"/>
              </a:spcAft>
              <a:buSzPts val="1200"/>
              <a:buFont typeface="Hanken Grotesk Light"/>
              <a:buChar char="■"/>
              <a:defRPr/>
            </a:lvl9pPr>
          </a:lstStyle>
          <a:p>
            <a:endParaRPr/>
          </a:p>
        </p:txBody>
      </p:sp>
      <p:sp>
        <p:nvSpPr>
          <p:cNvPr id="293" name="Google Shape;293;p7"/>
          <p:cNvSpPr>
            <a:spLocks noGrp="1"/>
          </p:cNvSpPr>
          <p:nvPr>
            <p:ph type="pic" idx="2"/>
          </p:nvPr>
        </p:nvSpPr>
        <p:spPr>
          <a:xfrm>
            <a:off x="4509500" y="0"/>
            <a:ext cx="4634400" cy="5143500"/>
          </a:xfrm>
          <a:prstGeom prst="rect">
            <a:avLst/>
          </a:prstGeom>
          <a:noFill/>
          <a:ln>
            <a:noFill/>
          </a:ln>
        </p:spPr>
      </p:sp>
      <p:grpSp>
        <p:nvGrpSpPr>
          <p:cNvPr id="294" name="Google Shape;294;p7"/>
          <p:cNvGrpSpPr/>
          <p:nvPr/>
        </p:nvGrpSpPr>
        <p:grpSpPr>
          <a:xfrm>
            <a:off x="3290685" y="3961478"/>
            <a:ext cx="924904" cy="1182028"/>
            <a:chOff x="7462810" y="2721491"/>
            <a:chExt cx="924904" cy="1182028"/>
          </a:xfrm>
        </p:grpSpPr>
        <p:grpSp>
          <p:nvGrpSpPr>
            <p:cNvPr id="295" name="Google Shape;295;p7"/>
            <p:cNvGrpSpPr/>
            <p:nvPr/>
          </p:nvGrpSpPr>
          <p:grpSpPr>
            <a:xfrm>
              <a:off x="8044868" y="2721491"/>
              <a:ext cx="342846" cy="1181857"/>
              <a:chOff x="1539875" y="3257551"/>
              <a:chExt cx="511176" cy="1762125"/>
            </a:xfrm>
          </p:grpSpPr>
          <p:sp>
            <p:nvSpPr>
              <p:cNvPr id="296" name="Google Shape;296;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 name="Google Shape;301;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2" name="Google Shape;302;p7"/>
            <p:cNvGrpSpPr/>
            <p:nvPr/>
          </p:nvGrpSpPr>
          <p:grpSpPr>
            <a:xfrm>
              <a:off x="7800940" y="3262810"/>
              <a:ext cx="185813" cy="640708"/>
              <a:chOff x="1539875" y="3257551"/>
              <a:chExt cx="511176" cy="1762125"/>
            </a:xfrm>
          </p:grpSpPr>
          <p:sp>
            <p:nvSpPr>
              <p:cNvPr id="303" name="Google Shape;303;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 name="Google Shape;304;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9" name="Google Shape;309;p7"/>
            <p:cNvGrpSpPr/>
            <p:nvPr/>
          </p:nvGrpSpPr>
          <p:grpSpPr>
            <a:xfrm flipH="1">
              <a:off x="7462810" y="3127474"/>
              <a:ext cx="225020" cy="775863"/>
              <a:chOff x="1539875" y="3257551"/>
              <a:chExt cx="511176" cy="1762125"/>
            </a:xfrm>
          </p:grpSpPr>
          <p:sp>
            <p:nvSpPr>
              <p:cNvPr id="310" name="Google Shape;310;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316" name="Google Shape;316;p7"/>
          <p:cNvGrpSpPr/>
          <p:nvPr/>
        </p:nvGrpSpPr>
        <p:grpSpPr>
          <a:xfrm>
            <a:off x="2186002" y="384600"/>
            <a:ext cx="1917962" cy="490200"/>
            <a:chOff x="2314802" y="503225"/>
            <a:chExt cx="1917962" cy="490200"/>
          </a:xfrm>
        </p:grpSpPr>
        <p:sp>
          <p:nvSpPr>
            <p:cNvPr id="317" name="Google Shape;317;p7"/>
            <p:cNvSpPr/>
            <p:nvPr/>
          </p:nvSpPr>
          <p:spPr>
            <a:xfrm>
              <a:off x="2314802" y="503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7"/>
            <p:cNvSpPr/>
            <p:nvPr/>
          </p:nvSpPr>
          <p:spPr>
            <a:xfrm flipH="1">
              <a:off x="3521956" y="7163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9" name="Google Shape;319;p7"/>
          <p:cNvGrpSpPr/>
          <p:nvPr/>
        </p:nvGrpSpPr>
        <p:grpSpPr>
          <a:xfrm flipH="1">
            <a:off x="-2501367" y="4548510"/>
            <a:ext cx="4356801" cy="629414"/>
            <a:chOff x="1134148" y="4193002"/>
            <a:chExt cx="4953725" cy="715650"/>
          </a:xfrm>
        </p:grpSpPr>
        <p:sp>
          <p:nvSpPr>
            <p:cNvPr id="320" name="Google Shape;320;p7"/>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7"/>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7"/>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7"/>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7"/>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7"/>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7"/>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7"/>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7"/>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7"/>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 name="Google Shape;330;p7"/>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 name="Google Shape;331;p7"/>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7"/>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7"/>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7"/>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7"/>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 name="Google Shape;336;p7"/>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7"/>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 name="Google Shape;338;p7"/>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 name="Google Shape;339;p7"/>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 name="Google Shape;340;p7"/>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 name="Google Shape;341;p7"/>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 name="Google Shape;342;p7"/>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 name="Google Shape;343;p7"/>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 name="Google Shape;344;p7"/>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 name="Google Shape;345;p7"/>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 name="Google Shape;346;p7"/>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 name="Google Shape;347;p7"/>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 name="Google Shape;348;p7"/>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 name="Google Shape;349;p7"/>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 name="Google Shape;350;p7"/>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 name="Google Shape;351;p7"/>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 name="Google Shape;352;p7"/>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 name="Google Shape;353;p7"/>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 name="Google Shape;354;p7"/>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 name="Google Shape;355;p7"/>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 name="Google Shape;356;p7"/>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 name="Google Shape;357;p7"/>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 name="Google Shape;358;p7"/>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 name="Google Shape;359;p7"/>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 name="Google Shape;360;p7"/>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 name="Google Shape;361;p7"/>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 name="Google Shape;362;p7"/>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 name="Google Shape;363;p7"/>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 name="Google Shape;364;p7"/>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 name="Google Shape;365;p7"/>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pic>
        <p:nvPicPr>
          <p:cNvPr id="367" name="Google Shape;3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68" name="Google Shape;368;p8"/>
          <p:cNvSpPr txBox="1">
            <a:spLocks noGrp="1"/>
          </p:cNvSpPr>
          <p:nvPr>
            <p:ph type="title"/>
          </p:nvPr>
        </p:nvSpPr>
        <p:spPr>
          <a:xfrm>
            <a:off x="1388100" y="1307100"/>
            <a:ext cx="6367800" cy="190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cxnSp>
        <p:nvCxnSpPr>
          <p:cNvPr id="369" name="Google Shape;369;p8"/>
          <p:cNvCxnSpPr>
            <a:endCxn id="368" idx="0"/>
          </p:cNvCxnSpPr>
          <p:nvPr/>
        </p:nvCxnSpPr>
        <p:spPr>
          <a:xfrm>
            <a:off x="4572000" y="-201000"/>
            <a:ext cx="0" cy="1508100"/>
          </a:xfrm>
          <a:prstGeom prst="straightConnector1">
            <a:avLst/>
          </a:prstGeom>
          <a:noFill/>
          <a:ln w="9525" cap="flat" cmpd="sng">
            <a:solidFill>
              <a:schemeClr val="dk1"/>
            </a:solidFill>
            <a:prstDash val="solid"/>
            <a:round/>
            <a:headEnd type="none" w="med" len="med"/>
            <a:tailEnd type="diamond" w="med" len="med"/>
          </a:ln>
        </p:spPr>
      </p:cxnSp>
      <p:sp>
        <p:nvSpPr>
          <p:cNvPr id="370" name="Google Shape;370;p8"/>
          <p:cNvSpPr/>
          <p:nvPr/>
        </p:nvSpPr>
        <p:spPr>
          <a:xfrm>
            <a:off x="3468688" y="4345800"/>
            <a:ext cx="5675310" cy="81915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71" name="Google Shape;371;p8"/>
          <p:cNvGrpSpPr/>
          <p:nvPr/>
        </p:nvGrpSpPr>
        <p:grpSpPr>
          <a:xfrm>
            <a:off x="-438104" y="4503266"/>
            <a:ext cx="4094599" cy="640293"/>
            <a:chOff x="1040511" y="1999631"/>
            <a:chExt cx="5615964" cy="878196"/>
          </a:xfrm>
        </p:grpSpPr>
        <p:sp>
          <p:nvSpPr>
            <p:cNvPr id="372" name="Google Shape;372;p8"/>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 name="Google Shape;373;p8"/>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 name="Google Shape;374;p8"/>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 name="Google Shape;375;p8"/>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 name="Google Shape;376;p8"/>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 name="Google Shape;377;p8"/>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 name="Google Shape;378;p8"/>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 name="Google Shape;379;p8"/>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 name="Google Shape;380;p8"/>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 name="Google Shape;381;p8"/>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 name="Google Shape;382;p8"/>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 name="Google Shape;383;p8"/>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 name="Google Shape;384;p8"/>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 name="Google Shape;385;p8"/>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 name="Google Shape;386;p8"/>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 name="Google Shape;387;p8"/>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 name="Google Shape;388;p8"/>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 name="Google Shape;389;p8"/>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 name="Google Shape;390;p8"/>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 name="Google Shape;391;p8"/>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 name="Google Shape;392;p8"/>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 name="Google Shape;393;p8"/>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 name="Google Shape;394;p8"/>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 name="Google Shape;395;p8"/>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 name="Google Shape;396;p8"/>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 name="Google Shape;397;p8"/>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 name="Google Shape;398;p8"/>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 name="Google Shape;399;p8"/>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 name="Google Shape;400;p8"/>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 name="Google Shape;401;p8"/>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 name="Google Shape;402;p8"/>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 name="Google Shape;403;p8"/>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 name="Google Shape;404;p8"/>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 name="Google Shape;405;p8"/>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 name="Google Shape;406;p8"/>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 name="Google Shape;407;p8"/>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 name="Google Shape;408;p8"/>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 name="Google Shape;409;p8"/>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8"/>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8"/>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8"/>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8"/>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8"/>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8"/>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8"/>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8"/>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8"/>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8"/>
            <p:cNvSpPr/>
            <p:nvPr/>
          </p:nvSpPr>
          <p:spPr>
            <a:xfrm>
              <a:off x="4655666" y="2081978"/>
              <a:ext cx="258459" cy="8969"/>
            </a:xfrm>
            <a:custGeom>
              <a:avLst/>
              <a:gdLst/>
              <a:ahLst/>
              <a:cxnLst/>
              <a:rect l="l" t="t" r="r" b="b"/>
              <a:pathLst>
                <a:path w="170" h="6" extrusionOk="0">
                  <a:moveTo>
                    <a:pt x="148" y="0"/>
                  </a:moveTo>
                  <a:cubicBezTo>
                    <a:pt x="21" y="0"/>
                    <a:pt x="21" y="0"/>
                    <a:pt x="21" y="0"/>
                  </a:cubicBezTo>
                  <a:cubicBezTo>
                    <a:pt x="13" y="0"/>
                    <a:pt x="6" y="2"/>
                    <a:pt x="0" y="6"/>
                  </a:cubicBezTo>
                  <a:cubicBezTo>
                    <a:pt x="170" y="6"/>
                    <a:pt x="170" y="6"/>
                    <a:pt x="170" y="6"/>
                  </a:cubicBezTo>
                  <a:cubicBezTo>
                    <a:pt x="163" y="2"/>
                    <a:pt x="156" y="0"/>
                    <a:pt x="148" y="0"/>
                  </a:cubicBezTo>
                </a:path>
              </a:pathLst>
            </a:custGeom>
            <a:solidFill>
              <a:srgbClr val="B740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8"/>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1" name="Google Shape;421;p8"/>
          <p:cNvGrpSpPr/>
          <p:nvPr/>
        </p:nvGrpSpPr>
        <p:grpSpPr>
          <a:xfrm>
            <a:off x="2" y="4132605"/>
            <a:ext cx="9144002" cy="1032346"/>
            <a:chOff x="2" y="4132605"/>
            <a:chExt cx="9144002" cy="1032346"/>
          </a:xfrm>
        </p:grpSpPr>
        <p:sp>
          <p:nvSpPr>
            <p:cNvPr id="422" name="Google Shape;422;p8"/>
            <p:cNvSpPr/>
            <p:nvPr/>
          </p:nvSpPr>
          <p:spPr>
            <a:xfrm>
              <a:off x="2" y="4132605"/>
              <a:ext cx="9144002" cy="840967"/>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8"/>
            <p:cNvSpPr/>
            <p:nvPr/>
          </p:nvSpPr>
          <p:spPr>
            <a:xfrm>
              <a:off x="5800725" y="4877614"/>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4" name="Google Shape;424;p8"/>
          <p:cNvGrpSpPr/>
          <p:nvPr/>
        </p:nvGrpSpPr>
        <p:grpSpPr>
          <a:xfrm>
            <a:off x="5230725" y="4080881"/>
            <a:ext cx="2672481" cy="1084069"/>
            <a:chOff x="5230725" y="4080881"/>
            <a:chExt cx="2672481" cy="1084069"/>
          </a:xfrm>
        </p:grpSpPr>
        <p:sp>
          <p:nvSpPr>
            <p:cNvPr id="425" name="Google Shape;425;p8"/>
            <p:cNvSpPr/>
            <p:nvPr/>
          </p:nvSpPr>
          <p:spPr>
            <a:xfrm>
              <a:off x="5230725" y="48411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26" name="Google Shape;426;p8"/>
            <p:cNvGrpSpPr/>
            <p:nvPr/>
          </p:nvGrpSpPr>
          <p:grpSpPr>
            <a:xfrm>
              <a:off x="6860560" y="4080881"/>
              <a:ext cx="1042646" cy="915868"/>
              <a:chOff x="6860560" y="4080881"/>
              <a:chExt cx="1042646" cy="915868"/>
            </a:xfrm>
          </p:grpSpPr>
          <p:grpSp>
            <p:nvGrpSpPr>
              <p:cNvPr id="427" name="Google Shape;427;p8"/>
              <p:cNvGrpSpPr/>
              <p:nvPr/>
            </p:nvGrpSpPr>
            <p:grpSpPr>
              <a:xfrm>
                <a:off x="7690241" y="4378656"/>
                <a:ext cx="212965" cy="583472"/>
                <a:chOff x="6178550" y="415926"/>
                <a:chExt cx="774700" cy="2122487"/>
              </a:xfrm>
            </p:grpSpPr>
            <p:sp>
              <p:nvSpPr>
                <p:cNvPr id="428" name="Google Shape;428;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 name="Google Shape;431;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36" name="Google Shape;436;p8"/>
              <p:cNvGrpSpPr/>
              <p:nvPr/>
            </p:nvGrpSpPr>
            <p:grpSpPr>
              <a:xfrm>
                <a:off x="7275443" y="4080881"/>
                <a:ext cx="273004" cy="915641"/>
                <a:chOff x="6178550" y="415926"/>
                <a:chExt cx="774700" cy="2122487"/>
              </a:xfrm>
            </p:grpSpPr>
            <p:sp>
              <p:nvSpPr>
                <p:cNvPr id="437" name="Google Shape;437;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45" name="Google Shape;445;p8"/>
              <p:cNvGrpSpPr/>
              <p:nvPr/>
            </p:nvGrpSpPr>
            <p:grpSpPr>
              <a:xfrm>
                <a:off x="6860560" y="4248785"/>
                <a:ext cx="273004" cy="747964"/>
                <a:chOff x="6178550" y="415926"/>
                <a:chExt cx="774700" cy="2122487"/>
              </a:xfrm>
            </p:grpSpPr>
            <p:sp>
              <p:nvSpPr>
                <p:cNvPr id="446" name="Google Shape;446;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grpSp>
        <p:nvGrpSpPr>
          <p:cNvPr id="454" name="Google Shape;454;p8"/>
          <p:cNvGrpSpPr/>
          <p:nvPr/>
        </p:nvGrpSpPr>
        <p:grpSpPr>
          <a:xfrm>
            <a:off x="-792010" y="535008"/>
            <a:ext cx="10776048" cy="2617992"/>
            <a:chOff x="-792010" y="535008"/>
            <a:chExt cx="10776048" cy="2617992"/>
          </a:xfrm>
        </p:grpSpPr>
        <p:grpSp>
          <p:nvGrpSpPr>
            <p:cNvPr id="455" name="Google Shape;455;p8"/>
            <p:cNvGrpSpPr/>
            <p:nvPr/>
          </p:nvGrpSpPr>
          <p:grpSpPr>
            <a:xfrm>
              <a:off x="6873762" y="535008"/>
              <a:ext cx="3110277" cy="1049166"/>
              <a:chOff x="-944163" y="151533"/>
              <a:chExt cx="3110277" cy="1049166"/>
            </a:xfrm>
          </p:grpSpPr>
          <p:sp>
            <p:nvSpPr>
              <p:cNvPr id="456" name="Google Shape;456;p8"/>
              <p:cNvSpPr/>
              <p:nvPr/>
            </p:nvSpPr>
            <p:spPr>
              <a:xfrm>
                <a:off x="-944163" y="151533"/>
                <a:ext cx="3110277" cy="4663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8"/>
              <p:cNvSpPr/>
              <p:nvPr/>
            </p:nvSpPr>
            <p:spPr>
              <a:xfrm flipH="1">
                <a:off x="673881" y="923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58" name="Google Shape;458;p8"/>
            <p:cNvSpPr/>
            <p:nvPr/>
          </p:nvSpPr>
          <p:spPr>
            <a:xfrm>
              <a:off x="180952" y="13071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8"/>
            <p:cNvSpPr/>
            <p:nvPr/>
          </p:nvSpPr>
          <p:spPr>
            <a:xfrm flipH="1">
              <a:off x="-792010" y="2467700"/>
              <a:ext cx="1758100" cy="6853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pic>
        <p:nvPicPr>
          <p:cNvPr id="461" name="Google Shape;461;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2" name="Google Shape;462;p9"/>
          <p:cNvSpPr/>
          <p:nvPr/>
        </p:nvSpPr>
        <p:spPr>
          <a:xfrm>
            <a:off x="-4595000" y="3071117"/>
            <a:ext cx="12930107" cy="2072400"/>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9"/>
          <p:cNvSpPr txBox="1">
            <a:spLocks noGrp="1"/>
          </p:cNvSpPr>
          <p:nvPr>
            <p:ph type="title"/>
          </p:nvPr>
        </p:nvSpPr>
        <p:spPr>
          <a:xfrm>
            <a:off x="2241425" y="149042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9"/>
          <p:cNvSpPr txBox="1">
            <a:spLocks noGrp="1"/>
          </p:cNvSpPr>
          <p:nvPr>
            <p:ph type="subTitle" idx="1"/>
          </p:nvPr>
        </p:nvSpPr>
        <p:spPr>
          <a:xfrm>
            <a:off x="2241475" y="2365925"/>
            <a:ext cx="4661100" cy="6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465" name="Google Shape;465;p9"/>
          <p:cNvCxnSpPr>
            <a:endCxn id="463" idx="0"/>
          </p:cNvCxnSpPr>
          <p:nvPr/>
        </p:nvCxnSpPr>
        <p:spPr>
          <a:xfrm>
            <a:off x="4571975" y="-581975"/>
            <a:ext cx="0" cy="2072400"/>
          </a:xfrm>
          <a:prstGeom prst="straightConnector1">
            <a:avLst/>
          </a:prstGeom>
          <a:noFill/>
          <a:ln w="9525" cap="flat" cmpd="sng">
            <a:solidFill>
              <a:schemeClr val="dk1"/>
            </a:solidFill>
            <a:prstDash val="solid"/>
            <a:round/>
            <a:headEnd type="none" w="med" len="med"/>
            <a:tailEnd type="diamond" w="med" len="med"/>
          </a:ln>
        </p:spPr>
      </p:cxnSp>
      <p:grpSp>
        <p:nvGrpSpPr>
          <p:cNvPr id="466" name="Google Shape;466;p9"/>
          <p:cNvGrpSpPr/>
          <p:nvPr/>
        </p:nvGrpSpPr>
        <p:grpSpPr>
          <a:xfrm>
            <a:off x="-1547964" y="1093934"/>
            <a:ext cx="11516177" cy="2198627"/>
            <a:chOff x="-1547964" y="1093934"/>
            <a:chExt cx="11516177" cy="2198627"/>
          </a:xfrm>
        </p:grpSpPr>
        <p:sp>
          <p:nvSpPr>
            <p:cNvPr id="467" name="Google Shape;467;p9"/>
            <p:cNvSpPr/>
            <p:nvPr/>
          </p:nvSpPr>
          <p:spPr>
            <a:xfrm>
              <a:off x="-1547964" y="1093934"/>
              <a:ext cx="3066274" cy="4597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9"/>
            <p:cNvSpPr/>
            <p:nvPr/>
          </p:nvSpPr>
          <p:spPr>
            <a:xfrm flipH="1">
              <a:off x="1200844" y="18819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9"/>
            <p:cNvSpPr/>
            <p:nvPr/>
          </p:nvSpPr>
          <p:spPr>
            <a:xfrm>
              <a:off x="7058752" y="31115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9"/>
            <p:cNvSpPr/>
            <p:nvPr/>
          </p:nvSpPr>
          <p:spPr>
            <a:xfrm flipH="1">
              <a:off x="7947139" y="1969602"/>
              <a:ext cx="2021075" cy="7878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71" name="Google Shape;471;p9"/>
          <p:cNvGrpSpPr/>
          <p:nvPr/>
        </p:nvGrpSpPr>
        <p:grpSpPr>
          <a:xfrm>
            <a:off x="0" y="4385525"/>
            <a:ext cx="10937196" cy="1463152"/>
            <a:chOff x="0" y="4385525"/>
            <a:chExt cx="10937196" cy="1463152"/>
          </a:xfrm>
        </p:grpSpPr>
        <p:grpSp>
          <p:nvGrpSpPr>
            <p:cNvPr id="472" name="Google Shape;472;p9"/>
            <p:cNvGrpSpPr/>
            <p:nvPr/>
          </p:nvGrpSpPr>
          <p:grpSpPr>
            <a:xfrm>
              <a:off x="0" y="4385525"/>
              <a:ext cx="5496646" cy="1463152"/>
              <a:chOff x="256225" y="2849437"/>
              <a:chExt cx="5496646" cy="1463152"/>
            </a:xfrm>
          </p:grpSpPr>
          <p:sp>
            <p:nvSpPr>
              <p:cNvPr id="473" name="Google Shape;473;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74" name="Google Shape;474;p9"/>
              <p:cNvGrpSpPr/>
              <p:nvPr/>
            </p:nvGrpSpPr>
            <p:grpSpPr>
              <a:xfrm>
                <a:off x="522242" y="3004104"/>
                <a:ext cx="4945824" cy="77100"/>
                <a:chOff x="522242" y="3004104"/>
                <a:chExt cx="4945824" cy="77100"/>
              </a:xfrm>
            </p:grpSpPr>
            <p:sp>
              <p:nvSpPr>
                <p:cNvPr id="475" name="Google Shape;475;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84" name="Google Shape;484;p9"/>
            <p:cNvGrpSpPr/>
            <p:nvPr/>
          </p:nvGrpSpPr>
          <p:grpSpPr>
            <a:xfrm>
              <a:off x="5440550" y="4385525"/>
              <a:ext cx="5496646" cy="1463152"/>
              <a:chOff x="256225" y="2849437"/>
              <a:chExt cx="5496646" cy="1463152"/>
            </a:xfrm>
          </p:grpSpPr>
          <p:sp>
            <p:nvSpPr>
              <p:cNvPr id="485" name="Google Shape;485;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86" name="Google Shape;486;p9"/>
              <p:cNvGrpSpPr/>
              <p:nvPr/>
            </p:nvGrpSpPr>
            <p:grpSpPr>
              <a:xfrm>
                <a:off x="522242" y="3004104"/>
                <a:ext cx="4945824" cy="77100"/>
                <a:chOff x="522242" y="3004104"/>
                <a:chExt cx="4945824" cy="77100"/>
              </a:xfrm>
            </p:grpSpPr>
            <p:sp>
              <p:nvSpPr>
                <p:cNvPr id="487" name="Google Shape;487;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grpSp>
        <p:nvGrpSpPr>
          <p:cNvPr id="496" name="Google Shape;496;p9"/>
          <p:cNvGrpSpPr/>
          <p:nvPr/>
        </p:nvGrpSpPr>
        <p:grpSpPr>
          <a:xfrm>
            <a:off x="5497061" y="3817015"/>
            <a:ext cx="3967933" cy="573236"/>
            <a:chOff x="1134148" y="4193002"/>
            <a:chExt cx="4953725" cy="715650"/>
          </a:xfrm>
        </p:grpSpPr>
        <p:sp>
          <p:nvSpPr>
            <p:cNvPr id="497" name="Google Shape;497;p9"/>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9"/>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9"/>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0" name="Google Shape;500;p9"/>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1" name="Google Shape;501;p9"/>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9"/>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9"/>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9"/>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9"/>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9"/>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9"/>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9"/>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9"/>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9"/>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9"/>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9"/>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9"/>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4" name="Google Shape;514;p9"/>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5" name="Google Shape;515;p9"/>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6" name="Google Shape;516;p9"/>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7" name="Google Shape;517;p9"/>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8" name="Google Shape;518;p9"/>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9" name="Google Shape;519;p9"/>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0" name="Google Shape;520;p9"/>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1" name="Google Shape;521;p9"/>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2" name="Google Shape;522;p9"/>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3" name="Google Shape;523;p9"/>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4" name="Google Shape;524;p9"/>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5" name="Google Shape;525;p9"/>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6" name="Google Shape;526;p9"/>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7" name="Google Shape;527;p9"/>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8" name="Google Shape;528;p9"/>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9" name="Google Shape;529;p9"/>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0" name="Google Shape;530;p9"/>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1" name="Google Shape;531;p9"/>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2" name="Google Shape;532;p9"/>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3" name="Google Shape;533;p9"/>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4" name="Google Shape;534;p9"/>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5" name="Google Shape;535;p9"/>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6" name="Google Shape;536;p9"/>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7" name="Google Shape;537;p9"/>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8" name="Google Shape;538;p9"/>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9" name="Google Shape;539;p9"/>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0" name="Google Shape;540;p9"/>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1" name="Google Shape;541;p9"/>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2" name="Google Shape;542;p9"/>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43" name="Google Shape;543;p9"/>
          <p:cNvGrpSpPr/>
          <p:nvPr/>
        </p:nvGrpSpPr>
        <p:grpSpPr>
          <a:xfrm>
            <a:off x="-460875" y="3469656"/>
            <a:ext cx="3173431" cy="920594"/>
            <a:chOff x="-460875" y="3469656"/>
            <a:chExt cx="3173431" cy="920594"/>
          </a:xfrm>
        </p:grpSpPr>
        <p:sp>
          <p:nvSpPr>
            <p:cNvPr id="544" name="Google Shape;544;p9"/>
            <p:cNvSpPr/>
            <p:nvPr/>
          </p:nvSpPr>
          <p:spPr>
            <a:xfrm>
              <a:off x="-460875" y="40664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45" name="Google Shape;545;p9"/>
            <p:cNvGrpSpPr/>
            <p:nvPr/>
          </p:nvGrpSpPr>
          <p:grpSpPr>
            <a:xfrm>
              <a:off x="1669910" y="3469656"/>
              <a:ext cx="1042646" cy="915868"/>
              <a:chOff x="6860560" y="4080881"/>
              <a:chExt cx="1042646" cy="915868"/>
            </a:xfrm>
          </p:grpSpPr>
          <p:grpSp>
            <p:nvGrpSpPr>
              <p:cNvPr id="546" name="Google Shape;546;p9"/>
              <p:cNvGrpSpPr/>
              <p:nvPr/>
            </p:nvGrpSpPr>
            <p:grpSpPr>
              <a:xfrm>
                <a:off x="7690241" y="4378656"/>
                <a:ext cx="212965" cy="583472"/>
                <a:chOff x="6178550" y="415926"/>
                <a:chExt cx="774700" cy="2122487"/>
              </a:xfrm>
            </p:grpSpPr>
            <p:sp>
              <p:nvSpPr>
                <p:cNvPr id="547" name="Google Shape;547;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8" name="Google Shape;548;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9" name="Google Shape;549;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0" name="Google Shape;550;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1" name="Google Shape;551;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2" name="Google Shape;552;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3" name="Google Shape;553;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4" name="Google Shape;554;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55" name="Google Shape;555;p9"/>
              <p:cNvGrpSpPr/>
              <p:nvPr/>
            </p:nvGrpSpPr>
            <p:grpSpPr>
              <a:xfrm>
                <a:off x="7275443" y="4080881"/>
                <a:ext cx="273004" cy="915641"/>
                <a:chOff x="6178550" y="415926"/>
                <a:chExt cx="774700" cy="2122487"/>
              </a:xfrm>
            </p:grpSpPr>
            <p:sp>
              <p:nvSpPr>
                <p:cNvPr id="556" name="Google Shape;556;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7" name="Google Shape;557;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8" name="Google Shape;558;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9" name="Google Shape;559;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0" name="Google Shape;560;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64" name="Google Shape;564;p9"/>
              <p:cNvGrpSpPr/>
              <p:nvPr/>
            </p:nvGrpSpPr>
            <p:grpSpPr>
              <a:xfrm>
                <a:off x="6860560" y="4248785"/>
                <a:ext cx="273004" cy="747964"/>
                <a:chOff x="6178550" y="415926"/>
                <a:chExt cx="774700" cy="2122487"/>
              </a:xfrm>
            </p:grpSpPr>
            <p:sp>
              <p:nvSpPr>
                <p:cNvPr id="565" name="Google Shape;565;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6" name="Google Shape;566;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7" name="Google Shape;567;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8" name="Google Shape;568;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9" name="Google Shape;569;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0" name="Google Shape;570;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2" name="Google Shape;572;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3"/>
        <p:cNvGrpSpPr/>
        <p:nvPr/>
      </p:nvGrpSpPr>
      <p:grpSpPr>
        <a:xfrm>
          <a:off x="0" y="0"/>
          <a:ext cx="0" cy="0"/>
          <a:chOff x="0" y="0"/>
          <a:chExt cx="0" cy="0"/>
        </a:xfrm>
      </p:grpSpPr>
      <p:sp>
        <p:nvSpPr>
          <p:cNvPr id="574" name="Google Shape;574;p10"/>
          <p:cNvSpPr txBox="1">
            <a:spLocks noGrp="1"/>
          </p:cNvSpPr>
          <p:nvPr>
            <p:ph type="title"/>
          </p:nvPr>
        </p:nvSpPr>
        <p:spPr>
          <a:xfrm>
            <a:off x="715100" y="4038275"/>
            <a:ext cx="7713900" cy="425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5"/>
        <p:cNvGrpSpPr/>
        <p:nvPr/>
      </p:nvGrpSpPr>
      <p:grpSpPr>
        <a:xfrm>
          <a:off x="0" y="0"/>
          <a:ext cx="0" cy="0"/>
          <a:chOff x="0" y="0"/>
          <a:chExt cx="0" cy="0"/>
        </a:xfrm>
      </p:grpSpPr>
      <p:pic>
        <p:nvPicPr>
          <p:cNvPr id="576" name="Google Shape;576;p11"/>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577" name="Google Shape;577;p11"/>
          <p:cNvGrpSpPr/>
          <p:nvPr/>
        </p:nvGrpSpPr>
        <p:grpSpPr>
          <a:xfrm>
            <a:off x="-2456518" y="1063175"/>
            <a:ext cx="12314819" cy="4080300"/>
            <a:chOff x="-2456518" y="1063175"/>
            <a:chExt cx="12314819" cy="4080300"/>
          </a:xfrm>
        </p:grpSpPr>
        <p:sp>
          <p:nvSpPr>
            <p:cNvPr id="578" name="Google Shape;578;p11"/>
            <p:cNvSpPr/>
            <p:nvPr/>
          </p:nvSpPr>
          <p:spPr>
            <a:xfrm>
              <a:off x="39350" y="3704975"/>
              <a:ext cx="9144000" cy="1438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579" name="Google Shape;579;p11"/>
            <p:cNvSpPr/>
            <p:nvPr/>
          </p:nvSpPr>
          <p:spPr>
            <a:xfrm>
              <a:off x="-2456518" y="2290732"/>
              <a:ext cx="8844771" cy="1417626"/>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
          <p:nvSpPr>
            <p:cNvPr id="580" name="Google Shape;580;p11"/>
            <p:cNvSpPr/>
            <p:nvPr/>
          </p:nvSpPr>
          <p:spPr>
            <a:xfrm>
              <a:off x="6336875" y="1063175"/>
              <a:ext cx="3521426" cy="2641801"/>
            </a:xfrm>
            <a:custGeom>
              <a:avLst/>
              <a:gdLst/>
              <a:ahLst/>
              <a:cxnLst/>
              <a:rect l="l" t="t" r="r" b="b"/>
              <a:pathLst>
                <a:path w="1354" h="1173" extrusionOk="0">
                  <a:moveTo>
                    <a:pt x="544" y="138"/>
                  </a:moveTo>
                  <a:lnTo>
                    <a:pt x="957" y="0"/>
                  </a:lnTo>
                  <a:lnTo>
                    <a:pt x="1011" y="368"/>
                  </a:lnTo>
                  <a:lnTo>
                    <a:pt x="1011" y="257"/>
                  </a:lnTo>
                  <a:lnTo>
                    <a:pt x="1213" y="303"/>
                  </a:lnTo>
                  <a:lnTo>
                    <a:pt x="1354" y="1173"/>
                  </a:lnTo>
                  <a:lnTo>
                    <a:pt x="0" y="1173"/>
                  </a:lnTo>
                  <a:lnTo>
                    <a:pt x="175" y="651"/>
                  </a:lnTo>
                  <a:lnTo>
                    <a:pt x="264" y="629"/>
                  </a:lnTo>
                  <a:lnTo>
                    <a:pt x="198" y="1001"/>
                  </a:lnTo>
                  <a:lnTo>
                    <a:pt x="433" y="400"/>
                  </a:lnTo>
                  <a:lnTo>
                    <a:pt x="489" y="395"/>
                  </a:lnTo>
                  <a:lnTo>
                    <a:pt x="489" y="517"/>
                  </a:lnTo>
                  <a:lnTo>
                    <a:pt x="544"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81" name="Google Shape;581;p11"/>
          <p:cNvSpPr txBox="1">
            <a:spLocks noGrp="1"/>
          </p:cNvSpPr>
          <p:nvPr>
            <p:ph type="title" hasCustomPrompt="1"/>
          </p:nvPr>
        </p:nvSpPr>
        <p:spPr>
          <a:xfrm>
            <a:off x="2374500" y="1044275"/>
            <a:ext cx="4395000" cy="757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3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2" name="Google Shape;582;p11"/>
          <p:cNvSpPr txBox="1">
            <a:spLocks noGrp="1"/>
          </p:cNvSpPr>
          <p:nvPr>
            <p:ph type="subTitle" idx="1"/>
          </p:nvPr>
        </p:nvSpPr>
        <p:spPr>
          <a:xfrm>
            <a:off x="2374500" y="1739273"/>
            <a:ext cx="43950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3" name="Google Shape;583;p11"/>
          <p:cNvSpPr/>
          <p:nvPr/>
        </p:nvSpPr>
        <p:spPr>
          <a:xfrm>
            <a:off x="109028" y="4854875"/>
            <a:ext cx="8880675" cy="301075"/>
          </a:xfrm>
          <a:custGeom>
            <a:avLst/>
            <a:gdLst/>
            <a:ahLst/>
            <a:cxnLst/>
            <a:rect l="l" t="t" r="r" b="b"/>
            <a:pathLst>
              <a:path w="801" h="159" extrusionOk="0">
                <a:moveTo>
                  <a:pt x="801" y="152"/>
                </a:moveTo>
                <a:cubicBezTo>
                  <a:pt x="791" y="112"/>
                  <a:pt x="762" y="78"/>
                  <a:pt x="725" y="60"/>
                </a:cubicBezTo>
                <a:cubicBezTo>
                  <a:pt x="688" y="42"/>
                  <a:pt x="643" y="41"/>
                  <a:pt x="606" y="58"/>
                </a:cubicBezTo>
                <a:cubicBezTo>
                  <a:pt x="577" y="71"/>
                  <a:pt x="551" y="93"/>
                  <a:pt x="520" y="93"/>
                </a:cubicBezTo>
                <a:cubicBezTo>
                  <a:pt x="490" y="93"/>
                  <a:pt x="465" y="71"/>
                  <a:pt x="440" y="55"/>
                </a:cubicBezTo>
                <a:cubicBezTo>
                  <a:pt x="371" y="10"/>
                  <a:pt x="283" y="0"/>
                  <a:pt x="204" y="21"/>
                </a:cubicBezTo>
                <a:cubicBezTo>
                  <a:pt x="125" y="41"/>
                  <a:pt x="54" y="89"/>
                  <a:pt x="0" y="150"/>
                </a:cubicBezTo>
                <a:cubicBezTo>
                  <a:pt x="22" y="150"/>
                  <a:pt x="50" y="159"/>
                  <a:pt x="73" y="159"/>
                </a:cubicBezTo>
                <a:lnTo>
                  <a:pt x="801" y="15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84" name="Google Shape;584;p11"/>
          <p:cNvGrpSpPr/>
          <p:nvPr/>
        </p:nvGrpSpPr>
        <p:grpSpPr>
          <a:xfrm>
            <a:off x="-1166295" y="494875"/>
            <a:ext cx="11441907" cy="1400923"/>
            <a:chOff x="-1166295" y="494875"/>
            <a:chExt cx="11441907" cy="1400923"/>
          </a:xfrm>
        </p:grpSpPr>
        <p:sp>
          <p:nvSpPr>
            <p:cNvPr id="585" name="Google Shape;585;p11"/>
            <p:cNvSpPr/>
            <p:nvPr/>
          </p:nvSpPr>
          <p:spPr>
            <a:xfrm>
              <a:off x="-1166295" y="155760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11"/>
            <p:cNvSpPr/>
            <p:nvPr/>
          </p:nvSpPr>
          <p:spPr>
            <a:xfrm>
              <a:off x="8020205" y="494875"/>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70" r:id="rId14"/>
    <p:sldLayoutId id="2147483671"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uor-ImkdDqsV2sLM4mQXNjmGcAe7FsMuvkgciMnZCWk/copy#gid=224893433"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oleObject" Target="file:///K:\LearnDB\Railway_Management_System\MLCD\MCD.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uor-ImkdDqsV2sLM4mQXNjmGcAe7FsMuvkgciMnZCWk/copy#gid=224893433"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oleObject" Target="file:///K:\LearnDB\Railway_Management_System\MLCD\MLD.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3"/>
        <p:cNvGrpSpPr/>
        <p:nvPr/>
      </p:nvGrpSpPr>
      <p:grpSpPr>
        <a:xfrm>
          <a:off x="0" y="0"/>
          <a:ext cx="0" cy="0"/>
          <a:chOff x="0" y="0"/>
          <a:chExt cx="0" cy="0"/>
        </a:xfrm>
      </p:grpSpPr>
      <p:sp>
        <p:nvSpPr>
          <p:cNvPr id="1694" name="Google Shape;1694;p29"/>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Railway Management </a:t>
            </a:r>
            <a:r>
              <a:rPr lang="en" dirty="0">
                <a:solidFill>
                  <a:schemeClr val="lt1"/>
                </a:solidFill>
              </a:rPr>
              <a:t>System</a:t>
            </a:r>
            <a:endParaRPr dirty="0">
              <a:solidFill>
                <a:schemeClr val="lt1"/>
              </a:solidFill>
            </a:endParaRPr>
          </a:p>
        </p:txBody>
      </p:sp>
      <p:sp>
        <p:nvSpPr>
          <p:cNvPr id="1695" name="Google Shape;1695;p29"/>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solidFill>
              </a:rPr>
              <a:t>Ms ONZY | </a:t>
            </a:r>
            <a:r>
              <a:rPr lang="fr-FR" dirty="0"/>
              <a:t>MARZOUG KHALID | SIDQUI ZAKARIA</a:t>
            </a:r>
            <a:endParaRPr dirty="0">
              <a:solidFill>
                <a:schemeClr val="bg1"/>
              </a:solidFill>
            </a:endParaRPr>
          </a:p>
        </p:txBody>
      </p:sp>
      <p:grpSp>
        <p:nvGrpSpPr>
          <p:cNvPr id="1696" name="Google Shape;1696;p29"/>
          <p:cNvGrpSpPr/>
          <p:nvPr/>
        </p:nvGrpSpPr>
        <p:grpSpPr>
          <a:xfrm>
            <a:off x="7151735" y="2894253"/>
            <a:ext cx="924904" cy="1182028"/>
            <a:chOff x="7462810" y="2721491"/>
            <a:chExt cx="924904" cy="1182028"/>
          </a:xfrm>
        </p:grpSpPr>
        <p:grpSp>
          <p:nvGrpSpPr>
            <p:cNvPr id="1697" name="Google Shape;1697;p29"/>
            <p:cNvGrpSpPr/>
            <p:nvPr/>
          </p:nvGrpSpPr>
          <p:grpSpPr>
            <a:xfrm>
              <a:off x="8044868" y="2721491"/>
              <a:ext cx="342846" cy="1181857"/>
              <a:chOff x="1539875" y="3257551"/>
              <a:chExt cx="511176" cy="1762125"/>
            </a:xfrm>
          </p:grpSpPr>
          <p:sp>
            <p:nvSpPr>
              <p:cNvPr id="1698" name="Google Shape;1698;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9" name="Google Shape;1699;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0" name="Google Shape;1700;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1" name="Google Shape;1701;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2" name="Google Shape;1702;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3" name="Google Shape;1703;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704" name="Google Shape;1704;p29"/>
            <p:cNvGrpSpPr/>
            <p:nvPr/>
          </p:nvGrpSpPr>
          <p:grpSpPr>
            <a:xfrm>
              <a:off x="7800940" y="3262810"/>
              <a:ext cx="185813" cy="640708"/>
              <a:chOff x="1539875" y="3257551"/>
              <a:chExt cx="511176" cy="1762125"/>
            </a:xfrm>
          </p:grpSpPr>
          <p:sp>
            <p:nvSpPr>
              <p:cNvPr id="1705" name="Google Shape;1705;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6" name="Google Shape;1706;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7" name="Google Shape;1707;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8" name="Google Shape;1708;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9" name="Google Shape;1709;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0" name="Google Shape;1710;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711" name="Google Shape;1711;p29"/>
            <p:cNvGrpSpPr/>
            <p:nvPr/>
          </p:nvGrpSpPr>
          <p:grpSpPr>
            <a:xfrm flipH="1">
              <a:off x="7462810" y="3127474"/>
              <a:ext cx="225020" cy="775863"/>
              <a:chOff x="1539875" y="3257551"/>
              <a:chExt cx="511176" cy="1762125"/>
            </a:xfrm>
          </p:grpSpPr>
          <p:sp>
            <p:nvSpPr>
              <p:cNvPr id="1712" name="Google Shape;1712;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3" name="Google Shape;1713;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4" name="Google Shape;1714;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5" name="Google Shape;1715;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6" name="Google Shape;1716;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7" name="Google Shape;1717;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cxnSp>
        <p:nvCxnSpPr>
          <p:cNvPr id="1718" name="Google Shape;1718;p29"/>
          <p:cNvCxnSpPr/>
          <p:nvPr/>
        </p:nvCxnSpPr>
        <p:spPr>
          <a:xfrm>
            <a:off x="4572000" y="-406850"/>
            <a:ext cx="0" cy="1883700"/>
          </a:xfrm>
          <a:prstGeom prst="straightConnector1">
            <a:avLst/>
          </a:prstGeom>
          <a:noFill/>
          <a:ln w="9525" cap="flat" cmpd="sng">
            <a:solidFill>
              <a:schemeClr val="dk1"/>
            </a:solidFill>
            <a:prstDash val="solid"/>
            <a:round/>
            <a:headEnd type="none" w="med" len="med"/>
            <a:tailEnd type="diamond" w="med" len="med"/>
          </a:ln>
        </p:spPr>
      </p:cxnSp>
      <p:grpSp>
        <p:nvGrpSpPr>
          <p:cNvPr id="1719" name="Google Shape;1719;p29"/>
          <p:cNvGrpSpPr/>
          <p:nvPr/>
        </p:nvGrpSpPr>
        <p:grpSpPr>
          <a:xfrm>
            <a:off x="-1409972" y="3356565"/>
            <a:ext cx="6359031" cy="728069"/>
            <a:chOff x="-1409972" y="3348209"/>
            <a:chExt cx="6359031" cy="728069"/>
          </a:xfrm>
        </p:grpSpPr>
        <p:sp>
          <p:nvSpPr>
            <p:cNvPr id="1720" name="Google Shape;1720;p29"/>
            <p:cNvSpPr/>
            <p:nvPr/>
          </p:nvSpPr>
          <p:spPr>
            <a:xfrm>
              <a:off x="3870723" y="3999640"/>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1" name="Google Shape;1721;p29"/>
            <p:cNvSpPr/>
            <p:nvPr/>
          </p:nvSpPr>
          <p:spPr>
            <a:xfrm>
              <a:off x="1710077"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2" name="Google Shape;1722;p29"/>
            <p:cNvSpPr/>
            <p:nvPr/>
          </p:nvSpPr>
          <p:spPr>
            <a:xfrm>
              <a:off x="1548855" y="3436741"/>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3" name="Google Shape;1723;p29"/>
            <p:cNvSpPr/>
            <p:nvPr/>
          </p:nvSpPr>
          <p:spPr>
            <a:xfrm>
              <a:off x="1548855" y="4004925"/>
              <a:ext cx="3262771"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4" name="Google Shape;1724;p29"/>
            <p:cNvSpPr/>
            <p:nvPr/>
          </p:nvSpPr>
          <p:spPr>
            <a:xfrm>
              <a:off x="3741216" y="3514701"/>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5" name="Google Shape;1725;p29"/>
            <p:cNvSpPr/>
            <p:nvPr/>
          </p:nvSpPr>
          <p:spPr>
            <a:xfrm>
              <a:off x="1613609" y="3959999"/>
              <a:ext cx="3013200" cy="31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6" name="Google Shape;1726;p29"/>
            <p:cNvSpPr/>
            <p:nvPr/>
          </p:nvSpPr>
          <p:spPr>
            <a:xfrm>
              <a:off x="1806547" y="3514701"/>
              <a:ext cx="4215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7" name="Google Shape;1727;p29"/>
            <p:cNvSpPr/>
            <p:nvPr/>
          </p:nvSpPr>
          <p:spPr>
            <a:xfrm>
              <a:off x="2253212" y="3514701"/>
              <a:ext cx="4203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8" name="Google Shape;1728;p29"/>
            <p:cNvSpPr/>
            <p:nvPr/>
          </p:nvSpPr>
          <p:spPr>
            <a:xfrm>
              <a:off x="1625502" y="3397100"/>
              <a:ext cx="20193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9" name="Google Shape;1729;p29"/>
            <p:cNvSpPr/>
            <p:nvPr/>
          </p:nvSpPr>
          <p:spPr>
            <a:xfrm>
              <a:off x="3179580"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0" name="Google Shape;1730;p29"/>
            <p:cNvSpPr/>
            <p:nvPr/>
          </p:nvSpPr>
          <p:spPr>
            <a:xfrm>
              <a:off x="1678362" y="3348209"/>
              <a:ext cx="387000" cy="48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1" name="Google Shape;1731;p29"/>
            <p:cNvSpPr/>
            <p:nvPr/>
          </p:nvSpPr>
          <p:spPr>
            <a:xfrm>
              <a:off x="2732915"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2" name="Google Shape;1732;p29"/>
            <p:cNvSpPr/>
            <p:nvPr/>
          </p:nvSpPr>
          <p:spPr>
            <a:xfrm>
              <a:off x="4166737" y="3706298"/>
              <a:ext cx="654140" cy="153277"/>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3" name="Google Shape;1733;p29"/>
            <p:cNvSpPr/>
            <p:nvPr/>
          </p:nvSpPr>
          <p:spPr>
            <a:xfrm>
              <a:off x="3880490" y="3818613"/>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4" name="Google Shape;1734;p29"/>
            <p:cNvSpPr/>
            <p:nvPr/>
          </p:nvSpPr>
          <p:spPr>
            <a:xfrm>
              <a:off x="3831595" y="3818613"/>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5" name="Google Shape;1735;p29"/>
            <p:cNvSpPr/>
            <p:nvPr/>
          </p:nvSpPr>
          <p:spPr>
            <a:xfrm>
              <a:off x="1608840" y="3818613"/>
              <a:ext cx="2332439"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6" name="Google Shape;1736;p29"/>
            <p:cNvSpPr/>
            <p:nvPr/>
          </p:nvSpPr>
          <p:spPr>
            <a:xfrm>
              <a:off x="1548855" y="3436741"/>
              <a:ext cx="2917861"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7" name="Google Shape;1737;p29"/>
            <p:cNvSpPr/>
            <p:nvPr/>
          </p:nvSpPr>
          <p:spPr>
            <a:xfrm>
              <a:off x="1548855" y="3685156"/>
              <a:ext cx="2959800" cy="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8" name="Google Shape;1738;p29"/>
            <p:cNvSpPr/>
            <p:nvPr/>
          </p:nvSpPr>
          <p:spPr>
            <a:xfrm>
              <a:off x="880179" y="3999640"/>
              <a:ext cx="506132" cy="76639"/>
            </a:xfrm>
            <a:custGeom>
              <a:avLst/>
              <a:gdLst/>
              <a:ahLst/>
              <a:cxnLst/>
              <a:rect l="l" t="t" r="r" b="b"/>
              <a:pathLst>
                <a:path w="402" h="61" extrusionOk="0">
                  <a:moveTo>
                    <a:pt x="22" y="2"/>
                  </a:moveTo>
                  <a:cubicBezTo>
                    <a:pt x="22" y="1"/>
                    <a:pt x="22" y="1"/>
                    <a:pt x="22" y="1"/>
                  </a:cubicBezTo>
                  <a:cubicBezTo>
                    <a:pt x="22" y="1"/>
                    <a:pt x="22" y="1"/>
                    <a:pt x="22" y="1"/>
                  </a:cubicBezTo>
                  <a:cubicBezTo>
                    <a:pt x="25" y="1"/>
                    <a:pt x="28" y="0"/>
                    <a:pt x="31" y="0"/>
                  </a:cubicBezTo>
                  <a:cubicBezTo>
                    <a:pt x="34" y="0"/>
                    <a:pt x="36" y="1"/>
                    <a:pt x="39" y="1"/>
                  </a:cubicBezTo>
                  <a:cubicBezTo>
                    <a:pt x="89" y="1"/>
                    <a:pt x="89" y="1"/>
                    <a:pt x="89"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9"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9" name="Google Shape;1739;p29"/>
            <p:cNvSpPr/>
            <p:nvPr/>
          </p:nvSpPr>
          <p:spPr>
            <a:xfrm>
              <a:off x="-1247429"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1"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7"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0" name="Google Shape;1740;p29"/>
            <p:cNvSpPr/>
            <p:nvPr/>
          </p:nvSpPr>
          <p:spPr>
            <a:xfrm>
              <a:off x="-1358434" y="3436741"/>
              <a:ext cx="2855700" cy="59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1" name="Google Shape;1741;p29"/>
            <p:cNvSpPr/>
            <p:nvPr/>
          </p:nvSpPr>
          <p:spPr>
            <a:xfrm>
              <a:off x="-1358434" y="3991712"/>
              <a:ext cx="2855751" cy="84567"/>
            </a:xfrm>
            <a:custGeom>
              <a:avLst/>
              <a:gdLst/>
              <a:ahLst/>
              <a:cxnLst/>
              <a:rect l="l" t="t" r="r" b="b"/>
              <a:pathLst>
                <a:path w="2161" h="64" extrusionOk="0">
                  <a:moveTo>
                    <a:pt x="467" y="10"/>
                  </a:moveTo>
                  <a:lnTo>
                    <a:pt x="481" y="0"/>
                  </a:lnTo>
                  <a:lnTo>
                    <a:pt x="1680" y="0"/>
                  </a:lnTo>
                  <a:lnTo>
                    <a:pt x="1694" y="10"/>
                  </a:lnTo>
                  <a:lnTo>
                    <a:pt x="2161" y="10"/>
                  </a:lnTo>
                  <a:lnTo>
                    <a:pt x="2161" y="46"/>
                  </a:lnTo>
                  <a:lnTo>
                    <a:pt x="2101" y="46"/>
                  </a:lnTo>
                  <a:lnTo>
                    <a:pt x="2077" y="31"/>
                  </a:lnTo>
                  <a:lnTo>
                    <a:pt x="1695" y="31"/>
                  </a:lnTo>
                  <a:lnTo>
                    <a:pt x="1670" y="64"/>
                  </a:lnTo>
                  <a:lnTo>
                    <a:pt x="491" y="64"/>
                  </a:lnTo>
                  <a:lnTo>
                    <a:pt x="467" y="31"/>
                  </a:lnTo>
                  <a:lnTo>
                    <a:pt x="85" y="31"/>
                  </a:lnTo>
                  <a:lnTo>
                    <a:pt x="61" y="46"/>
                  </a:lnTo>
                  <a:lnTo>
                    <a:pt x="0" y="46"/>
                  </a:lnTo>
                  <a:lnTo>
                    <a:pt x="0" y="10"/>
                  </a:lnTo>
                  <a:lnTo>
                    <a:pt x="467"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2" name="Google Shape;1742;p29"/>
            <p:cNvSpPr/>
            <p:nvPr/>
          </p:nvSpPr>
          <p:spPr>
            <a:xfrm>
              <a:off x="-671257" y="4024745"/>
              <a:ext cx="1488000" cy="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3" name="Google Shape;1743;p29"/>
            <p:cNvSpPr/>
            <p:nvPr/>
          </p:nvSpPr>
          <p:spPr>
            <a:xfrm>
              <a:off x="-1025418" y="3397100"/>
              <a:ext cx="23367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4" name="Google Shape;1744;p29"/>
            <p:cNvSpPr/>
            <p:nvPr/>
          </p:nvSpPr>
          <p:spPr>
            <a:xfrm>
              <a:off x="-416208" y="3348209"/>
              <a:ext cx="9936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5" name="Google Shape;1745;p29"/>
            <p:cNvSpPr/>
            <p:nvPr/>
          </p:nvSpPr>
          <p:spPr>
            <a:xfrm>
              <a:off x="81410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6" name="Google Shape;1746;p29"/>
            <p:cNvSpPr/>
            <p:nvPr/>
          </p:nvSpPr>
          <p:spPr>
            <a:xfrm>
              <a:off x="334401"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7" name="Google Shape;1747;p29"/>
            <p:cNvSpPr/>
            <p:nvPr/>
          </p:nvSpPr>
          <p:spPr>
            <a:xfrm>
              <a:off x="-145302" y="3537164"/>
              <a:ext cx="449308"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7" y="126"/>
                    <a:pt x="356" y="116"/>
                    <a:pt x="356" y="104"/>
                  </a:cubicBezTo>
                  <a:cubicBezTo>
                    <a:pt x="356" y="22"/>
                    <a:pt x="356" y="22"/>
                    <a:pt x="356" y="22"/>
                  </a:cubicBezTo>
                  <a:cubicBezTo>
                    <a:pt x="356" y="10"/>
                    <a:pt x="347"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8" name="Google Shape;1748;p29"/>
            <p:cNvSpPr/>
            <p:nvPr/>
          </p:nvSpPr>
          <p:spPr>
            <a:xfrm>
              <a:off x="-623683" y="3537164"/>
              <a:ext cx="447986"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6" y="126"/>
                    <a:pt x="356" y="116"/>
                    <a:pt x="356" y="104"/>
                  </a:cubicBezTo>
                  <a:cubicBezTo>
                    <a:pt x="356" y="22"/>
                    <a:pt x="356" y="22"/>
                    <a:pt x="356" y="22"/>
                  </a:cubicBezTo>
                  <a:cubicBezTo>
                    <a:pt x="356" y="10"/>
                    <a:pt x="346"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9" name="Google Shape;1749;p29"/>
            <p:cNvSpPr/>
            <p:nvPr/>
          </p:nvSpPr>
          <p:spPr>
            <a:xfrm>
              <a:off x="-110206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0" name="Google Shape;1750;p29"/>
            <p:cNvSpPr/>
            <p:nvPr/>
          </p:nvSpPr>
          <p:spPr>
            <a:xfrm>
              <a:off x="-1358434" y="3817292"/>
              <a:ext cx="2855700" cy="50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1" name="Google Shape;1751;p29"/>
            <p:cNvSpPr/>
            <p:nvPr/>
          </p:nvSpPr>
          <p:spPr>
            <a:xfrm>
              <a:off x="-1358434" y="3882038"/>
              <a:ext cx="2855700" cy="50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2" name="Google Shape;1752;p29"/>
            <p:cNvSpPr/>
            <p:nvPr/>
          </p:nvSpPr>
          <p:spPr>
            <a:xfrm>
              <a:off x="-1102064" y="3734046"/>
              <a:ext cx="2365500" cy="23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3" name="Google Shape;1753;p29"/>
            <p:cNvSpPr/>
            <p:nvPr/>
          </p:nvSpPr>
          <p:spPr>
            <a:xfrm>
              <a:off x="-1358434" y="3489595"/>
              <a:ext cx="2855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4" name="Google Shape;1754;p29"/>
            <p:cNvSpPr/>
            <p:nvPr/>
          </p:nvSpPr>
          <p:spPr>
            <a:xfrm>
              <a:off x="1497317"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5" name="Google Shape;1755;p29"/>
            <p:cNvSpPr/>
            <p:nvPr/>
          </p:nvSpPr>
          <p:spPr>
            <a:xfrm>
              <a:off x="-1409972"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56" name="Google Shape;1756;p29"/>
          <p:cNvSpPr/>
          <p:nvPr/>
        </p:nvSpPr>
        <p:spPr>
          <a:xfrm flipH="1">
            <a:off x="5473271" y="2811538"/>
            <a:ext cx="772382" cy="3010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pic>
        <p:nvPicPr>
          <p:cNvPr id="3" name="Image 2" descr="Une image contenant cercle, art, conception&#10;&#10;Description générée automatiquement avec une confiance moyenne">
            <a:extLst>
              <a:ext uri="{FF2B5EF4-FFF2-40B4-BE49-F238E27FC236}">
                <a16:creationId xmlns:a16="http://schemas.microsoft.com/office/drawing/2014/main" id="{DA6231A2-26B6-93BF-9B5D-B7CAAE51F9B6}"/>
              </a:ext>
            </a:extLst>
          </p:cNvPr>
          <p:cNvPicPr>
            <a:picLocks noChangeAspect="1"/>
          </p:cNvPicPr>
          <p:nvPr/>
        </p:nvPicPr>
        <p:blipFill>
          <a:blip r:embed="rId3"/>
          <a:stretch>
            <a:fillRect/>
          </a:stretch>
        </p:blipFill>
        <p:spPr>
          <a:xfrm rot="2315540">
            <a:off x="3180141" y="1378428"/>
            <a:ext cx="514482" cy="5144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MCD</a:t>
            </a:r>
            <a:endParaRPr dirty="0"/>
          </a:p>
        </p:txBody>
      </p:sp>
      <p:sp>
        <p:nvSpPr>
          <p:cNvPr id="2566" name="Google Shape;2566;p46">
            <a:hlinkClick r:id="rId3"/>
          </p:cNvPr>
          <p:cNvSpPr/>
          <p:nvPr/>
        </p:nvSpPr>
        <p:spPr>
          <a:xfrm>
            <a:off x="13038575" y="1318425"/>
            <a:ext cx="710100" cy="4875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aphicFrame>
        <p:nvGraphicFramePr>
          <p:cNvPr id="4" name="Objet 3">
            <a:extLst>
              <a:ext uri="{FF2B5EF4-FFF2-40B4-BE49-F238E27FC236}">
                <a16:creationId xmlns:a16="http://schemas.microsoft.com/office/drawing/2014/main" id="{7C117EBB-AFAB-A3CA-7E46-5FE6C92B1D55}"/>
              </a:ext>
            </a:extLst>
          </p:cNvPr>
          <p:cNvGraphicFramePr>
            <a:graphicFrameLocks noChangeAspect="1"/>
          </p:cNvGraphicFramePr>
          <p:nvPr>
            <p:extLst>
              <p:ext uri="{D42A27DB-BD31-4B8C-83A1-F6EECF244321}">
                <p14:modId xmlns:p14="http://schemas.microsoft.com/office/powerpoint/2010/main" val="3799208511"/>
              </p:ext>
            </p:extLst>
          </p:nvPr>
        </p:nvGraphicFramePr>
        <p:xfrm>
          <a:off x="2758117" y="1805925"/>
          <a:ext cx="3627765" cy="3060926"/>
        </p:xfrm>
        <a:graphic>
          <a:graphicData uri="http://schemas.openxmlformats.org/presentationml/2006/ole">
            <mc:AlternateContent xmlns:mc="http://schemas.openxmlformats.org/markup-compatibility/2006">
              <mc:Choice xmlns:v="urn:schemas-microsoft-com:vml" Requires="v">
                <p:oleObj name="Acrobat Document" showAsIcon="1" r:id="rId4" imgW="914563" imgH="771490" progId="Acrobat.Document.DC">
                  <p:link updateAutomatic="1"/>
                </p:oleObj>
              </mc:Choice>
              <mc:Fallback>
                <p:oleObj name="Acrobat Document" showAsIcon="1" r:id="rId4" imgW="914563" imgH="771490" progId="Acrobat.Document.DC">
                  <p:link updateAutomatic="1"/>
                  <p:pic>
                    <p:nvPicPr>
                      <p:cNvPr id="0" name=""/>
                      <p:cNvPicPr/>
                      <p:nvPr/>
                    </p:nvPicPr>
                    <p:blipFill>
                      <a:blip r:embed="rId5"/>
                      <a:stretch>
                        <a:fillRect/>
                      </a:stretch>
                    </p:blipFill>
                    <p:spPr>
                      <a:xfrm>
                        <a:off x="2758117" y="1805925"/>
                        <a:ext cx="3627765" cy="306092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MLD</a:t>
            </a:r>
            <a:endParaRPr dirty="0"/>
          </a:p>
        </p:txBody>
      </p:sp>
      <p:sp>
        <p:nvSpPr>
          <p:cNvPr id="2566" name="Google Shape;2566;p46">
            <a:hlinkClick r:id="rId3"/>
          </p:cNvPr>
          <p:cNvSpPr/>
          <p:nvPr/>
        </p:nvSpPr>
        <p:spPr>
          <a:xfrm>
            <a:off x="13038575" y="1318425"/>
            <a:ext cx="710100" cy="4875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aphicFrame>
        <p:nvGraphicFramePr>
          <p:cNvPr id="3" name="Objet 2">
            <a:extLst>
              <a:ext uri="{FF2B5EF4-FFF2-40B4-BE49-F238E27FC236}">
                <a16:creationId xmlns:a16="http://schemas.microsoft.com/office/drawing/2014/main" id="{4C980CDD-5EE1-1049-D012-219EF23DD375}"/>
              </a:ext>
            </a:extLst>
          </p:cNvPr>
          <p:cNvGraphicFramePr>
            <a:graphicFrameLocks noChangeAspect="1"/>
          </p:cNvGraphicFramePr>
          <p:nvPr>
            <p:extLst>
              <p:ext uri="{D42A27DB-BD31-4B8C-83A1-F6EECF244321}">
                <p14:modId xmlns:p14="http://schemas.microsoft.com/office/powerpoint/2010/main" val="2387914372"/>
              </p:ext>
            </p:extLst>
          </p:nvPr>
        </p:nvGraphicFramePr>
        <p:xfrm>
          <a:off x="2594882" y="1805925"/>
          <a:ext cx="3954236" cy="3336387"/>
        </p:xfrm>
        <a:graphic>
          <a:graphicData uri="http://schemas.openxmlformats.org/presentationml/2006/ole">
            <mc:AlternateContent xmlns:mc="http://schemas.openxmlformats.org/markup-compatibility/2006">
              <mc:Choice xmlns:v="urn:schemas-microsoft-com:vml" Requires="v">
                <p:oleObj name="Acrobat Document" showAsIcon="1" r:id="rId4" imgW="914563" imgH="771490" progId="Acrobat.Document.DC">
                  <p:link updateAutomatic="1"/>
                </p:oleObj>
              </mc:Choice>
              <mc:Fallback>
                <p:oleObj name="Acrobat Document" showAsIcon="1" r:id="rId4" imgW="914563" imgH="771490" progId="Acrobat.Document.DC">
                  <p:link updateAutomatic="1"/>
                  <p:pic>
                    <p:nvPicPr>
                      <p:cNvPr id="0" name=""/>
                      <p:cNvPicPr/>
                      <p:nvPr/>
                    </p:nvPicPr>
                    <p:blipFill>
                      <a:blip r:embed="rId5"/>
                      <a:stretch>
                        <a:fillRect/>
                      </a:stretch>
                    </p:blipFill>
                    <p:spPr>
                      <a:xfrm>
                        <a:off x="2594882" y="1805925"/>
                        <a:ext cx="3954236" cy="3336387"/>
                      </a:xfrm>
                      <a:prstGeom prst="rect">
                        <a:avLst/>
                      </a:prstGeom>
                    </p:spPr>
                  </p:pic>
                </p:oleObj>
              </mc:Fallback>
            </mc:AlternateContent>
          </a:graphicData>
        </a:graphic>
      </p:graphicFrame>
    </p:spTree>
    <p:extLst>
      <p:ext uri="{BB962C8B-B14F-4D97-AF65-F5344CB8AC3E}">
        <p14:creationId xmlns:p14="http://schemas.microsoft.com/office/powerpoint/2010/main" val="61455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grpSp>
        <p:nvGrpSpPr>
          <p:cNvPr id="2280" name="Google Shape;2280;p39"/>
          <p:cNvGrpSpPr/>
          <p:nvPr/>
        </p:nvGrpSpPr>
        <p:grpSpPr>
          <a:xfrm>
            <a:off x="-1825649" y="3143212"/>
            <a:ext cx="6203950" cy="565150"/>
            <a:chOff x="1168401" y="2498362"/>
            <a:chExt cx="6203950" cy="565150"/>
          </a:xfrm>
        </p:grpSpPr>
        <p:sp>
          <p:nvSpPr>
            <p:cNvPr id="2281" name="Google Shape;2281;p39"/>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9"/>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9"/>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9"/>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9"/>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9"/>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9"/>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9"/>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9"/>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9"/>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9"/>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9"/>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9"/>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9"/>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9"/>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9"/>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9"/>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9"/>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9"/>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9"/>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9"/>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9"/>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9"/>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9"/>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9"/>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9"/>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9"/>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9"/>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9"/>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2" name="Google Shape;2322;p39"/>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3" name="Google Shape;2323;p39"/>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9"/>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9"/>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9"/>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9"/>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9"/>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41" name="Google Shape;2341;p39"/>
          <p:cNvSpPr txBox="1">
            <a:spLocks noGrp="1"/>
          </p:cNvSpPr>
          <p:nvPr>
            <p:ph type="title"/>
          </p:nvPr>
        </p:nvSpPr>
        <p:spPr>
          <a:xfrm>
            <a:off x="2374500" y="1044275"/>
            <a:ext cx="4395000" cy="7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cxnSp>
        <p:nvCxnSpPr>
          <p:cNvPr id="2343" name="Google Shape;2343;p39"/>
          <p:cNvCxnSpPr>
            <a:endCxn id="2341" idx="0"/>
          </p:cNvCxnSpPr>
          <p:nvPr/>
        </p:nvCxnSpPr>
        <p:spPr>
          <a:xfrm>
            <a:off x="4572000" y="-236725"/>
            <a:ext cx="0" cy="1281000"/>
          </a:xfrm>
          <a:prstGeom prst="straightConnector1">
            <a:avLst/>
          </a:prstGeom>
          <a:noFill/>
          <a:ln w="9525" cap="flat" cmpd="sng">
            <a:solidFill>
              <a:schemeClr val="dk1"/>
            </a:solidFill>
            <a:prstDash val="solid"/>
            <a:round/>
            <a:headEnd type="none" w="med" len="med"/>
            <a:tailEnd type="diamond" w="med" len="med"/>
          </a:ln>
        </p:spPr>
      </p:cxnSp>
      <p:grpSp>
        <p:nvGrpSpPr>
          <p:cNvPr id="2344" name="Google Shape;2344;p39"/>
          <p:cNvGrpSpPr/>
          <p:nvPr/>
        </p:nvGrpSpPr>
        <p:grpSpPr>
          <a:xfrm>
            <a:off x="0" y="3593000"/>
            <a:ext cx="9186902" cy="1703200"/>
            <a:chOff x="0" y="3593000"/>
            <a:chExt cx="9186902" cy="1703200"/>
          </a:xfrm>
        </p:grpSpPr>
        <p:sp>
          <p:nvSpPr>
            <p:cNvPr id="2345" name="Google Shape;2345;p39"/>
            <p:cNvSpPr/>
            <p:nvPr/>
          </p:nvSpPr>
          <p:spPr>
            <a:xfrm>
              <a:off x="0" y="3593000"/>
              <a:ext cx="9186902" cy="1702900"/>
            </a:xfrm>
            <a:custGeom>
              <a:avLst/>
              <a:gdLst/>
              <a:ahLst/>
              <a:cxnLst/>
              <a:rect l="l" t="t" r="r" b="b"/>
              <a:pathLst>
                <a:path w="4160" h="775" extrusionOk="0">
                  <a:moveTo>
                    <a:pt x="1292" y="51"/>
                  </a:moveTo>
                  <a:cubicBezTo>
                    <a:pt x="1292" y="39"/>
                    <a:pt x="1292" y="39"/>
                    <a:pt x="1292" y="39"/>
                  </a:cubicBezTo>
                  <a:cubicBezTo>
                    <a:pt x="1283" y="39"/>
                    <a:pt x="1283" y="39"/>
                    <a:pt x="1283" y="39"/>
                  </a:cubicBezTo>
                  <a:cubicBezTo>
                    <a:pt x="1283" y="21"/>
                    <a:pt x="1283" y="21"/>
                    <a:pt x="1283" y="21"/>
                  </a:cubicBezTo>
                  <a:cubicBezTo>
                    <a:pt x="1283" y="9"/>
                    <a:pt x="1274" y="0"/>
                    <a:pt x="1262" y="0"/>
                  </a:cubicBezTo>
                  <a:cubicBezTo>
                    <a:pt x="1049" y="0"/>
                    <a:pt x="1049" y="0"/>
                    <a:pt x="1049" y="0"/>
                  </a:cubicBezTo>
                  <a:cubicBezTo>
                    <a:pt x="1038" y="0"/>
                    <a:pt x="1029" y="9"/>
                    <a:pt x="1029" y="21"/>
                  </a:cubicBezTo>
                  <a:cubicBezTo>
                    <a:pt x="1029" y="39"/>
                    <a:pt x="1029" y="39"/>
                    <a:pt x="1029" y="39"/>
                  </a:cubicBezTo>
                  <a:cubicBezTo>
                    <a:pt x="1020" y="39"/>
                    <a:pt x="1020" y="39"/>
                    <a:pt x="1020" y="39"/>
                  </a:cubicBezTo>
                  <a:cubicBezTo>
                    <a:pt x="1020" y="51"/>
                    <a:pt x="1020" y="51"/>
                    <a:pt x="1020" y="51"/>
                  </a:cubicBezTo>
                  <a:cubicBezTo>
                    <a:pt x="0" y="51"/>
                    <a:pt x="0" y="51"/>
                    <a:pt x="0" y="51"/>
                  </a:cubicBezTo>
                  <a:cubicBezTo>
                    <a:pt x="0" y="55"/>
                    <a:pt x="0" y="55"/>
                    <a:pt x="0" y="55"/>
                  </a:cubicBezTo>
                  <a:cubicBezTo>
                    <a:pt x="0" y="55"/>
                    <a:pt x="0" y="55"/>
                    <a:pt x="0" y="55"/>
                  </a:cubicBezTo>
                  <a:cubicBezTo>
                    <a:pt x="0" y="475"/>
                    <a:pt x="0" y="475"/>
                    <a:pt x="0" y="475"/>
                  </a:cubicBezTo>
                  <a:cubicBezTo>
                    <a:pt x="27" y="475"/>
                    <a:pt x="27" y="475"/>
                    <a:pt x="27" y="475"/>
                  </a:cubicBezTo>
                  <a:cubicBezTo>
                    <a:pt x="110" y="475"/>
                    <a:pt x="110" y="475"/>
                    <a:pt x="110" y="475"/>
                  </a:cubicBezTo>
                  <a:cubicBezTo>
                    <a:pt x="136" y="475"/>
                    <a:pt x="136" y="475"/>
                    <a:pt x="136" y="475"/>
                  </a:cubicBezTo>
                  <a:cubicBezTo>
                    <a:pt x="136" y="340"/>
                    <a:pt x="469" y="230"/>
                    <a:pt x="882" y="229"/>
                  </a:cubicBezTo>
                  <a:cubicBezTo>
                    <a:pt x="1301" y="230"/>
                    <a:pt x="1638" y="340"/>
                    <a:pt x="1638" y="475"/>
                  </a:cubicBezTo>
                  <a:cubicBezTo>
                    <a:pt x="1644" y="475"/>
                    <a:pt x="1644" y="475"/>
                    <a:pt x="1644" y="475"/>
                  </a:cubicBezTo>
                  <a:cubicBezTo>
                    <a:pt x="1759" y="475"/>
                    <a:pt x="1759" y="475"/>
                    <a:pt x="1759" y="475"/>
                  </a:cubicBezTo>
                  <a:cubicBezTo>
                    <a:pt x="1759" y="775"/>
                    <a:pt x="1759" y="775"/>
                    <a:pt x="1759" y="775"/>
                  </a:cubicBezTo>
                  <a:cubicBezTo>
                    <a:pt x="1763" y="775"/>
                    <a:pt x="1763" y="775"/>
                    <a:pt x="1763" y="775"/>
                  </a:cubicBezTo>
                  <a:cubicBezTo>
                    <a:pt x="2386" y="775"/>
                    <a:pt x="2386" y="775"/>
                    <a:pt x="2386" y="775"/>
                  </a:cubicBezTo>
                  <a:cubicBezTo>
                    <a:pt x="2390" y="775"/>
                    <a:pt x="2390" y="775"/>
                    <a:pt x="2390" y="775"/>
                  </a:cubicBezTo>
                  <a:cubicBezTo>
                    <a:pt x="2390" y="475"/>
                    <a:pt x="2390" y="475"/>
                    <a:pt x="2390" y="475"/>
                  </a:cubicBezTo>
                  <a:cubicBezTo>
                    <a:pt x="2505" y="475"/>
                    <a:pt x="2505" y="475"/>
                    <a:pt x="2505" y="475"/>
                  </a:cubicBezTo>
                  <a:cubicBezTo>
                    <a:pt x="2511" y="475"/>
                    <a:pt x="2511" y="475"/>
                    <a:pt x="2511" y="475"/>
                  </a:cubicBezTo>
                  <a:cubicBezTo>
                    <a:pt x="2511" y="340"/>
                    <a:pt x="2849" y="230"/>
                    <a:pt x="3267" y="229"/>
                  </a:cubicBezTo>
                  <a:cubicBezTo>
                    <a:pt x="3680" y="230"/>
                    <a:pt x="4014" y="340"/>
                    <a:pt x="4014" y="475"/>
                  </a:cubicBezTo>
                  <a:cubicBezTo>
                    <a:pt x="4039" y="475"/>
                    <a:pt x="4039" y="475"/>
                    <a:pt x="4039" y="475"/>
                  </a:cubicBezTo>
                  <a:cubicBezTo>
                    <a:pt x="4133" y="475"/>
                    <a:pt x="4133" y="475"/>
                    <a:pt x="4133" y="475"/>
                  </a:cubicBezTo>
                  <a:cubicBezTo>
                    <a:pt x="4160" y="475"/>
                    <a:pt x="4160" y="475"/>
                    <a:pt x="4160" y="475"/>
                  </a:cubicBezTo>
                  <a:cubicBezTo>
                    <a:pt x="4160" y="184"/>
                    <a:pt x="4160" y="184"/>
                    <a:pt x="4160" y="184"/>
                  </a:cubicBezTo>
                  <a:cubicBezTo>
                    <a:pt x="4160" y="175"/>
                    <a:pt x="4160" y="175"/>
                    <a:pt x="4160" y="175"/>
                  </a:cubicBezTo>
                  <a:cubicBezTo>
                    <a:pt x="4160" y="173"/>
                    <a:pt x="4160" y="173"/>
                    <a:pt x="4160" y="173"/>
                  </a:cubicBezTo>
                  <a:cubicBezTo>
                    <a:pt x="4160" y="137"/>
                    <a:pt x="4160" y="137"/>
                    <a:pt x="4160" y="137"/>
                  </a:cubicBezTo>
                  <a:cubicBezTo>
                    <a:pt x="4160" y="129"/>
                    <a:pt x="4160" y="129"/>
                    <a:pt x="4160" y="129"/>
                  </a:cubicBezTo>
                  <a:cubicBezTo>
                    <a:pt x="4160" y="121"/>
                    <a:pt x="4160" y="121"/>
                    <a:pt x="4160" y="121"/>
                  </a:cubicBezTo>
                  <a:cubicBezTo>
                    <a:pt x="4160" y="60"/>
                    <a:pt x="4160" y="60"/>
                    <a:pt x="4160" y="60"/>
                  </a:cubicBezTo>
                  <a:cubicBezTo>
                    <a:pt x="4160" y="55"/>
                    <a:pt x="4160" y="55"/>
                    <a:pt x="4160" y="55"/>
                  </a:cubicBezTo>
                  <a:cubicBezTo>
                    <a:pt x="4160" y="51"/>
                    <a:pt x="4160" y="51"/>
                    <a:pt x="4160" y="51"/>
                  </a:cubicBezTo>
                  <a:lnTo>
                    <a:pt x="1292" y="51"/>
                  </a:lnTo>
                  <a:close/>
                  <a:moveTo>
                    <a:pt x="1239" y="2"/>
                  </a:moveTo>
                  <a:cubicBezTo>
                    <a:pt x="1262" y="2"/>
                    <a:pt x="1262" y="2"/>
                    <a:pt x="1262" y="2"/>
                  </a:cubicBezTo>
                  <a:cubicBezTo>
                    <a:pt x="1272" y="2"/>
                    <a:pt x="1281" y="10"/>
                    <a:pt x="1281" y="21"/>
                  </a:cubicBezTo>
                  <a:cubicBezTo>
                    <a:pt x="1281" y="39"/>
                    <a:pt x="1281" y="39"/>
                    <a:pt x="1281" y="39"/>
                  </a:cubicBezTo>
                  <a:cubicBezTo>
                    <a:pt x="1239" y="39"/>
                    <a:pt x="1239" y="39"/>
                    <a:pt x="1239" y="39"/>
                  </a:cubicBezTo>
                  <a:lnTo>
                    <a:pt x="1239" y="2"/>
                  </a:lnTo>
                  <a:close/>
                  <a:moveTo>
                    <a:pt x="1197" y="2"/>
                  </a:moveTo>
                  <a:cubicBezTo>
                    <a:pt x="1237" y="2"/>
                    <a:pt x="1237" y="2"/>
                    <a:pt x="1237" y="2"/>
                  </a:cubicBezTo>
                  <a:cubicBezTo>
                    <a:pt x="1237" y="39"/>
                    <a:pt x="1237" y="39"/>
                    <a:pt x="1237" y="39"/>
                  </a:cubicBezTo>
                  <a:cubicBezTo>
                    <a:pt x="1197" y="39"/>
                    <a:pt x="1197" y="39"/>
                    <a:pt x="1197" y="39"/>
                  </a:cubicBezTo>
                  <a:lnTo>
                    <a:pt x="1197" y="2"/>
                  </a:lnTo>
                  <a:close/>
                  <a:moveTo>
                    <a:pt x="1155" y="2"/>
                  </a:moveTo>
                  <a:cubicBezTo>
                    <a:pt x="1196" y="2"/>
                    <a:pt x="1196" y="2"/>
                    <a:pt x="1196" y="2"/>
                  </a:cubicBezTo>
                  <a:cubicBezTo>
                    <a:pt x="1196" y="39"/>
                    <a:pt x="1196" y="39"/>
                    <a:pt x="1196" y="39"/>
                  </a:cubicBezTo>
                  <a:cubicBezTo>
                    <a:pt x="1155" y="39"/>
                    <a:pt x="1155" y="39"/>
                    <a:pt x="1155" y="39"/>
                  </a:cubicBezTo>
                  <a:lnTo>
                    <a:pt x="1155" y="2"/>
                  </a:lnTo>
                  <a:close/>
                  <a:moveTo>
                    <a:pt x="1117" y="2"/>
                  </a:moveTo>
                  <a:cubicBezTo>
                    <a:pt x="1153" y="2"/>
                    <a:pt x="1153" y="2"/>
                    <a:pt x="1153" y="2"/>
                  </a:cubicBezTo>
                  <a:cubicBezTo>
                    <a:pt x="1153" y="39"/>
                    <a:pt x="1153" y="39"/>
                    <a:pt x="1153" y="39"/>
                  </a:cubicBezTo>
                  <a:cubicBezTo>
                    <a:pt x="1117" y="39"/>
                    <a:pt x="1117" y="39"/>
                    <a:pt x="1117" y="39"/>
                  </a:cubicBezTo>
                  <a:lnTo>
                    <a:pt x="1117" y="2"/>
                  </a:lnTo>
                  <a:close/>
                  <a:moveTo>
                    <a:pt x="1075" y="2"/>
                  </a:moveTo>
                  <a:cubicBezTo>
                    <a:pt x="1115" y="2"/>
                    <a:pt x="1115" y="2"/>
                    <a:pt x="1115" y="2"/>
                  </a:cubicBezTo>
                  <a:cubicBezTo>
                    <a:pt x="1115" y="39"/>
                    <a:pt x="1115" y="39"/>
                    <a:pt x="1115" y="39"/>
                  </a:cubicBezTo>
                  <a:cubicBezTo>
                    <a:pt x="1075" y="39"/>
                    <a:pt x="1075" y="39"/>
                    <a:pt x="1075" y="39"/>
                  </a:cubicBezTo>
                  <a:lnTo>
                    <a:pt x="1075" y="2"/>
                  </a:lnTo>
                  <a:close/>
                  <a:moveTo>
                    <a:pt x="1031" y="21"/>
                  </a:moveTo>
                  <a:cubicBezTo>
                    <a:pt x="1031" y="10"/>
                    <a:pt x="1039" y="2"/>
                    <a:pt x="1049" y="2"/>
                  </a:cubicBezTo>
                  <a:cubicBezTo>
                    <a:pt x="1073" y="2"/>
                    <a:pt x="1073" y="2"/>
                    <a:pt x="1073" y="2"/>
                  </a:cubicBezTo>
                  <a:cubicBezTo>
                    <a:pt x="1073" y="39"/>
                    <a:pt x="1073" y="39"/>
                    <a:pt x="1073" y="39"/>
                  </a:cubicBezTo>
                  <a:cubicBezTo>
                    <a:pt x="1031" y="39"/>
                    <a:pt x="1031" y="39"/>
                    <a:pt x="1031" y="39"/>
                  </a:cubicBezTo>
                  <a:lnTo>
                    <a:pt x="1031"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9"/>
            <p:cNvSpPr/>
            <p:nvPr/>
          </p:nvSpPr>
          <p:spPr>
            <a:xfrm>
              <a:off x="0" y="4601525"/>
              <a:ext cx="297900" cy="68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2347" name="Google Shape;2347;p39"/>
            <p:cNvSpPr/>
            <p:nvPr/>
          </p:nvSpPr>
          <p:spPr>
            <a:xfrm>
              <a:off x="3867063" y="4630500"/>
              <a:ext cx="14316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nvGrpSpPr>
            <p:cNvPr id="2348" name="Google Shape;2348;p39"/>
            <p:cNvGrpSpPr/>
            <p:nvPr/>
          </p:nvGrpSpPr>
          <p:grpSpPr>
            <a:xfrm>
              <a:off x="109020" y="4065169"/>
              <a:ext cx="8197094" cy="1044961"/>
              <a:chOff x="69670" y="3912769"/>
              <a:chExt cx="8197094" cy="1044961"/>
            </a:xfrm>
          </p:grpSpPr>
          <p:sp>
            <p:nvSpPr>
              <p:cNvPr id="2349" name="Google Shape;2349;p39"/>
              <p:cNvSpPr/>
              <p:nvPr/>
            </p:nvSpPr>
            <p:spPr>
              <a:xfrm>
                <a:off x="3676701" y="3933410"/>
                <a:ext cx="10578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9"/>
              <p:cNvSpPr/>
              <p:nvPr/>
            </p:nvSpPr>
            <p:spPr>
              <a:xfrm>
                <a:off x="105792"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9"/>
              <p:cNvSpPr/>
              <p:nvPr/>
            </p:nvSpPr>
            <p:spPr>
              <a:xfrm>
                <a:off x="229639" y="4041776"/>
                <a:ext cx="103206" cy="43863"/>
              </a:xfrm>
              <a:custGeom>
                <a:avLst/>
                <a:gdLst/>
                <a:ahLst/>
                <a:cxnLst/>
                <a:rect l="l" t="t" r="r" b="b"/>
                <a:pathLst>
                  <a:path w="47" h="20" extrusionOk="0">
                    <a:moveTo>
                      <a:pt x="43" y="0"/>
                    </a:moveTo>
                    <a:cubicBezTo>
                      <a:pt x="5" y="0"/>
                      <a:pt x="5" y="0"/>
                      <a:pt x="5" y="0"/>
                    </a:cubicBezTo>
                    <a:cubicBezTo>
                      <a:pt x="2" y="0"/>
                      <a:pt x="0" y="2"/>
                      <a:pt x="0" y="5"/>
                    </a:cubicBezTo>
                    <a:cubicBezTo>
                      <a:pt x="0" y="16"/>
                      <a:pt x="0" y="16"/>
                      <a:pt x="0" y="16"/>
                    </a:cubicBezTo>
                    <a:cubicBezTo>
                      <a:pt x="0" y="18"/>
                      <a:pt x="2" y="20"/>
                      <a:pt x="5" y="20"/>
                    </a:cubicBezTo>
                    <a:cubicBezTo>
                      <a:pt x="43" y="20"/>
                      <a:pt x="43" y="20"/>
                      <a:pt x="43" y="20"/>
                    </a:cubicBezTo>
                    <a:cubicBezTo>
                      <a:pt x="45" y="20"/>
                      <a:pt x="47" y="18"/>
                      <a:pt x="47" y="16"/>
                    </a:cubicBezTo>
                    <a:cubicBezTo>
                      <a:pt x="47" y="5"/>
                      <a:pt x="47" y="5"/>
                      <a:pt x="47" y="5"/>
                    </a:cubicBezTo>
                    <a:cubicBezTo>
                      <a:pt x="47"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9"/>
              <p:cNvSpPr/>
              <p:nvPr/>
            </p:nvSpPr>
            <p:spPr>
              <a:xfrm>
                <a:off x="69670" y="4168204"/>
                <a:ext cx="103206" cy="4386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9"/>
              <p:cNvSpPr/>
              <p:nvPr/>
            </p:nvSpPr>
            <p:spPr>
              <a:xfrm>
                <a:off x="3914073" y="4018556"/>
                <a:ext cx="10578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9"/>
              <p:cNvSpPr/>
              <p:nvPr/>
            </p:nvSpPr>
            <p:spPr>
              <a:xfrm>
                <a:off x="3343864" y="4064998"/>
                <a:ext cx="103206" cy="46443"/>
              </a:xfrm>
              <a:custGeom>
                <a:avLst/>
                <a:gdLst/>
                <a:ahLst/>
                <a:cxnLst/>
                <a:rect l="l" t="t" r="r" b="b"/>
                <a:pathLst>
                  <a:path w="47" h="21" extrusionOk="0">
                    <a:moveTo>
                      <a:pt x="42" y="0"/>
                    </a:moveTo>
                    <a:cubicBezTo>
                      <a:pt x="4" y="0"/>
                      <a:pt x="4" y="0"/>
                      <a:pt x="4" y="0"/>
                    </a:cubicBezTo>
                    <a:cubicBezTo>
                      <a:pt x="2" y="0"/>
                      <a:pt x="0" y="2"/>
                      <a:pt x="0" y="5"/>
                    </a:cubicBezTo>
                    <a:cubicBezTo>
                      <a:pt x="0" y="16"/>
                      <a:pt x="0" y="16"/>
                      <a:pt x="0" y="16"/>
                    </a:cubicBezTo>
                    <a:cubicBezTo>
                      <a:pt x="0" y="18"/>
                      <a:pt x="2" y="21"/>
                      <a:pt x="4" y="21"/>
                    </a:cubicBezTo>
                    <a:cubicBezTo>
                      <a:pt x="42" y="21"/>
                      <a:pt x="42" y="21"/>
                      <a:pt x="42" y="21"/>
                    </a:cubicBezTo>
                    <a:cubicBezTo>
                      <a:pt x="44" y="21"/>
                      <a:pt x="47" y="18"/>
                      <a:pt x="47" y="16"/>
                    </a:cubicBezTo>
                    <a:cubicBezTo>
                      <a:pt x="47" y="5"/>
                      <a:pt x="47" y="5"/>
                      <a:pt x="47" y="5"/>
                    </a:cubicBezTo>
                    <a:cubicBezTo>
                      <a:pt x="47" y="2"/>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9"/>
              <p:cNvSpPr/>
              <p:nvPr/>
            </p:nvSpPr>
            <p:spPr>
              <a:xfrm>
                <a:off x="3952776" y="4591349"/>
                <a:ext cx="103206" cy="46443"/>
              </a:xfrm>
              <a:custGeom>
                <a:avLst/>
                <a:gdLst/>
                <a:ahLst/>
                <a:cxnLst/>
                <a:rect l="l" t="t" r="r" b="b"/>
                <a:pathLst>
                  <a:path w="47" h="21" extrusionOk="0">
                    <a:moveTo>
                      <a:pt x="42" y="0"/>
                    </a:moveTo>
                    <a:cubicBezTo>
                      <a:pt x="5" y="0"/>
                      <a:pt x="5" y="0"/>
                      <a:pt x="5" y="0"/>
                    </a:cubicBezTo>
                    <a:cubicBezTo>
                      <a:pt x="2" y="0"/>
                      <a:pt x="0" y="2"/>
                      <a:pt x="0" y="5"/>
                    </a:cubicBezTo>
                    <a:cubicBezTo>
                      <a:pt x="0" y="16"/>
                      <a:pt x="0" y="16"/>
                      <a:pt x="0" y="16"/>
                    </a:cubicBezTo>
                    <a:cubicBezTo>
                      <a:pt x="0" y="18"/>
                      <a:pt x="2" y="21"/>
                      <a:pt x="5" y="21"/>
                    </a:cubicBezTo>
                    <a:cubicBezTo>
                      <a:pt x="42" y="21"/>
                      <a:pt x="42" y="21"/>
                      <a:pt x="42" y="21"/>
                    </a:cubicBezTo>
                    <a:cubicBezTo>
                      <a:pt x="45" y="21"/>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9"/>
              <p:cNvSpPr/>
              <p:nvPr/>
            </p:nvSpPr>
            <p:spPr>
              <a:xfrm>
                <a:off x="395277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9"/>
              <p:cNvSpPr/>
              <p:nvPr/>
            </p:nvSpPr>
            <p:spPr>
              <a:xfrm>
                <a:off x="4112745" y="4648112"/>
                <a:ext cx="103206" cy="46443"/>
              </a:xfrm>
              <a:custGeom>
                <a:avLst/>
                <a:gdLst/>
                <a:ahLst/>
                <a:cxnLst/>
                <a:rect l="l" t="t" r="r" b="b"/>
                <a:pathLst>
                  <a:path w="47" h="21" extrusionOk="0">
                    <a:moveTo>
                      <a:pt x="42" y="0"/>
                    </a:moveTo>
                    <a:cubicBezTo>
                      <a:pt x="5" y="0"/>
                      <a:pt x="5" y="0"/>
                      <a:pt x="5" y="0"/>
                    </a:cubicBezTo>
                    <a:cubicBezTo>
                      <a:pt x="2" y="0"/>
                      <a:pt x="0" y="3"/>
                      <a:pt x="0" y="5"/>
                    </a:cubicBezTo>
                    <a:cubicBezTo>
                      <a:pt x="0" y="16"/>
                      <a:pt x="0" y="16"/>
                      <a:pt x="0" y="16"/>
                    </a:cubicBezTo>
                    <a:cubicBezTo>
                      <a:pt x="0" y="19"/>
                      <a:pt x="2" y="21"/>
                      <a:pt x="5"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9"/>
              <p:cNvSpPr/>
              <p:nvPr/>
            </p:nvSpPr>
            <p:spPr>
              <a:xfrm>
                <a:off x="5255744" y="3982434"/>
                <a:ext cx="105786" cy="43863"/>
              </a:xfrm>
              <a:custGeom>
                <a:avLst/>
                <a:gdLst/>
                <a:ahLst/>
                <a:cxnLst/>
                <a:rect l="l" t="t" r="r" b="b"/>
                <a:pathLst>
                  <a:path w="48" h="20" extrusionOk="0">
                    <a:moveTo>
                      <a:pt x="43" y="0"/>
                    </a:moveTo>
                    <a:cubicBezTo>
                      <a:pt x="5" y="0"/>
                      <a:pt x="5" y="0"/>
                      <a:pt x="5" y="0"/>
                    </a:cubicBezTo>
                    <a:cubicBezTo>
                      <a:pt x="3" y="0"/>
                      <a:pt x="0" y="2"/>
                      <a:pt x="0" y="4"/>
                    </a:cubicBezTo>
                    <a:cubicBezTo>
                      <a:pt x="0" y="15"/>
                      <a:pt x="0" y="15"/>
                      <a:pt x="0" y="15"/>
                    </a:cubicBezTo>
                    <a:cubicBezTo>
                      <a:pt x="0" y="18"/>
                      <a:pt x="3" y="20"/>
                      <a:pt x="5" y="20"/>
                    </a:cubicBezTo>
                    <a:cubicBezTo>
                      <a:pt x="43" y="20"/>
                      <a:pt x="43" y="20"/>
                      <a:pt x="43" y="20"/>
                    </a:cubicBezTo>
                    <a:cubicBezTo>
                      <a:pt x="45" y="20"/>
                      <a:pt x="48" y="18"/>
                      <a:pt x="48" y="15"/>
                    </a:cubicBezTo>
                    <a:cubicBezTo>
                      <a:pt x="48" y="4"/>
                      <a:pt x="48" y="4"/>
                      <a:pt x="48" y="4"/>
                    </a:cubicBezTo>
                    <a:cubicBezTo>
                      <a:pt x="48"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9"/>
              <p:cNvSpPr/>
              <p:nvPr/>
            </p:nvSpPr>
            <p:spPr>
              <a:xfrm>
                <a:off x="8163558" y="391276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9"/>
              <p:cNvSpPr/>
              <p:nvPr/>
            </p:nvSpPr>
            <p:spPr>
              <a:xfrm>
                <a:off x="4868724" y="479001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9"/>
              <p:cNvSpPr/>
              <p:nvPr/>
            </p:nvSpPr>
            <p:spPr>
              <a:xfrm>
                <a:off x="4572009" y="4578447"/>
                <a:ext cx="103206" cy="43863"/>
              </a:xfrm>
              <a:custGeom>
                <a:avLst/>
                <a:gdLst/>
                <a:ahLst/>
                <a:cxnLst/>
                <a:rect l="l" t="t" r="r" b="b"/>
                <a:pathLst>
                  <a:path w="47" h="20" extrusionOk="0">
                    <a:moveTo>
                      <a:pt x="42" y="0"/>
                    </a:moveTo>
                    <a:cubicBezTo>
                      <a:pt x="5" y="0"/>
                      <a:pt x="5" y="0"/>
                      <a:pt x="5" y="0"/>
                    </a:cubicBezTo>
                    <a:cubicBezTo>
                      <a:pt x="2" y="0"/>
                      <a:pt x="0" y="2"/>
                      <a:pt x="0" y="4"/>
                    </a:cubicBezTo>
                    <a:cubicBezTo>
                      <a:pt x="0" y="15"/>
                      <a:pt x="0" y="15"/>
                      <a:pt x="0" y="15"/>
                    </a:cubicBezTo>
                    <a:cubicBezTo>
                      <a:pt x="0" y="18"/>
                      <a:pt x="2" y="20"/>
                      <a:pt x="5" y="20"/>
                    </a:cubicBezTo>
                    <a:cubicBezTo>
                      <a:pt x="42" y="20"/>
                      <a:pt x="42" y="20"/>
                      <a:pt x="42" y="20"/>
                    </a:cubicBezTo>
                    <a:cubicBezTo>
                      <a:pt x="45" y="20"/>
                      <a:pt x="47" y="18"/>
                      <a:pt x="47" y="15"/>
                    </a:cubicBezTo>
                    <a:cubicBezTo>
                      <a:pt x="47" y="4"/>
                      <a:pt x="47" y="4"/>
                      <a:pt x="47" y="4"/>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9"/>
              <p:cNvSpPr/>
              <p:nvPr/>
            </p:nvSpPr>
            <p:spPr>
              <a:xfrm>
                <a:off x="4270132" y="4294631"/>
                <a:ext cx="10320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9"/>
              <p:cNvSpPr/>
              <p:nvPr/>
            </p:nvSpPr>
            <p:spPr>
              <a:xfrm>
                <a:off x="471133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9"/>
              <p:cNvSpPr/>
              <p:nvPr/>
            </p:nvSpPr>
            <p:spPr>
              <a:xfrm>
                <a:off x="4316574" y="4911287"/>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9"/>
              <p:cNvSpPr/>
              <p:nvPr/>
            </p:nvSpPr>
            <p:spPr>
              <a:xfrm>
                <a:off x="4572009" y="4831302"/>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4" y="21"/>
                      <a:pt x="47" y="19"/>
                      <a:pt x="47" y="16"/>
                    </a:cubicBezTo>
                    <a:cubicBezTo>
                      <a:pt x="47" y="5"/>
                      <a:pt x="47" y="5"/>
                      <a:pt x="47" y="5"/>
                    </a:cubicBezTo>
                    <a:cubicBezTo>
                      <a:pt x="47" y="3"/>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9"/>
              <p:cNvSpPr/>
              <p:nvPr/>
            </p:nvSpPr>
            <p:spPr>
              <a:xfrm>
                <a:off x="4711336" y="4178525"/>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9"/>
              <p:cNvSpPr/>
              <p:nvPr/>
            </p:nvSpPr>
            <p:spPr>
              <a:xfrm>
                <a:off x="5000311" y="4178525"/>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9"/>
              <p:cNvSpPr/>
              <p:nvPr/>
            </p:nvSpPr>
            <p:spPr>
              <a:xfrm>
                <a:off x="5000311" y="4374616"/>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9"/>
              <p:cNvSpPr/>
              <p:nvPr/>
            </p:nvSpPr>
            <p:spPr>
              <a:xfrm>
                <a:off x="3795387"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70" name="Google Shape;2370;p39"/>
            <p:cNvSpPr/>
            <p:nvPr/>
          </p:nvSpPr>
          <p:spPr>
            <a:xfrm>
              <a:off x="8865900" y="4630500"/>
              <a:ext cx="3210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grpSp>
        <p:nvGrpSpPr>
          <p:cNvPr id="2371" name="Google Shape;2371;p39"/>
          <p:cNvGrpSpPr/>
          <p:nvPr/>
        </p:nvGrpSpPr>
        <p:grpSpPr>
          <a:xfrm>
            <a:off x="7088110" y="2631244"/>
            <a:ext cx="1226485" cy="1077101"/>
            <a:chOff x="7410610" y="2637069"/>
            <a:chExt cx="1226485" cy="1077101"/>
          </a:xfrm>
        </p:grpSpPr>
        <p:grpSp>
          <p:nvGrpSpPr>
            <p:cNvPr id="2372" name="Google Shape;2372;p39"/>
            <p:cNvGrpSpPr/>
            <p:nvPr/>
          </p:nvGrpSpPr>
          <p:grpSpPr>
            <a:xfrm>
              <a:off x="8386635" y="3027970"/>
              <a:ext cx="250461" cy="686200"/>
              <a:chOff x="6178550" y="415926"/>
              <a:chExt cx="774700" cy="2122487"/>
            </a:xfrm>
          </p:grpSpPr>
          <p:sp>
            <p:nvSpPr>
              <p:cNvPr id="2373" name="Google Shape;2373;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81" name="Google Shape;2381;p39"/>
            <p:cNvGrpSpPr/>
            <p:nvPr/>
          </p:nvGrpSpPr>
          <p:grpSpPr>
            <a:xfrm>
              <a:off x="7898536" y="2637069"/>
              <a:ext cx="321036" cy="1076950"/>
              <a:chOff x="6178550" y="415926"/>
              <a:chExt cx="774700" cy="2122487"/>
            </a:xfrm>
          </p:grpSpPr>
          <p:sp>
            <p:nvSpPr>
              <p:cNvPr id="2382" name="Google Shape;2382;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90" name="Google Shape;2390;p39"/>
            <p:cNvGrpSpPr/>
            <p:nvPr/>
          </p:nvGrpSpPr>
          <p:grpSpPr>
            <a:xfrm>
              <a:off x="7410610" y="2834495"/>
              <a:ext cx="321036" cy="879559"/>
              <a:chOff x="6178550" y="415926"/>
              <a:chExt cx="774700" cy="2122487"/>
            </a:xfrm>
          </p:grpSpPr>
          <p:sp>
            <p:nvSpPr>
              <p:cNvPr id="2391" name="Google Shape;2391;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6" name="Google Shape;1795;p33">
            <a:extLst>
              <a:ext uri="{FF2B5EF4-FFF2-40B4-BE49-F238E27FC236}">
                <a16:creationId xmlns:a16="http://schemas.microsoft.com/office/drawing/2014/main" id="{2BECC8F5-F556-5936-B00A-4C647BD8D519}"/>
              </a:ext>
            </a:extLst>
          </p:cNvPr>
          <p:cNvSpPr txBox="1">
            <a:spLocks/>
          </p:cNvSpPr>
          <p:nvPr/>
        </p:nvSpPr>
        <p:spPr>
          <a:xfrm>
            <a:off x="2147297" y="1764163"/>
            <a:ext cx="4849405" cy="66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ExtraBold"/>
              <a:buNone/>
              <a:defRPr sz="4300" b="0" i="0" u="none" strike="noStrike" cap="none">
                <a:solidFill>
                  <a:schemeClr val="lt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9pPr>
          </a:lstStyle>
          <a:p>
            <a:r>
              <a:rPr lang="fr-FR" sz="3400" dirty="0">
                <a:solidFill>
                  <a:schemeClr val="tx1"/>
                </a:solidFill>
              </a:rPr>
              <a:t>SQL Queries</a:t>
            </a:r>
          </a:p>
        </p:txBody>
      </p:sp>
    </p:spTree>
    <p:extLst>
      <p:ext uri="{BB962C8B-B14F-4D97-AF65-F5344CB8AC3E}">
        <p14:creationId xmlns:p14="http://schemas.microsoft.com/office/powerpoint/2010/main" val="294777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solidFill>
                  <a:schemeClr val="accent2"/>
                </a:solidFill>
              </a:rPr>
              <a:t>‘Creation’;</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r>
              <a:rPr lang="fr-FR" sz="1400" b="0" dirty="0">
                <a:solidFill>
                  <a:srgbClr val="5EB7EE"/>
                </a:solidFill>
                <a:effectLst/>
                <a:latin typeface="Consolas" panose="020B0609020204030204" pitchFamily="49" charset="0"/>
              </a:rPr>
              <a:t>CREATE</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TABLE</a:t>
            </a:r>
            <a:endParaRPr lang="fr-FR" sz="1400" b="0" dirty="0">
              <a:solidFill>
                <a:srgbClr val="FFFFFF"/>
              </a:solidFill>
              <a:effectLst/>
              <a:latin typeface="Consolas" panose="020B0609020204030204" pitchFamily="49" charset="0"/>
            </a:endParaRPr>
          </a:p>
          <a:p>
            <a:r>
              <a:rPr lang="fr-FR" sz="1400" b="0" dirty="0">
                <a:solidFill>
                  <a:srgbClr val="FFFFFF"/>
                </a:solidFill>
                <a:effectLst/>
                <a:latin typeface="Consolas" panose="020B0609020204030204" pitchFamily="49" charset="0"/>
              </a:rPr>
              <a:t>    Train (</a:t>
            </a:r>
          </a:p>
          <a:p>
            <a:r>
              <a:rPr lang="fr-FR" sz="1400" b="0" dirty="0">
                <a:solidFill>
                  <a:srgbClr val="FFFFFF"/>
                </a:solidFill>
                <a:effectLst/>
                <a:latin typeface="Consolas" panose="020B0609020204030204" pitchFamily="49" charset="0"/>
              </a:rPr>
              <a:t>        TrainID </a:t>
            </a:r>
            <a:r>
              <a:rPr lang="fr-FR" sz="1400" b="0" dirty="0">
                <a:solidFill>
                  <a:srgbClr val="5EB7EE"/>
                </a:solidFill>
                <a:effectLst/>
                <a:latin typeface="Consolas" panose="020B0609020204030204" pitchFamily="49" charset="0"/>
              </a:rPr>
              <a:t>INT</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PRIMARY</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KEY</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Train_name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30</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source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30</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destination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30</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departure_Time </a:t>
            </a:r>
            <a:r>
              <a:rPr lang="fr-FR" sz="1400" b="0" dirty="0">
                <a:solidFill>
                  <a:srgbClr val="5EB7EE"/>
                </a:solidFill>
                <a:effectLst/>
                <a:latin typeface="Consolas" panose="020B0609020204030204" pitchFamily="49" charset="0"/>
              </a:rPr>
              <a:t>TIMESTAMP</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arrival_time </a:t>
            </a:r>
            <a:r>
              <a:rPr lang="fr-FR" sz="1400" b="0" dirty="0">
                <a:solidFill>
                  <a:srgbClr val="5EB7EE"/>
                </a:solidFill>
                <a:effectLst/>
                <a:latin typeface="Consolas" panose="020B0609020204030204" pitchFamily="49" charset="0"/>
              </a:rPr>
              <a:t>TIMESTAMP</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type_train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30</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PilotID </a:t>
            </a:r>
            <a:r>
              <a:rPr lang="fr-FR" sz="1400" b="0" dirty="0">
                <a:solidFill>
                  <a:srgbClr val="5EB7EE"/>
                </a:solidFill>
                <a:effectLst/>
                <a:latin typeface="Consolas" panose="020B0609020204030204" pitchFamily="49" charset="0"/>
              </a:rPr>
              <a:t>INT</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a:t>
            </a:r>
            <a:r>
              <a:rPr lang="fr-FR" sz="1400" b="0" dirty="0">
                <a:solidFill>
                  <a:srgbClr val="FF652F"/>
                </a:solidFill>
                <a:effectLst/>
                <a:latin typeface="Consolas" panose="020B0609020204030204" pitchFamily="49" charset="0"/>
              </a:rPr>
              <a:t>FOREIGN KEY</a:t>
            </a:r>
            <a:r>
              <a:rPr lang="fr-FR" sz="1400" b="0" dirty="0">
                <a:solidFill>
                  <a:srgbClr val="FFFFFF"/>
                </a:solidFill>
                <a:effectLst/>
                <a:latin typeface="Consolas" panose="020B0609020204030204" pitchFamily="49" charset="0"/>
              </a:rPr>
              <a:t> (PilotID) </a:t>
            </a:r>
            <a:r>
              <a:rPr lang="fr-FR" sz="1400" b="0" dirty="0">
                <a:solidFill>
                  <a:srgbClr val="FF652F"/>
                </a:solidFill>
                <a:effectLst/>
                <a:latin typeface="Consolas" panose="020B0609020204030204" pitchFamily="49" charset="0"/>
              </a:rPr>
              <a:t>REFERENCES</a:t>
            </a:r>
            <a:r>
              <a:rPr lang="fr-FR" sz="1400" b="0" dirty="0">
                <a:solidFill>
                  <a:srgbClr val="FFFFFF"/>
                </a:solidFill>
                <a:effectLst/>
                <a:latin typeface="Consolas" panose="020B0609020204030204" pitchFamily="49" charset="0"/>
              </a:rPr>
              <a:t> LocoPilot (PilotID)</a:t>
            </a:r>
          </a:p>
          <a:p>
            <a:r>
              <a:rPr lang="fr-FR" sz="1400" b="0" dirty="0">
                <a:solidFill>
                  <a:srgbClr val="FFFFFF"/>
                </a:solidFill>
                <a:effectLst/>
                <a:latin typeface="Consolas" panose="020B0609020204030204" pitchFamily="49" charset="0"/>
              </a:rPr>
              <a:t>    )</a:t>
            </a:r>
          </a:p>
          <a:p>
            <a:r>
              <a:rPr lang="fr-FR" sz="14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solidFill>
                  <a:schemeClr val="accent2"/>
                </a:solidFill>
              </a:rPr>
              <a:t>‘Creation’;</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r>
              <a:rPr lang="fr-FR" sz="1400" b="0" dirty="0">
                <a:solidFill>
                  <a:srgbClr val="5EB7EE"/>
                </a:solidFill>
                <a:effectLst/>
                <a:latin typeface="Consolas" panose="020B0609020204030204" pitchFamily="49" charset="0"/>
              </a:rPr>
              <a:t>CREATE</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TABLE</a:t>
            </a:r>
            <a:endParaRPr lang="fr-FR" sz="1400" b="0" dirty="0">
              <a:solidFill>
                <a:srgbClr val="FFFFFF"/>
              </a:solidFill>
              <a:effectLst/>
              <a:latin typeface="Consolas" panose="020B0609020204030204" pitchFamily="49" charset="0"/>
            </a:endParaRPr>
          </a:p>
          <a:p>
            <a:r>
              <a:rPr lang="fr-FR" sz="1400" b="0" dirty="0">
                <a:solidFill>
                  <a:srgbClr val="FFFFFF"/>
                </a:solidFill>
                <a:effectLst/>
                <a:latin typeface="Consolas" panose="020B0609020204030204" pitchFamily="49" charset="0"/>
              </a:rPr>
              <a:t>    Billet (</a:t>
            </a:r>
          </a:p>
          <a:p>
            <a:r>
              <a:rPr lang="fr-FR" sz="1400" b="0" dirty="0">
                <a:solidFill>
                  <a:srgbClr val="FFFFFF"/>
                </a:solidFill>
                <a:effectLst/>
                <a:latin typeface="Consolas" panose="020B0609020204030204" pitchFamily="49" charset="0"/>
              </a:rPr>
              <a:t>        BilletId </a:t>
            </a:r>
            <a:r>
              <a:rPr lang="fr-FR" sz="1400" b="0" dirty="0">
                <a:solidFill>
                  <a:srgbClr val="5EB7EE"/>
                </a:solidFill>
                <a:effectLst/>
                <a:latin typeface="Consolas" panose="020B0609020204030204" pitchFamily="49" charset="0"/>
              </a:rPr>
              <a:t>INT</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PRIMARY</a:t>
            </a:r>
            <a:r>
              <a:rPr lang="fr-FR" sz="1400" b="0" dirty="0">
                <a:solidFill>
                  <a:srgbClr val="FFFFFF"/>
                </a:solidFill>
                <a:effectLst/>
                <a:latin typeface="Consolas" panose="020B0609020204030204" pitchFamily="49" charset="0"/>
              </a:rPr>
              <a:t> </a:t>
            </a:r>
            <a:r>
              <a:rPr lang="fr-FR" sz="1400" b="0" dirty="0">
                <a:solidFill>
                  <a:srgbClr val="5EB7EE"/>
                </a:solidFill>
                <a:effectLst/>
                <a:latin typeface="Consolas" panose="020B0609020204030204" pitchFamily="49" charset="0"/>
              </a:rPr>
              <a:t>KEY</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Source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255</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destination </a:t>
            </a:r>
            <a:r>
              <a:rPr lang="fr-FR" sz="1400" b="0" dirty="0">
                <a:solidFill>
                  <a:srgbClr val="5EB7EE"/>
                </a:solidFill>
                <a:effectLst/>
                <a:latin typeface="Consolas" panose="020B0609020204030204" pitchFamily="49" charset="0"/>
              </a:rPr>
              <a:t>VARCHAR</a:t>
            </a:r>
            <a:r>
              <a:rPr lang="fr-FR" sz="1400" b="0" dirty="0">
                <a:solidFill>
                  <a:srgbClr val="FFFFFF"/>
                </a:solidFill>
                <a:effectLst/>
                <a:latin typeface="Consolas" panose="020B0609020204030204" pitchFamily="49" charset="0"/>
              </a:rPr>
              <a:t>(</a:t>
            </a:r>
            <a:r>
              <a:rPr lang="fr-FR" sz="1400" b="0" dirty="0">
                <a:solidFill>
                  <a:srgbClr val="FFE400"/>
                </a:solidFill>
                <a:effectLst/>
                <a:latin typeface="Consolas" panose="020B0609020204030204" pitchFamily="49" charset="0"/>
              </a:rPr>
              <a:t>255</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departureTime </a:t>
            </a:r>
            <a:r>
              <a:rPr lang="fr-FR" sz="1400" b="0" dirty="0">
                <a:solidFill>
                  <a:srgbClr val="5EB7EE"/>
                </a:solidFill>
                <a:effectLst/>
                <a:latin typeface="Consolas" panose="020B0609020204030204" pitchFamily="49" charset="0"/>
              </a:rPr>
              <a:t>TIME</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arrivalTime </a:t>
            </a:r>
            <a:r>
              <a:rPr lang="fr-FR" sz="1400" b="0" dirty="0">
                <a:solidFill>
                  <a:srgbClr val="5EB7EE"/>
                </a:solidFill>
                <a:effectLst/>
                <a:latin typeface="Consolas" panose="020B0609020204030204" pitchFamily="49" charset="0"/>
              </a:rPr>
              <a:t>TIME</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numSeat </a:t>
            </a:r>
            <a:r>
              <a:rPr lang="fr-FR" sz="1400" b="0" dirty="0">
                <a:solidFill>
                  <a:srgbClr val="5EB7EE"/>
                </a:solidFill>
                <a:effectLst/>
                <a:latin typeface="Consolas" panose="020B0609020204030204" pitchFamily="49" charset="0"/>
              </a:rPr>
              <a:t>INT</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dateReservation </a:t>
            </a:r>
            <a:r>
              <a:rPr lang="fr-FR" sz="1400" b="0" dirty="0">
                <a:solidFill>
                  <a:srgbClr val="5EB7EE"/>
                </a:solidFill>
                <a:effectLst/>
                <a:latin typeface="Consolas" panose="020B0609020204030204" pitchFamily="49" charset="0"/>
              </a:rPr>
              <a:t>DATE</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a:t>
            </a:r>
            <a:r>
              <a:rPr lang="fr-FR" sz="1400" b="0" i="1" dirty="0">
                <a:solidFill>
                  <a:srgbClr val="577997"/>
                </a:solidFill>
                <a:effectLst/>
                <a:latin typeface="Consolas" panose="020B0609020204030204" pitchFamily="49" charset="0"/>
              </a:rPr>
              <a:t>-- carriegeId INT,</a:t>
            </a:r>
            <a:endParaRPr lang="fr-FR" sz="1400" b="0" dirty="0">
              <a:solidFill>
                <a:srgbClr val="FFFFFF"/>
              </a:solidFill>
              <a:effectLst/>
              <a:latin typeface="Consolas" panose="020B0609020204030204" pitchFamily="49" charset="0"/>
            </a:endParaRPr>
          </a:p>
          <a:p>
            <a:r>
              <a:rPr lang="fr-FR" sz="1400" b="0" dirty="0">
                <a:solidFill>
                  <a:srgbClr val="FFFFFF"/>
                </a:solidFill>
                <a:effectLst/>
                <a:latin typeface="Consolas" panose="020B0609020204030204" pitchFamily="49" charset="0"/>
              </a:rPr>
              <a:t>        PassengerId </a:t>
            </a:r>
            <a:r>
              <a:rPr lang="fr-FR" sz="1400" b="0" dirty="0">
                <a:solidFill>
                  <a:srgbClr val="5EB7EE"/>
                </a:solidFill>
                <a:effectLst/>
                <a:latin typeface="Consolas" panose="020B0609020204030204" pitchFamily="49" charset="0"/>
              </a:rPr>
              <a:t>INT</a:t>
            </a:r>
            <a:r>
              <a:rPr lang="fr-FR" sz="1400" b="0" dirty="0">
                <a:solidFill>
                  <a:srgbClr val="FFFFFF"/>
                </a:solidFill>
                <a:effectLst/>
                <a:latin typeface="Consolas" panose="020B0609020204030204" pitchFamily="49" charset="0"/>
              </a:rPr>
              <a:t>,</a:t>
            </a:r>
          </a:p>
          <a:p>
            <a:r>
              <a:rPr lang="fr-FR" sz="1400" b="0" dirty="0">
                <a:solidFill>
                  <a:srgbClr val="FFFFFF"/>
                </a:solidFill>
                <a:effectLst/>
                <a:latin typeface="Consolas" panose="020B0609020204030204" pitchFamily="49" charset="0"/>
              </a:rPr>
              <a:t>        </a:t>
            </a:r>
            <a:r>
              <a:rPr lang="fr-FR" sz="1400" b="0" dirty="0">
                <a:solidFill>
                  <a:srgbClr val="FF652F"/>
                </a:solidFill>
                <a:effectLst/>
                <a:latin typeface="Consolas" panose="020B0609020204030204" pitchFamily="49" charset="0"/>
              </a:rPr>
              <a:t>FOREIGN KEY</a:t>
            </a:r>
            <a:r>
              <a:rPr lang="fr-FR" sz="1400" b="0" dirty="0">
                <a:solidFill>
                  <a:srgbClr val="FFFFFF"/>
                </a:solidFill>
                <a:effectLst/>
                <a:latin typeface="Consolas" panose="020B0609020204030204" pitchFamily="49" charset="0"/>
              </a:rPr>
              <a:t> (PassengerId) </a:t>
            </a:r>
            <a:r>
              <a:rPr lang="fr-FR" sz="1400" b="0" dirty="0">
                <a:solidFill>
                  <a:srgbClr val="FF652F"/>
                </a:solidFill>
                <a:effectLst/>
                <a:latin typeface="Consolas" panose="020B0609020204030204" pitchFamily="49" charset="0"/>
              </a:rPr>
              <a:t>REFERENCES</a:t>
            </a:r>
            <a:r>
              <a:rPr lang="fr-FR" sz="1400" b="0" dirty="0">
                <a:solidFill>
                  <a:srgbClr val="FFFFFF"/>
                </a:solidFill>
                <a:effectLst/>
                <a:latin typeface="Consolas" panose="020B0609020204030204" pitchFamily="49" charset="0"/>
              </a:rPr>
              <a:t> Passenger (PassengerId)</a:t>
            </a:r>
          </a:p>
          <a:p>
            <a:r>
              <a:rPr lang="fr-FR" sz="1400" b="0" dirty="0">
                <a:solidFill>
                  <a:srgbClr val="FFFFFF"/>
                </a:solidFill>
                <a:effectLst/>
                <a:latin typeface="Consolas" panose="020B0609020204030204" pitchFamily="49" charset="0"/>
              </a:rPr>
              <a:t>    )</a:t>
            </a:r>
          </a:p>
          <a:p>
            <a:r>
              <a:rPr lang="fr-FR" sz="14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Tree>
    <p:extLst>
      <p:ext uri="{BB962C8B-B14F-4D97-AF65-F5344CB8AC3E}">
        <p14:creationId xmlns:p14="http://schemas.microsoft.com/office/powerpoint/2010/main" val="426560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solidFill>
                  <a:schemeClr val="accent2"/>
                </a:solidFill>
              </a:rPr>
              <a:t>‘Modification’;</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r>
              <a:rPr lang="en-US" sz="1600" b="0" dirty="0">
                <a:solidFill>
                  <a:srgbClr val="5EB7EE"/>
                </a:solidFill>
                <a:effectLst/>
                <a:latin typeface="Consolas" panose="020B0609020204030204" pitchFamily="49" charset="0"/>
              </a:rPr>
              <a:t>ALTER</a:t>
            </a:r>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TABLE</a:t>
            </a:r>
            <a:r>
              <a:rPr lang="en-US" sz="1600" b="0" dirty="0">
                <a:solidFill>
                  <a:srgbClr val="FFFFFF"/>
                </a:solidFill>
                <a:effectLst/>
                <a:latin typeface="Consolas" panose="020B0609020204030204" pitchFamily="49" charset="0"/>
              </a:rPr>
              <a:t> Billet</a:t>
            </a:r>
          </a:p>
          <a:p>
            <a:r>
              <a:rPr lang="en-US" sz="1600" b="0" dirty="0">
                <a:solidFill>
                  <a:srgbClr val="FFFFFF"/>
                </a:solidFill>
                <a:effectLst/>
                <a:latin typeface="Consolas" panose="020B0609020204030204" pitchFamily="49" charset="0"/>
              </a:rPr>
              <a:t>ADD COLUMN carriageID </a:t>
            </a:r>
            <a:r>
              <a:rPr lang="en-US" sz="1600" b="0" dirty="0">
                <a:solidFill>
                  <a:srgbClr val="5EB7EE"/>
                </a:solidFill>
                <a:effectLst/>
                <a:latin typeface="Consolas" panose="020B0609020204030204" pitchFamily="49" charset="0"/>
              </a:rPr>
              <a:t>INT</a:t>
            </a:r>
            <a:r>
              <a:rPr lang="en-US" sz="1600" b="0" dirty="0">
                <a:solidFill>
                  <a:srgbClr val="FFFFFF"/>
                </a:solidFill>
                <a:effectLst/>
                <a:latin typeface="Consolas" panose="020B0609020204030204" pitchFamily="49" charset="0"/>
              </a:rPr>
              <a:t>,</a:t>
            </a:r>
          </a:p>
          <a:p>
            <a:r>
              <a:rPr lang="en-US" sz="1600" b="0" dirty="0">
                <a:solidFill>
                  <a:srgbClr val="FFFFFF"/>
                </a:solidFill>
                <a:effectLst/>
                <a:latin typeface="Consolas" panose="020B0609020204030204" pitchFamily="49" charset="0"/>
              </a:rPr>
              <a:t>ADD </a:t>
            </a:r>
            <a:r>
              <a:rPr lang="en-US" sz="1600" b="0" dirty="0">
                <a:solidFill>
                  <a:srgbClr val="FF652F"/>
                </a:solidFill>
                <a:effectLst/>
                <a:latin typeface="Consolas" panose="020B0609020204030204" pitchFamily="49" charset="0"/>
              </a:rPr>
              <a:t>CONSTRAINT</a:t>
            </a:r>
            <a:r>
              <a:rPr lang="en-US" sz="1600" b="0" dirty="0">
                <a:solidFill>
                  <a:srgbClr val="FFFFFF"/>
                </a:solidFill>
                <a:effectLst/>
                <a:latin typeface="Consolas" panose="020B0609020204030204" pitchFamily="49" charset="0"/>
              </a:rPr>
              <a:t> fk_carriageID </a:t>
            </a:r>
            <a:r>
              <a:rPr lang="en-US" sz="1600" b="0" dirty="0">
                <a:solidFill>
                  <a:srgbClr val="FF652F"/>
                </a:solidFill>
                <a:effectLst/>
                <a:latin typeface="Consolas" panose="020B0609020204030204" pitchFamily="49" charset="0"/>
              </a:rPr>
              <a:t>FOREIGN KEY</a:t>
            </a:r>
            <a:r>
              <a:rPr lang="en-US" sz="1600" b="0" dirty="0">
                <a:solidFill>
                  <a:srgbClr val="FFFFFF"/>
                </a:solidFill>
                <a:effectLst/>
                <a:latin typeface="Consolas" panose="020B0609020204030204" pitchFamily="49" charset="0"/>
              </a:rPr>
              <a:t> (carriageID) </a:t>
            </a:r>
            <a:r>
              <a:rPr lang="en-US" sz="1600" b="0" dirty="0">
                <a:solidFill>
                  <a:srgbClr val="FF652F"/>
                </a:solidFill>
                <a:effectLst/>
                <a:latin typeface="Consolas" panose="020B0609020204030204" pitchFamily="49" charset="0"/>
              </a:rPr>
              <a:t>REFERENCES</a:t>
            </a:r>
            <a:r>
              <a:rPr lang="en-US" sz="1600" b="0" dirty="0">
                <a:solidFill>
                  <a:srgbClr val="FFFFFF"/>
                </a:solidFill>
                <a:effectLst/>
                <a:latin typeface="Consolas" panose="020B0609020204030204" pitchFamily="49" charset="0"/>
              </a:rPr>
              <a:t> carriage (carriageID)</a:t>
            </a:r>
          </a:p>
          <a:p>
            <a:r>
              <a:rPr lang="en-US" sz="1600" b="0" dirty="0">
                <a:solidFill>
                  <a:srgbClr val="FFFFFF"/>
                </a:solidFill>
                <a:effectLst/>
                <a:latin typeface="Consolas" panose="020B0609020204030204" pitchFamily="49" charset="0"/>
              </a:rPr>
              <a:t>;</a:t>
            </a:r>
          </a:p>
          <a:p>
            <a:endParaRPr lang="en-US" sz="1600" dirty="0">
              <a:solidFill>
                <a:srgbClr val="FFFFFF"/>
              </a:solidFill>
              <a:latin typeface="Consolas" panose="020B0609020204030204" pitchFamily="49" charset="0"/>
            </a:endParaRPr>
          </a:p>
          <a:p>
            <a:r>
              <a:rPr lang="fr-FR" sz="1600" b="0" dirty="0">
                <a:solidFill>
                  <a:srgbClr val="5EB7EE"/>
                </a:solidFill>
                <a:effectLst/>
                <a:latin typeface="Consolas" panose="020B0609020204030204" pitchFamily="49" charset="0"/>
              </a:rPr>
              <a:t>ALTER</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TABLE</a:t>
            </a:r>
            <a:r>
              <a:rPr lang="fr-FR" sz="1600" b="0" dirty="0">
                <a:solidFill>
                  <a:srgbClr val="FFFFFF"/>
                </a:solidFill>
                <a:effectLst/>
                <a:latin typeface="Consolas" panose="020B0609020204030204" pitchFamily="49" charset="0"/>
              </a:rPr>
              <a:t> billet</a:t>
            </a:r>
          </a:p>
          <a:p>
            <a:r>
              <a:rPr lang="fr-FR" sz="1600" b="0" dirty="0">
                <a:solidFill>
                  <a:srgbClr val="5EB7EE"/>
                </a:solidFill>
                <a:effectLst/>
                <a:latin typeface="Consolas" panose="020B0609020204030204" pitchFamily="49" charset="0"/>
              </a:rPr>
              <a:t>DROP</a:t>
            </a:r>
            <a:r>
              <a:rPr lang="fr-FR" sz="1600" b="0" dirty="0">
                <a:solidFill>
                  <a:srgbClr val="FFFFFF"/>
                </a:solidFill>
                <a:effectLst/>
                <a:latin typeface="Consolas" panose="020B0609020204030204" pitchFamily="49" charset="0"/>
              </a:rPr>
              <a:t> COLUMN PassengerId</a:t>
            </a:r>
          </a:p>
          <a:p>
            <a:r>
              <a:rPr lang="fr-FR" sz="16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Tree>
    <p:extLst>
      <p:ext uri="{BB962C8B-B14F-4D97-AF65-F5344CB8AC3E}">
        <p14:creationId xmlns:p14="http://schemas.microsoft.com/office/powerpoint/2010/main" val="23567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solidFill>
                  <a:schemeClr val="accent2"/>
                </a:solidFill>
              </a:rPr>
              <a:t>‘Modification’;</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457200" marR="0" indent="-320040" algn="l" rtl="0">
              <a:spcBef>
                <a:spcPts val="0"/>
              </a:spcBef>
              <a:spcAft>
                <a:spcPts val="0"/>
              </a:spcAft>
              <a:buClr>
                <a:schemeClr val="dk1"/>
              </a:buClr>
              <a:buSzPts val="1400"/>
              <a:buFont typeface="Hanken Grotesk" panose="020B0604020202020204" charset="0"/>
              <a:buChar char="∗"/>
            </a:pPr>
            <a:r>
              <a:rPr lang="fr-FR" sz="1800" b="0" i="0" dirty="0">
                <a:solidFill>
                  <a:srgbClr val="5EB7EE"/>
                </a:solidFill>
                <a:effectLst/>
                <a:latin typeface="Consolas" panose="020B0609020204030204" pitchFamily="49" charset="0"/>
                <a:ea typeface="Hanken Grotesk" panose="020B0604020202020204" charset="0"/>
                <a:cs typeface="Hanken Grotesk" panose="020B0604020202020204" charset="0"/>
              </a:rPr>
              <a:t>ALTER</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a:t>
            </a:r>
            <a:r>
              <a:rPr lang="fr-FR" sz="1800" b="0" i="0" dirty="0">
                <a:solidFill>
                  <a:srgbClr val="5EB7EE"/>
                </a:solidFill>
                <a:effectLst/>
                <a:latin typeface="Consolas" panose="020B0609020204030204" pitchFamily="49" charset="0"/>
                <a:ea typeface="Hanken Grotesk" panose="020B0604020202020204" charset="0"/>
                <a:cs typeface="Hanken Grotesk" panose="020B0604020202020204" charset="0"/>
              </a:rPr>
              <a:t>TABLE</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billet</a:t>
            </a:r>
            <a:endParaRPr lang="fr-FR" sz="1800" dirty="0">
              <a:effectLst/>
            </a:endParaRPr>
          </a:p>
          <a:p>
            <a:pPr marL="457200" marR="0" indent="-320040" algn="l" rtl="0">
              <a:spcBef>
                <a:spcPts val="0"/>
              </a:spcBef>
              <a:spcAft>
                <a:spcPts val="0"/>
              </a:spcAft>
            </a:pP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ADD COLUMN PassengerId </a:t>
            </a:r>
            <a:r>
              <a:rPr lang="fr-FR" sz="1800" b="0" i="0" dirty="0">
                <a:solidFill>
                  <a:srgbClr val="5EB7EE"/>
                </a:solidFill>
                <a:effectLst/>
                <a:latin typeface="Consolas" panose="020B0609020204030204" pitchFamily="49" charset="0"/>
                <a:ea typeface="Hanken Grotesk" panose="020B0604020202020204" charset="0"/>
                <a:cs typeface="Hanken Grotesk" panose="020B0604020202020204" charset="0"/>
              </a:rPr>
              <a:t>INT</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a:t>
            </a:r>
            <a:endParaRPr lang="fr-FR" sz="3600" dirty="0">
              <a:effectLst/>
            </a:endParaRPr>
          </a:p>
          <a:p>
            <a:pPr marL="457200" marR="0" indent="-320040" algn="l" rtl="0">
              <a:spcBef>
                <a:spcPts val="0"/>
              </a:spcBef>
              <a:spcAft>
                <a:spcPts val="0"/>
              </a:spcAft>
            </a:pP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ADD </a:t>
            </a:r>
            <a:r>
              <a:rPr lang="fr-FR" sz="1800" b="0" i="0" dirty="0">
                <a:solidFill>
                  <a:srgbClr val="FF652F"/>
                </a:solidFill>
                <a:effectLst/>
                <a:latin typeface="Consolas" panose="020B0609020204030204" pitchFamily="49" charset="0"/>
                <a:ea typeface="Hanken Grotesk" panose="020B0604020202020204" charset="0"/>
                <a:cs typeface="Hanken Grotesk" panose="020B0604020202020204" charset="0"/>
              </a:rPr>
              <a:t>CONSTRAINT</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fk_passengerID </a:t>
            </a:r>
            <a:r>
              <a:rPr lang="fr-FR" sz="1800" b="0" i="0" dirty="0">
                <a:solidFill>
                  <a:srgbClr val="FF652F"/>
                </a:solidFill>
                <a:effectLst/>
                <a:latin typeface="Consolas" panose="020B0609020204030204" pitchFamily="49" charset="0"/>
                <a:ea typeface="Hanken Grotesk" panose="020B0604020202020204" charset="0"/>
                <a:cs typeface="Hanken Grotesk" panose="020B0604020202020204" charset="0"/>
              </a:rPr>
              <a:t>FOREIGN KEY</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(PassengerId) </a:t>
            </a:r>
            <a:r>
              <a:rPr lang="fr-FR" sz="1800" b="0" i="0" dirty="0">
                <a:solidFill>
                  <a:srgbClr val="FF652F"/>
                </a:solidFill>
                <a:effectLst/>
                <a:latin typeface="Consolas" panose="020B0609020204030204" pitchFamily="49" charset="0"/>
                <a:ea typeface="Hanken Grotesk" panose="020B0604020202020204" charset="0"/>
                <a:cs typeface="Hanken Grotesk" panose="020B0604020202020204" charset="0"/>
              </a:rPr>
              <a:t>REFERENCES</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Passenger (PassengerId) </a:t>
            </a:r>
            <a:r>
              <a:rPr lang="fr-FR" sz="1800" b="0" i="0" dirty="0">
                <a:solidFill>
                  <a:srgbClr val="FF652F"/>
                </a:solidFill>
                <a:effectLst/>
                <a:latin typeface="Consolas" panose="020B0609020204030204" pitchFamily="49" charset="0"/>
                <a:ea typeface="Hanken Grotesk" panose="020B0604020202020204" charset="0"/>
                <a:cs typeface="Hanken Grotesk" panose="020B0604020202020204" charset="0"/>
              </a:rPr>
              <a:t>ON DELETE CASCADE</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a:t>
            </a:r>
            <a:r>
              <a:rPr lang="fr-FR" sz="1800" b="0" i="0" dirty="0">
                <a:solidFill>
                  <a:srgbClr val="5EB7EE"/>
                </a:solidFill>
                <a:effectLst/>
                <a:latin typeface="Consolas" panose="020B0609020204030204" pitchFamily="49" charset="0"/>
                <a:ea typeface="Hanken Grotesk" panose="020B0604020202020204" charset="0"/>
                <a:cs typeface="Hanken Grotesk" panose="020B0604020202020204" charset="0"/>
              </a:rPr>
              <a:t>ON</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a:t>
            </a:r>
            <a:r>
              <a:rPr lang="fr-FR" sz="1800" b="0" i="0" dirty="0">
                <a:solidFill>
                  <a:srgbClr val="5EB7EE"/>
                </a:solidFill>
                <a:effectLst/>
                <a:latin typeface="Consolas" panose="020B0609020204030204" pitchFamily="49" charset="0"/>
                <a:ea typeface="Hanken Grotesk" panose="020B0604020202020204" charset="0"/>
                <a:cs typeface="Hanken Grotesk" panose="020B0604020202020204" charset="0"/>
              </a:rPr>
              <a:t>UPDATE</a:t>
            </a: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 CASCADE</a:t>
            </a:r>
            <a:endParaRPr lang="fr-FR" sz="3600" dirty="0">
              <a:effectLst/>
            </a:endParaRPr>
          </a:p>
          <a:p>
            <a:pPr marL="457200" marR="0" indent="-320040" algn="l" rtl="0">
              <a:spcBef>
                <a:spcPts val="0"/>
              </a:spcBef>
              <a:spcAft>
                <a:spcPts val="0"/>
              </a:spcAft>
            </a:pPr>
            <a:r>
              <a:rPr lang="fr-FR" sz="1800" b="0" i="0" dirty="0">
                <a:solidFill>
                  <a:srgbClr val="FFFFFF"/>
                </a:solidFill>
                <a:effectLst/>
                <a:latin typeface="Consolas" panose="020B0609020204030204" pitchFamily="49" charset="0"/>
                <a:ea typeface="Hanken Grotesk" panose="020B0604020202020204" charset="0"/>
                <a:cs typeface="Hanken Grotesk" panose="020B0604020202020204" charset="0"/>
              </a:rPr>
              <a:t>;</a:t>
            </a:r>
            <a:endParaRPr lang="fr-FR" sz="3600" dirty="0">
              <a:effectLst/>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Tree>
    <p:extLst>
      <p:ext uri="{BB962C8B-B14F-4D97-AF65-F5344CB8AC3E}">
        <p14:creationId xmlns:p14="http://schemas.microsoft.com/office/powerpoint/2010/main" val="389165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solidFill>
                  <a:schemeClr val="accent2"/>
                </a:solidFill>
              </a:rPr>
              <a:t>‘insertion’;</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br>
              <a:rPr lang="fr-FR" sz="1600" b="0" dirty="0">
                <a:solidFill>
                  <a:srgbClr val="FFFFFF"/>
                </a:solidFill>
                <a:effectLst/>
                <a:latin typeface="Consolas" panose="020B0609020204030204" pitchFamily="49" charset="0"/>
              </a:rPr>
            </a:br>
            <a:r>
              <a:rPr lang="fr-FR" sz="1600" b="0" dirty="0">
                <a:solidFill>
                  <a:srgbClr val="5EB7EE"/>
                </a:solidFill>
                <a:effectLst/>
                <a:latin typeface="Consolas" panose="020B0609020204030204" pitchFamily="49" charset="0"/>
              </a:rPr>
              <a:t>INSERT</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INTO</a:t>
            </a:r>
            <a:endParaRPr lang="fr-FR" sz="1600" b="0" dirty="0">
              <a:solidFill>
                <a:srgbClr val="FFFFFF"/>
              </a:solidFill>
              <a:effectLst/>
              <a:latin typeface="Consolas" panose="020B0609020204030204" pitchFamily="49" charset="0"/>
            </a:endParaRPr>
          </a:p>
          <a:p>
            <a:r>
              <a:rPr lang="fr-FR" sz="1600" b="0" dirty="0">
                <a:solidFill>
                  <a:srgbClr val="FFFFFF"/>
                </a:solidFill>
                <a:effectLst/>
                <a:latin typeface="Consolas" panose="020B0609020204030204" pitchFamily="49" charset="0"/>
              </a:rPr>
              <a:t>    locopilot (PilotID, pilot_name, age, contact, adress, licence, experience)</a:t>
            </a:r>
          </a:p>
          <a:p>
            <a:r>
              <a:rPr lang="fr-FR" sz="1600" b="0" dirty="0">
                <a:solidFill>
                  <a:srgbClr val="5EB7EE"/>
                </a:solidFill>
                <a:effectLst/>
                <a:latin typeface="Consolas" panose="020B0609020204030204" pitchFamily="49" charset="0"/>
              </a:rPr>
              <a:t>VALUES</a:t>
            </a:r>
            <a:endParaRPr lang="fr-FR" sz="1600" b="0" dirty="0">
              <a:solidFill>
                <a:srgbClr val="FFFFFF"/>
              </a:solidFill>
              <a:effectLst/>
              <a:latin typeface="Consolas" panose="020B0609020204030204" pitchFamily="49" charset="0"/>
            </a:endParaRPr>
          </a:p>
          <a:p>
            <a:r>
              <a:rPr lang="fr-FR" sz="1600" b="0" dirty="0">
                <a:solidFill>
                  <a:srgbClr val="FFFFFF"/>
                </a:solidFill>
                <a:effectLst/>
                <a:latin typeface="Consolas" panose="020B0609020204030204" pitchFamily="49" charset="0"/>
              </a:rPr>
              <a:t>    (</a:t>
            </a:r>
            <a:r>
              <a:rPr lang="fr-FR" sz="1600" b="0" dirty="0">
                <a:solidFill>
                  <a:srgbClr val="FFE400"/>
                </a:solidFill>
                <a:effectLst/>
                <a:latin typeface="Consolas" panose="020B0609020204030204" pitchFamily="49" charset="0"/>
              </a:rPr>
              <a:t>769432598</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'Fatima Zahra Benali'</a:t>
            </a:r>
            <a:r>
              <a:rPr lang="fr-FR" sz="1600" b="0" dirty="0">
                <a:solidFill>
                  <a:srgbClr val="FFFFFF"/>
                </a:solidFill>
                <a:effectLst/>
                <a:latin typeface="Consolas" panose="020B0609020204030204" pitchFamily="49" charset="0"/>
              </a:rPr>
              <a:t>,</a:t>
            </a:r>
            <a:r>
              <a:rPr lang="fr-FR" sz="1600" b="0" dirty="0">
                <a:solidFill>
                  <a:srgbClr val="FFE400"/>
                </a:solidFill>
                <a:effectLst/>
                <a:latin typeface="Consolas" panose="020B0609020204030204" pitchFamily="49" charset="0"/>
              </a:rPr>
              <a:t>45</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'+212661234567’</a:t>
            </a:r>
            <a:r>
              <a:rPr lang="fr-FR" sz="1600" b="0" dirty="0">
                <a:solidFill>
                  <a:srgbClr val="FFFFFF"/>
                </a:solidFill>
                <a:effectLst/>
                <a:latin typeface="Consolas" panose="020B0609020204030204" pitchFamily="49" charset="0"/>
              </a:rPr>
              <a:t>,</a:t>
            </a:r>
          </a:p>
          <a:p>
            <a:pPr marL="139700" indent="0">
              <a:buNone/>
            </a:pPr>
            <a:r>
              <a:rPr lang="fr-FR" sz="1600" b="0" dirty="0">
                <a:solidFill>
                  <a:srgbClr val="14A76C"/>
                </a:solidFill>
                <a:effectLst/>
                <a:latin typeface="Consolas" panose="020B0609020204030204" pitchFamily="49" charset="0"/>
              </a:rPr>
              <a:t>	'56 Rue Abdelkrim El Khattabi, Agadir, 	Morocco'</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'XLBA214578'</a:t>
            </a:r>
            <a:r>
              <a:rPr lang="fr-FR" sz="1600" b="0" dirty="0">
                <a:solidFill>
                  <a:srgbClr val="FFFFFF"/>
                </a:solidFill>
                <a:effectLst/>
                <a:latin typeface="Consolas" panose="020B0609020204030204" pitchFamily="49" charset="0"/>
              </a:rPr>
              <a:t>,</a:t>
            </a:r>
            <a:r>
              <a:rPr lang="fr-FR" sz="1600" b="0" dirty="0">
                <a:solidFill>
                  <a:srgbClr val="FFE400"/>
                </a:solidFill>
                <a:effectLst/>
                <a:latin typeface="Consolas" panose="020B0609020204030204" pitchFamily="49" charset="0"/>
              </a:rPr>
              <a:t>10</a:t>
            </a:r>
            <a:r>
              <a:rPr lang="fr-FR" sz="1600" b="0" dirty="0">
                <a:solidFill>
                  <a:srgbClr val="FFFFFF"/>
                </a:solidFill>
                <a:effectLst/>
                <a:latin typeface="Consolas" panose="020B0609020204030204" pitchFamily="49" charset="0"/>
              </a:rPr>
              <a:t>),</a:t>
            </a:r>
          </a:p>
          <a:p>
            <a:pPr marL="139700" indent="0">
              <a:buNone/>
            </a:pP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a:t>
            </a:r>
            <a:r>
              <a:rPr lang="fr-FR" sz="1600" b="0" dirty="0">
                <a:solidFill>
                  <a:srgbClr val="FFE400"/>
                </a:solidFill>
                <a:effectLst/>
                <a:latin typeface="Consolas" panose="020B0609020204030204" pitchFamily="49" charset="0"/>
              </a:rPr>
              <a:t>123456789</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'Mohamed Amine ElKhattabi'</a:t>
            </a:r>
            <a:r>
              <a:rPr lang="fr-FR" sz="1600" b="0" dirty="0">
                <a:solidFill>
                  <a:srgbClr val="FFFFFF"/>
                </a:solidFill>
                <a:effectLst/>
                <a:latin typeface="Consolas" panose="020B0609020204030204" pitchFamily="49" charset="0"/>
              </a:rPr>
              <a:t>,</a:t>
            </a:r>
            <a:r>
              <a:rPr lang="fr-FR" sz="1600" b="0" dirty="0">
                <a:solidFill>
                  <a:srgbClr val="FFE400"/>
                </a:solidFill>
                <a:effectLst/>
                <a:latin typeface="Consolas" panose="020B0609020204030204" pitchFamily="49" charset="0"/>
              </a:rPr>
              <a:t>35</a:t>
            </a:r>
            <a:r>
              <a:rPr lang="fr-FR" sz="1600" b="0" dirty="0">
                <a:solidFill>
                  <a:srgbClr val="FFFFFF"/>
                </a:solidFill>
                <a:effectLst/>
                <a:latin typeface="Consolas" panose="020B0609020204030204" pitchFamily="49" charset="0"/>
              </a:rPr>
              <a:t>,</a:t>
            </a:r>
          </a:p>
          <a:p>
            <a:pPr marL="139700" indent="0">
              <a:buNone/>
            </a:pPr>
            <a:r>
              <a:rPr lang="fr-FR" sz="1600" dirty="0">
                <a:solidFill>
                  <a:srgbClr val="FFFFFF"/>
                </a:solidFill>
                <a:latin typeface="Consolas" panose="020B0609020204030204" pitchFamily="49" charset="0"/>
              </a:rPr>
              <a:t>	</a:t>
            </a:r>
            <a:r>
              <a:rPr lang="fr-FR" sz="1600" b="0" dirty="0">
                <a:solidFill>
                  <a:srgbClr val="14A76C"/>
                </a:solidFill>
                <a:effectLst/>
                <a:latin typeface="Consolas" panose="020B0609020204030204" pitchFamily="49" charset="0"/>
              </a:rPr>
              <a:t>'+212612345678’</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'23 Avenue Hassan II, Rabat, 	Morocco'</a:t>
            </a:r>
            <a:r>
              <a:rPr lang="fr-FR" sz="1600" b="0" dirty="0">
                <a:solidFill>
                  <a:srgbClr val="FFFFFF"/>
                </a:solidFill>
                <a:effectLst/>
                <a:latin typeface="Consolas" panose="020B0609020204030204" pitchFamily="49" charset="0"/>
              </a:rPr>
              <a:t>,</a:t>
            </a:r>
            <a:r>
              <a:rPr lang="fr-FR" sz="1600" b="0" dirty="0">
                <a:solidFill>
                  <a:srgbClr val="14A76C"/>
                </a:solidFill>
                <a:effectLst/>
                <a:latin typeface="Consolas" panose="020B0609020204030204" pitchFamily="49" charset="0"/>
              </a:rPr>
              <a:t>'ABC123456’</a:t>
            </a:r>
            <a:r>
              <a:rPr lang="fr-FR" sz="1600" b="0" dirty="0">
                <a:solidFill>
                  <a:srgbClr val="FFFFFF"/>
                </a:solidFill>
                <a:effectLst/>
                <a:latin typeface="Consolas" panose="020B0609020204030204" pitchFamily="49" charset="0"/>
              </a:rPr>
              <a:t>,</a:t>
            </a:r>
            <a:r>
              <a:rPr lang="fr-FR" sz="1600" b="0" dirty="0">
                <a:solidFill>
                  <a:srgbClr val="FFE400"/>
                </a:solidFill>
                <a:effectLst/>
                <a:latin typeface="Consolas" panose="020B0609020204030204" pitchFamily="49" charset="0"/>
              </a:rPr>
              <a:t>8</a:t>
            </a:r>
            <a:r>
              <a:rPr lang="fr-FR" sz="1600" b="0" dirty="0">
                <a:solidFill>
                  <a:srgbClr val="FFFFFF"/>
                </a:solidFill>
                <a:effectLst/>
                <a:latin typeface="Consolas" panose="020B0609020204030204" pitchFamily="49" charset="0"/>
              </a:rPr>
              <a:t>);</a:t>
            </a:r>
          </a:p>
          <a:p>
            <a:pPr marL="457200" marR="0" indent="-320040" algn="l" rtl="0">
              <a:spcBef>
                <a:spcPts val="0"/>
              </a:spcBef>
              <a:spcAft>
                <a:spcPts val="0"/>
              </a:spcAft>
              <a:buClr>
                <a:schemeClr val="dk1"/>
              </a:buClr>
              <a:buSzPts val="1400"/>
              <a:buFont typeface="Hanken Grotesk" panose="020B0604020202020204" charset="0"/>
              <a:buChar char="∗"/>
            </a:pPr>
            <a:endParaRPr lang="fr-FR" sz="1600" dirty="0">
              <a:effectLst/>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Tree>
    <p:extLst>
      <p:ext uri="{BB962C8B-B14F-4D97-AF65-F5344CB8AC3E}">
        <p14:creationId xmlns:p14="http://schemas.microsoft.com/office/powerpoint/2010/main" val="109843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‘modification du type’;</a:t>
            </a:r>
            <a:endParaRPr dirty="0">
              <a:solidFill>
                <a:schemeClr val="accent2"/>
              </a:solidFill>
            </a:endParaRPr>
          </a:p>
        </p:txBody>
      </p:sp>
      <p:sp>
        <p:nvSpPr>
          <p:cNvPr id="472" name="Google Shape;472;p28"/>
          <p:cNvSpPr txBox="1">
            <a:spLocks noGrp="1"/>
          </p:cNvSpPr>
          <p:nvPr>
            <p:ph type="body" idx="1"/>
          </p:nvPr>
        </p:nvSpPr>
        <p:spPr>
          <a:xfrm>
            <a:off x="1464250" y="1123901"/>
            <a:ext cx="6969600" cy="1062252"/>
          </a:xfrm>
          <a:prstGeom prst="rect">
            <a:avLst/>
          </a:prstGeom>
        </p:spPr>
        <p:txBody>
          <a:bodyPr spcFirstLastPara="1" wrap="square" lIns="91425" tIns="91425" rIns="91425" bIns="91425" anchor="ctr" anchorCtr="0">
            <a:noAutofit/>
          </a:bodyPr>
          <a:lstStyle/>
          <a:p>
            <a:pPr indent="-320040">
              <a:buFont typeface="Hanken Grotesk" panose="020B0604020202020204" charset="0"/>
              <a:buChar char="∗"/>
            </a:pPr>
            <a:r>
              <a:rPr lang="fr-FR" sz="1600" b="0" dirty="0">
                <a:solidFill>
                  <a:srgbClr val="5EB7EE"/>
                </a:solidFill>
                <a:effectLst/>
                <a:latin typeface="Consolas" panose="020B0609020204030204" pitchFamily="49" charset="0"/>
              </a:rPr>
              <a:t>ALTER</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TABLE</a:t>
            </a:r>
            <a:r>
              <a:rPr lang="fr-FR" sz="1600" b="0" dirty="0">
                <a:solidFill>
                  <a:srgbClr val="FFFFFF"/>
                </a:solidFill>
                <a:effectLst/>
                <a:latin typeface="Consolas" panose="020B0609020204030204" pitchFamily="49" charset="0"/>
              </a:rPr>
              <a:t> billet</a:t>
            </a:r>
          </a:p>
          <a:p>
            <a:r>
              <a:rPr lang="fr-FR" sz="1600" b="0" dirty="0">
                <a:solidFill>
                  <a:srgbClr val="FFFFFF"/>
                </a:solidFill>
                <a:effectLst/>
                <a:latin typeface="Consolas" panose="020B0609020204030204" pitchFamily="49" charset="0"/>
              </a:rPr>
              <a:t>ALTER COLUMN departure_Time</a:t>
            </a:r>
          </a:p>
          <a:p>
            <a:r>
              <a:rPr lang="fr-FR" sz="1600" b="0" dirty="0">
                <a:solidFill>
                  <a:srgbClr val="5EB7EE"/>
                </a:solidFill>
                <a:effectLst/>
                <a:latin typeface="Consolas" panose="020B0609020204030204" pitchFamily="49" charset="0"/>
              </a:rPr>
              <a:t>SET</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DATA</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TYPE</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TIMESTAMP</a:t>
            </a:r>
            <a:r>
              <a:rPr lang="fr-FR" sz="1600" dirty="0">
                <a:solidFill>
                  <a:srgbClr val="FFFFFF"/>
                </a:solidFill>
                <a:latin typeface="Consolas" panose="020B0609020204030204" pitchFamily="49" charset="0"/>
              </a:rPr>
              <a:t>;</a:t>
            </a:r>
            <a:endParaRPr lang="fr-FR" sz="1600" b="0" dirty="0">
              <a:solidFill>
                <a:srgbClr val="FFFFFF"/>
              </a:solidFill>
              <a:effectLst/>
              <a:latin typeface="Consolas" panose="020B0609020204030204" pitchFamily="49" charset="0"/>
            </a:endParaRPr>
          </a:p>
          <a:p>
            <a:pPr marL="457200" marR="0" indent="-320040" algn="l" rtl="0">
              <a:spcBef>
                <a:spcPts val="0"/>
              </a:spcBef>
              <a:spcAft>
                <a:spcPts val="0"/>
              </a:spcAft>
              <a:buClr>
                <a:schemeClr val="dk1"/>
              </a:buClr>
              <a:buSzPts val="1400"/>
              <a:buFont typeface="Hanken Grotesk" panose="020B0604020202020204" charset="0"/>
              <a:buChar char="∗"/>
            </a:pPr>
            <a:endParaRPr lang="fr-FR" sz="1600" dirty="0">
              <a:effectLst/>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
        <p:nvSpPr>
          <p:cNvPr id="2" name="Google Shape;471;p28">
            <a:extLst>
              <a:ext uri="{FF2B5EF4-FFF2-40B4-BE49-F238E27FC236}">
                <a16:creationId xmlns:a16="http://schemas.microsoft.com/office/drawing/2014/main" id="{C9FEBD3A-56F2-5F28-D1BE-C6AB2DB85C15}"/>
              </a:ext>
            </a:extLst>
          </p:cNvPr>
          <p:cNvSpPr txBox="1">
            <a:spLocks/>
          </p:cNvSpPr>
          <p:nvPr/>
        </p:nvSpPr>
        <p:spPr>
          <a:xfrm>
            <a:off x="1143250" y="2186153"/>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ora ExtraBold"/>
              <a:buNone/>
              <a:defRPr sz="24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2800"/>
              <a:buFont typeface="Sora ExtraBold"/>
              <a:buNone/>
              <a:defRPr sz="3000" b="0" i="0" u="none" strike="noStrike" cap="none">
                <a:solidFill>
                  <a:schemeClr val="dk1"/>
                </a:solidFill>
                <a:latin typeface="Sora ExtraBold"/>
                <a:ea typeface="Sora ExtraBold"/>
                <a:cs typeface="Sora ExtraBold"/>
                <a:sym typeface="Sora ExtraBold"/>
              </a:defRPr>
            </a:lvl9pPr>
          </a:lstStyle>
          <a:p>
            <a:pPr algn="ctr"/>
            <a:r>
              <a:rPr lang="fr-FR" dirty="0">
                <a:solidFill>
                  <a:schemeClr val="accent2"/>
                </a:solidFill>
              </a:rPr>
              <a:t>‘modification du valeur’;</a:t>
            </a:r>
          </a:p>
        </p:txBody>
      </p:sp>
      <p:sp>
        <p:nvSpPr>
          <p:cNvPr id="3" name="Google Shape;472;p28">
            <a:extLst>
              <a:ext uri="{FF2B5EF4-FFF2-40B4-BE49-F238E27FC236}">
                <a16:creationId xmlns:a16="http://schemas.microsoft.com/office/drawing/2014/main" id="{5AFA3D28-3B86-AE98-37C1-2552F203134A}"/>
              </a:ext>
            </a:extLst>
          </p:cNvPr>
          <p:cNvSpPr txBox="1">
            <a:spLocks/>
          </p:cNvSpPr>
          <p:nvPr/>
        </p:nvSpPr>
        <p:spPr>
          <a:xfrm>
            <a:off x="1464250" y="2727354"/>
            <a:ext cx="6969600" cy="1062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Char char="∗"/>
              <a:defRPr sz="10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r>
              <a:rPr lang="fr-FR" sz="1600" b="0" dirty="0">
                <a:solidFill>
                  <a:srgbClr val="5EB7EE"/>
                </a:solidFill>
                <a:effectLst/>
                <a:latin typeface="Consolas" panose="020B0609020204030204" pitchFamily="49" charset="0"/>
              </a:rPr>
              <a:t>UPDATE</a:t>
            </a:r>
            <a:r>
              <a:rPr lang="fr-FR" sz="1600" b="0" dirty="0">
                <a:solidFill>
                  <a:srgbClr val="FFFFFF"/>
                </a:solidFill>
                <a:effectLst/>
                <a:latin typeface="Consolas" panose="020B0609020204030204" pitchFamily="49" charset="0"/>
              </a:rPr>
              <a:t> passenger</a:t>
            </a:r>
            <a:r>
              <a:rPr lang="fr-FR" sz="1600" dirty="0">
                <a:solidFill>
                  <a:srgbClr val="FFFFFF"/>
                </a:solidFill>
                <a:latin typeface="Consolas" panose="020B0609020204030204" pitchFamily="49" charset="0"/>
              </a:rPr>
              <a:t> </a:t>
            </a:r>
            <a:r>
              <a:rPr lang="fr-FR" sz="1600" b="0" dirty="0">
                <a:solidFill>
                  <a:srgbClr val="5EB7EE"/>
                </a:solidFill>
                <a:effectLst/>
                <a:latin typeface="Consolas" panose="020B0609020204030204" pitchFamily="49" charset="0"/>
              </a:rPr>
              <a:t>SET</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passengerName</a:t>
            </a:r>
            <a:r>
              <a:rPr lang="fr-FR" sz="1600" b="0" dirty="0">
                <a:solidFill>
                  <a:srgbClr val="5EB7EE"/>
                </a:solidFill>
                <a:effectLst/>
                <a:latin typeface="Consolas" panose="020B0609020204030204" pitchFamily="49" charset="0"/>
              </a:rPr>
              <a:t>=</a:t>
            </a:r>
            <a:r>
              <a:rPr lang="fr-FR" sz="1600" b="0" dirty="0">
                <a:solidFill>
                  <a:srgbClr val="14A76C"/>
                </a:solidFill>
                <a:effectLst/>
                <a:latin typeface="Consolas" panose="020B0609020204030204" pitchFamily="49" charset="0"/>
              </a:rPr>
              <a:t>'Edward Burton’</a:t>
            </a:r>
            <a:endParaRPr lang="fr-FR" sz="1600" b="0" dirty="0">
              <a:solidFill>
                <a:srgbClr val="FFFFFF"/>
              </a:solidFill>
              <a:effectLst/>
              <a:latin typeface="Consolas" panose="020B0609020204030204" pitchFamily="49" charset="0"/>
            </a:endParaRPr>
          </a:p>
          <a:p>
            <a:r>
              <a:rPr lang="fr-FR" sz="1600" b="0" dirty="0">
                <a:solidFill>
                  <a:srgbClr val="5EB7EE"/>
                </a:solidFill>
                <a:effectLst/>
                <a:latin typeface="Consolas" panose="020B0609020204030204" pitchFamily="49" charset="0"/>
              </a:rPr>
              <a:t>WHERE</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passengerID</a:t>
            </a:r>
            <a:r>
              <a:rPr lang="fr-FR" sz="1600" b="0" dirty="0">
                <a:solidFill>
                  <a:srgbClr val="5EB7EE"/>
                </a:solidFill>
                <a:effectLst/>
                <a:latin typeface="Consolas" panose="020B0609020204030204" pitchFamily="49" charset="0"/>
              </a:rPr>
              <a:t>=</a:t>
            </a:r>
            <a:r>
              <a:rPr lang="fr-FR" sz="1600" b="0" dirty="0">
                <a:solidFill>
                  <a:srgbClr val="FFE400"/>
                </a:solidFill>
                <a:effectLst/>
                <a:latin typeface="Consolas" panose="020B0609020204030204" pitchFamily="49" charset="0"/>
              </a:rPr>
              <a:t>40</a:t>
            </a:r>
            <a:r>
              <a:rPr lang="fr-FR" sz="1600" b="0" dirty="0">
                <a:solidFill>
                  <a:srgbClr val="FFFFFF"/>
                </a:solidFill>
                <a:effectLst/>
                <a:latin typeface="Consolas" panose="020B0609020204030204" pitchFamily="49" charset="0"/>
              </a:rPr>
              <a:t>;</a:t>
            </a:r>
          </a:p>
          <a:p>
            <a:pPr indent="-320040">
              <a:buFont typeface="Hanken Grotesk" panose="020B0604020202020204" charset="0"/>
              <a:buChar char="∗"/>
            </a:pPr>
            <a:endParaRPr lang="fr-FR" sz="1600" dirty="0"/>
          </a:p>
        </p:txBody>
      </p:sp>
    </p:spTree>
    <p:extLst>
      <p:ext uri="{BB962C8B-B14F-4D97-AF65-F5344CB8AC3E}">
        <p14:creationId xmlns:p14="http://schemas.microsoft.com/office/powerpoint/2010/main" val="222414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sp>
        <p:nvSpPr>
          <p:cNvPr id="8" name="Google Shape;634;p34">
            <a:extLst>
              <a:ext uri="{FF2B5EF4-FFF2-40B4-BE49-F238E27FC236}">
                <a16:creationId xmlns:a16="http://schemas.microsoft.com/office/drawing/2014/main" id="{BF07EA0C-A4CC-93DE-844F-A057CFC6C217}"/>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a:t>
            </a:r>
            <a:r>
              <a:rPr lang="en" dirty="0">
                <a:solidFill>
                  <a:schemeClr val="accent2"/>
                </a:solidFill>
              </a:rPr>
              <a:t>‘Requettes’ </a:t>
            </a:r>
            <a:r>
              <a:rPr lang="en" dirty="0">
                <a:solidFill>
                  <a:schemeClr val="accent6"/>
                </a:solidFill>
              </a:rPr>
              <a:t>{</a:t>
            </a:r>
            <a:endParaRPr dirty="0">
              <a:solidFill>
                <a:schemeClr val="accent6"/>
              </a:solidFill>
            </a:endParaRPr>
          </a:p>
        </p:txBody>
      </p:sp>
      <p:sp>
        <p:nvSpPr>
          <p:cNvPr id="9" name="Google Shape;635;p34">
            <a:extLst>
              <a:ext uri="{FF2B5EF4-FFF2-40B4-BE49-F238E27FC236}">
                <a16:creationId xmlns:a16="http://schemas.microsoft.com/office/drawing/2014/main" id="{680F4FC4-F9FF-1C71-B487-914DD88B6DC7}"/>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10" name="Google Shape;636;p34">
            <a:extLst>
              <a:ext uri="{FF2B5EF4-FFF2-40B4-BE49-F238E27FC236}">
                <a16:creationId xmlns:a16="http://schemas.microsoft.com/office/drawing/2014/main" id="{C45FD35F-7D8F-3714-4A35-E6D6BBCC10CA}"/>
              </a:ext>
            </a:extLst>
          </p:cNvPr>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R01</a:t>
            </a:r>
            <a:endParaRPr sz="2000" dirty="0">
              <a:solidFill>
                <a:schemeClr val="accent1"/>
              </a:solidFill>
              <a:latin typeface="Fira Code"/>
              <a:ea typeface="Fira Code"/>
              <a:cs typeface="Fira Code"/>
              <a:sym typeface="Fira Code"/>
            </a:endParaRPr>
          </a:p>
        </p:txBody>
      </p:sp>
      <p:sp>
        <p:nvSpPr>
          <p:cNvPr id="11" name="Google Shape;637;p34">
            <a:extLst>
              <a:ext uri="{FF2B5EF4-FFF2-40B4-BE49-F238E27FC236}">
                <a16:creationId xmlns:a16="http://schemas.microsoft.com/office/drawing/2014/main" id="{D84A58F1-8C2D-ACBB-9D8D-50DCABEBE7DC}"/>
              </a:ext>
            </a:extLst>
          </p:cNvPr>
          <p:cNvSpPr txBox="1"/>
          <p:nvPr/>
        </p:nvSpPr>
        <p:spPr>
          <a:xfrm>
            <a:off x="2888875" y="126145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accent3"/>
                </a:solidFill>
                <a:latin typeface="Fira Code"/>
                <a:ea typeface="Fira Code"/>
                <a:cs typeface="Fira Code"/>
                <a:sym typeface="Fira Code"/>
              </a:rPr>
              <a:t>-- Les</a:t>
            </a:r>
            <a:r>
              <a:rPr lang="en" dirty="0">
                <a:solidFill>
                  <a:schemeClr val="accent3"/>
                </a:solidFill>
                <a:latin typeface="Fira Code"/>
                <a:ea typeface="Fira Code"/>
                <a:cs typeface="Fira Code"/>
                <a:sym typeface="Fira Code"/>
              </a:rPr>
              <a:t> Trains Disponibles avant 22:15 et leurs Localisation;</a:t>
            </a:r>
            <a:endParaRPr dirty="0">
              <a:solidFill>
                <a:schemeClr val="accent3"/>
              </a:solidFill>
              <a:latin typeface="Fira Code"/>
              <a:ea typeface="Fira Code"/>
              <a:cs typeface="Fira Code"/>
              <a:sym typeface="Fira Code"/>
            </a:endParaRPr>
          </a:p>
        </p:txBody>
      </p:sp>
      <p:sp>
        <p:nvSpPr>
          <p:cNvPr id="12" name="Google Shape;638;p34">
            <a:extLst>
              <a:ext uri="{FF2B5EF4-FFF2-40B4-BE49-F238E27FC236}">
                <a16:creationId xmlns:a16="http://schemas.microsoft.com/office/drawing/2014/main" id="{BA2BCC4E-9C87-D749-AB27-A5421681722C}"/>
              </a:ext>
            </a:extLst>
          </p:cNvPr>
          <p:cNvSpPr txBox="1"/>
          <p:nvPr/>
        </p:nvSpPr>
        <p:spPr>
          <a:xfrm>
            <a:off x="206842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R02</a:t>
            </a:r>
            <a:endParaRPr sz="2000" dirty="0">
              <a:solidFill>
                <a:schemeClr val="lt2"/>
              </a:solidFill>
              <a:latin typeface="Fira Code"/>
              <a:ea typeface="Fira Code"/>
              <a:cs typeface="Fira Code"/>
              <a:sym typeface="Fira Code"/>
            </a:endParaRPr>
          </a:p>
        </p:txBody>
      </p:sp>
      <p:sp>
        <p:nvSpPr>
          <p:cNvPr id="13" name="Google Shape;639;p34">
            <a:extLst>
              <a:ext uri="{FF2B5EF4-FFF2-40B4-BE49-F238E27FC236}">
                <a16:creationId xmlns:a16="http://schemas.microsoft.com/office/drawing/2014/main" id="{68DD2DF1-04AB-3B09-FCD2-EF70FB5365A2}"/>
              </a:ext>
            </a:extLst>
          </p:cNvPr>
          <p:cNvSpPr txBox="1"/>
          <p:nvPr/>
        </p:nvSpPr>
        <p:spPr>
          <a:xfrm>
            <a:off x="3326925" y="1984008"/>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 Tous les passagers voyagent depuis casablanca apres 10:00;</a:t>
            </a:r>
            <a:endParaRPr dirty="0">
              <a:solidFill>
                <a:schemeClr val="accent3"/>
              </a:solidFill>
              <a:latin typeface="Fira Code"/>
              <a:ea typeface="Fira Code"/>
              <a:cs typeface="Fira Code"/>
              <a:sym typeface="Fira Code"/>
            </a:endParaRPr>
          </a:p>
        </p:txBody>
      </p:sp>
      <p:sp>
        <p:nvSpPr>
          <p:cNvPr id="14" name="Google Shape;640;p34">
            <a:extLst>
              <a:ext uri="{FF2B5EF4-FFF2-40B4-BE49-F238E27FC236}">
                <a16:creationId xmlns:a16="http://schemas.microsoft.com/office/drawing/2014/main" id="{C01E336C-148C-4047-032C-490DC2D78A54}"/>
              </a:ext>
            </a:extLst>
          </p:cNvPr>
          <p:cNvSpPr txBox="1"/>
          <p:nvPr/>
        </p:nvSpPr>
        <p:spPr>
          <a:xfrm>
            <a:off x="250572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R03</a:t>
            </a:r>
            <a:endParaRPr sz="2000" dirty="0">
              <a:solidFill>
                <a:schemeClr val="dk2"/>
              </a:solidFill>
              <a:latin typeface="Fira Code"/>
              <a:ea typeface="Fira Code"/>
              <a:cs typeface="Fira Code"/>
              <a:sym typeface="Fira Code"/>
            </a:endParaRPr>
          </a:p>
        </p:txBody>
      </p:sp>
      <p:sp>
        <p:nvSpPr>
          <p:cNvPr id="15" name="Google Shape;641;p34">
            <a:extLst>
              <a:ext uri="{FF2B5EF4-FFF2-40B4-BE49-F238E27FC236}">
                <a16:creationId xmlns:a16="http://schemas.microsoft.com/office/drawing/2014/main" id="{C3E7B772-7943-EAC7-AA46-6C273B54DB79}"/>
              </a:ext>
            </a:extLst>
          </p:cNvPr>
          <p:cNvSpPr txBox="1"/>
          <p:nvPr/>
        </p:nvSpPr>
        <p:spPr>
          <a:xfrm>
            <a:off x="376422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 Tous les passagers voyagent en 1er class;</a:t>
            </a:r>
            <a:endParaRPr dirty="0">
              <a:solidFill>
                <a:schemeClr val="accent3"/>
              </a:solidFill>
              <a:latin typeface="Fira Code"/>
              <a:ea typeface="Fira Code"/>
              <a:cs typeface="Fira Code"/>
              <a:sym typeface="Fira Code"/>
            </a:endParaRPr>
          </a:p>
        </p:txBody>
      </p:sp>
      <p:sp>
        <p:nvSpPr>
          <p:cNvPr id="16" name="Google Shape;642;p34">
            <a:extLst>
              <a:ext uri="{FF2B5EF4-FFF2-40B4-BE49-F238E27FC236}">
                <a16:creationId xmlns:a16="http://schemas.microsoft.com/office/drawing/2014/main" id="{505A51D6-3FED-B9F9-9D04-D4258690D581}"/>
              </a:ext>
            </a:extLst>
          </p:cNvPr>
          <p:cNvSpPr txBox="1"/>
          <p:nvPr/>
        </p:nvSpPr>
        <p:spPr>
          <a:xfrm>
            <a:off x="29247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R04</a:t>
            </a:r>
            <a:endParaRPr sz="2000" dirty="0">
              <a:solidFill>
                <a:schemeClr val="accent2"/>
              </a:solidFill>
              <a:latin typeface="Fira Code"/>
              <a:ea typeface="Fira Code"/>
              <a:cs typeface="Fira Code"/>
              <a:sym typeface="Fira Code"/>
            </a:endParaRPr>
          </a:p>
        </p:txBody>
      </p:sp>
      <p:sp>
        <p:nvSpPr>
          <p:cNvPr id="17" name="Google Shape;643;p34">
            <a:extLst>
              <a:ext uri="{FF2B5EF4-FFF2-40B4-BE49-F238E27FC236}">
                <a16:creationId xmlns:a16="http://schemas.microsoft.com/office/drawing/2014/main" id="{F6C0E707-096E-C9E0-E4D3-AC3649F09EE0}"/>
              </a:ext>
            </a:extLst>
          </p:cNvPr>
          <p:cNvSpPr txBox="1"/>
          <p:nvPr/>
        </p:nvSpPr>
        <p:spPr>
          <a:xfrm>
            <a:off x="4183275" y="342912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 Le Nombre de passagers que chaque station recevra entre deux date;</a:t>
            </a:r>
            <a:endParaRPr dirty="0">
              <a:solidFill>
                <a:schemeClr val="accent3"/>
              </a:solidFill>
              <a:latin typeface="Fira Code"/>
              <a:ea typeface="Fira Code"/>
              <a:cs typeface="Fira Code"/>
              <a:sym typeface="Fira Code"/>
            </a:endParaRPr>
          </a:p>
        </p:txBody>
      </p:sp>
      <p:cxnSp>
        <p:nvCxnSpPr>
          <p:cNvPr id="18" name="Google Shape;647;p34">
            <a:extLst>
              <a:ext uri="{FF2B5EF4-FFF2-40B4-BE49-F238E27FC236}">
                <a16:creationId xmlns:a16="http://schemas.microsoft.com/office/drawing/2014/main" id="{8486EE79-341C-B1FF-31E5-E29E0304C632}"/>
              </a:ext>
            </a:extLst>
          </p:cNvPr>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648;p34">
            <a:extLst>
              <a:ext uri="{FF2B5EF4-FFF2-40B4-BE49-F238E27FC236}">
                <a16:creationId xmlns:a16="http://schemas.microsoft.com/office/drawing/2014/main" id="{02C947FC-B36A-6085-1F8E-A5ECFEC4DE34}"/>
              </a:ext>
            </a:extLst>
          </p:cNvPr>
          <p:cNvCxnSpPr>
            <a:endCxn id="10"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650;p34">
            <a:extLst>
              <a:ext uri="{FF2B5EF4-FFF2-40B4-BE49-F238E27FC236}">
                <a16:creationId xmlns:a16="http://schemas.microsoft.com/office/drawing/2014/main" id="{2E350A8C-B1FD-C16E-2DD8-637260A052B6}"/>
              </a:ext>
            </a:extLst>
          </p:cNvPr>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cxnSp>
        <p:nvCxnSpPr>
          <p:cNvPr id="21" name="Google Shape;652;p34">
            <a:extLst>
              <a:ext uri="{FF2B5EF4-FFF2-40B4-BE49-F238E27FC236}">
                <a16:creationId xmlns:a16="http://schemas.microsoft.com/office/drawing/2014/main" id="{9F358712-1F82-8A54-66CB-D27490AEA075}"/>
              </a:ext>
            </a:extLst>
          </p:cNvPr>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cxnSp>
        <p:nvCxnSpPr>
          <p:cNvPr id="22" name="Google Shape;654;p34">
            <a:extLst>
              <a:ext uri="{FF2B5EF4-FFF2-40B4-BE49-F238E27FC236}">
                <a16:creationId xmlns:a16="http://schemas.microsoft.com/office/drawing/2014/main" id="{A33D700D-03E7-7D0C-03B5-84B3E79AD5A9}"/>
              </a:ext>
            </a:extLst>
          </p:cNvPr>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18059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Table des matières</a:t>
            </a:r>
          </a:p>
        </p:txBody>
      </p:sp>
      <p:sp>
        <p:nvSpPr>
          <p:cNvPr id="1771" name="Google Shape;1771;p31"/>
          <p:cNvSpPr txBox="1">
            <a:spLocks noGrp="1"/>
          </p:cNvSpPr>
          <p:nvPr>
            <p:ph type="title" idx="2"/>
          </p:nvPr>
        </p:nvSpPr>
        <p:spPr>
          <a:xfrm>
            <a:off x="87237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dirty="0"/>
          </a:p>
        </p:txBody>
      </p:sp>
      <p:sp>
        <p:nvSpPr>
          <p:cNvPr id="1772" name="Google Shape;1772;p31"/>
          <p:cNvSpPr txBox="1">
            <a:spLocks noGrp="1"/>
          </p:cNvSpPr>
          <p:nvPr>
            <p:ph type="title" idx="3"/>
          </p:nvPr>
        </p:nvSpPr>
        <p:spPr>
          <a:xfrm>
            <a:off x="87237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dirty="0"/>
          </a:p>
        </p:txBody>
      </p:sp>
      <p:sp>
        <p:nvSpPr>
          <p:cNvPr id="1773" name="Google Shape;1773;p31"/>
          <p:cNvSpPr txBox="1">
            <a:spLocks noGrp="1"/>
          </p:cNvSpPr>
          <p:nvPr>
            <p:ph type="title" idx="4"/>
          </p:nvPr>
        </p:nvSpPr>
        <p:spPr>
          <a:xfrm>
            <a:off x="3419250"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774" name="Google Shape;1774;p31"/>
          <p:cNvSpPr txBox="1">
            <a:spLocks noGrp="1"/>
          </p:cNvSpPr>
          <p:nvPr>
            <p:ph type="title" idx="5"/>
          </p:nvPr>
        </p:nvSpPr>
        <p:spPr>
          <a:xfrm>
            <a:off x="3419250"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dirty="0"/>
          </a:p>
        </p:txBody>
      </p:sp>
      <p:sp>
        <p:nvSpPr>
          <p:cNvPr id="1775" name="Google Shape;1775;p31"/>
          <p:cNvSpPr txBox="1">
            <a:spLocks noGrp="1"/>
          </p:cNvSpPr>
          <p:nvPr>
            <p:ph type="title" idx="6"/>
          </p:nvPr>
        </p:nvSpPr>
        <p:spPr>
          <a:xfrm>
            <a:off x="596612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dirty="0"/>
          </a:p>
        </p:txBody>
      </p:sp>
      <p:sp>
        <p:nvSpPr>
          <p:cNvPr id="1776" name="Google Shape;1776;p31"/>
          <p:cNvSpPr txBox="1">
            <a:spLocks noGrp="1"/>
          </p:cNvSpPr>
          <p:nvPr>
            <p:ph type="title" idx="7"/>
          </p:nvPr>
        </p:nvSpPr>
        <p:spPr>
          <a:xfrm>
            <a:off x="596612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dirty="0"/>
          </a:p>
        </p:txBody>
      </p:sp>
      <p:sp>
        <p:nvSpPr>
          <p:cNvPr id="1777" name="Google Shape;1777;p31"/>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778" name="Google Shape;1778;p31"/>
          <p:cNvSpPr txBox="1">
            <a:spLocks noGrp="1"/>
          </p:cNvSpPr>
          <p:nvPr>
            <p:ph type="subTitle" idx="8"/>
          </p:nvPr>
        </p:nvSpPr>
        <p:spPr>
          <a:xfrm>
            <a:off x="3419249" y="1942550"/>
            <a:ext cx="2546875"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Apercu du Systeme</a:t>
            </a:r>
            <a:endParaRPr dirty="0"/>
          </a:p>
        </p:txBody>
      </p:sp>
      <p:sp>
        <p:nvSpPr>
          <p:cNvPr id="1779" name="Google Shape;1779;p31"/>
          <p:cNvSpPr txBox="1">
            <a:spLocks noGrp="1"/>
          </p:cNvSpPr>
          <p:nvPr>
            <p:ph type="subTitle" idx="9"/>
          </p:nvPr>
        </p:nvSpPr>
        <p:spPr>
          <a:xfrm>
            <a:off x="5966124" y="1942550"/>
            <a:ext cx="2457875"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 de BD</a:t>
            </a:r>
            <a:endParaRPr dirty="0"/>
          </a:p>
        </p:txBody>
      </p:sp>
      <p:sp>
        <p:nvSpPr>
          <p:cNvPr id="1780" name="Google Shape;1780;p31"/>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MCD &amp;&amp; MLD</a:t>
            </a:r>
            <a:endParaRPr dirty="0"/>
          </a:p>
        </p:txBody>
      </p:sp>
      <p:sp>
        <p:nvSpPr>
          <p:cNvPr id="1781" name="Google Shape;1781;p31"/>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p>
            <a:pPr marL="0" indent="0"/>
            <a:r>
              <a:rPr lang="fr-FR" dirty="0"/>
              <a:t>SQL Queries</a:t>
            </a:r>
          </a:p>
        </p:txBody>
      </p:sp>
      <p:sp>
        <p:nvSpPr>
          <p:cNvPr id="1782" name="Google Shape;1782;p31"/>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Problématique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‘R01’;</a:t>
            </a:r>
            <a:endParaRPr dirty="0">
              <a:solidFill>
                <a:schemeClr val="accent2"/>
              </a:solidFill>
            </a:endParaRPr>
          </a:p>
        </p:txBody>
      </p:sp>
      <p:sp>
        <p:nvSpPr>
          <p:cNvPr id="472" name="Google Shape;472;p28"/>
          <p:cNvSpPr txBox="1">
            <a:spLocks noGrp="1"/>
          </p:cNvSpPr>
          <p:nvPr>
            <p:ph type="body" idx="1"/>
          </p:nvPr>
        </p:nvSpPr>
        <p:spPr>
          <a:xfrm>
            <a:off x="1464250" y="1063176"/>
            <a:ext cx="6969600" cy="1595942"/>
          </a:xfrm>
          <a:prstGeom prst="rect">
            <a:avLst/>
          </a:prstGeom>
        </p:spPr>
        <p:txBody>
          <a:bodyPr spcFirstLastPara="1" wrap="square" lIns="91425" tIns="91425" rIns="91425" bIns="91425" anchor="ctr" anchorCtr="0">
            <a:noAutofit/>
          </a:bodyPr>
          <a:lstStyle/>
          <a:p>
            <a:pPr marL="139700" indent="0">
              <a:buNone/>
            </a:pPr>
            <a:r>
              <a:rPr lang="en-US" sz="1800" b="0" dirty="0">
                <a:solidFill>
                  <a:srgbClr val="5EB7EE"/>
                </a:solidFill>
                <a:effectLst/>
                <a:latin typeface="Consolas" panose="020B0609020204030204" pitchFamily="49" charset="0"/>
              </a:rPr>
              <a:t>SELECT</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trainID, Train_name, destination  </a:t>
            </a:r>
            <a:r>
              <a:rPr lang="en-US" sz="1800" b="0" dirty="0">
                <a:solidFill>
                  <a:srgbClr val="5EB7EE"/>
                </a:solidFill>
                <a:effectLst/>
                <a:latin typeface="Consolas" panose="020B0609020204030204" pitchFamily="49" charset="0"/>
              </a:rPr>
              <a:t>AS</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Localisation, arrival_time </a:t>
            </a:r>
            <a:r>
              <a:rPr lang="en-US" sz="1800" b="0" dirty="0">
                <a:solidFill>
                  <a:srgbClr val="5EB7EE"/>
                </a:solidFill>
                <a:effectLst/>
                <a:latin typeface="Consolas" panose="020B0609020204030204" pitchFamily="49" charset="0"/>
              </a:rPr>
              <a:t>AS</a:t>
            </a:r>
            <a:r>
              <a:rPr lang="en-US" sz="1800" b="0" dirty="0">
                <a:solidFill>
                  <a:srgbClr val="FFFFFF"/>
                </a:solidFill>
                <a:effectLst/>
                <a:latin typeface="Consolas" panose="020B0609020204030204" pitchFamily="49" charset="0"/>
              </a:rPr>
              <a:t> disponible_a</a:t>
            </a:r>
          </a:p>
          <a:p>
            <a:r>
              <a:rPr lang="en-US" sz="1800" b="0" dirty="0">
                <a:solidFill>
                  <a:srgbClr val="5EB7EE"/>
                </a:solidFill>
                <a:effectLst/>
                <a:latin typeface="Consolas" panose="020B0609020204030204" pitchFamily="49" charset="0"/>
              </a:rPr>
              <a:t>FROM</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train</a:t>
            </a:r>
          </a:p>
          <a:p>
            <a:r>
              <a:rPr lang="en-US" sz="1800" b="0" dirty="0">
                <a:solidFill>
                  <a:srgbClr val="5EB7EE"/>
                </a:solidFill>
                <a:effectLst/>
                <a:latin typeface="Consolas" panose="020B0609020204030204" pitchFamily="49" charset="0"/>
              </a:rPr>
              <a:t>WHERE</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EXTRACT(HOUR </a:t>
            </a:r>
            <a:r>
              <a:rPr lang="en-US" sz="1800" b="0" dirty="0">
                <a:solidFill>
                  <a:srgbClr val="5EB7EE"/>
                </a:solidFill>
                <a:effectLst/>
                <a:latin typeface="Consolas" panose="020B0609020204030204" pitchFamily="49" charset="0"/>
              </a:rPr>
              <a:t>FROM</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arrival_time)</a:t>
            </a:r>
            <a:r>
              <a:rPr lang="en-US" sz="1800" b="0" dirty="0">
                <a:solidFill>
                  <a:srgbClr val="5EB7EE"/>
                </a:solidFill>
                <a:effectLst/>
                <a:latin typeface="Consolas" panose="020B0609020204030204" pitchFamily="49" charset="0"/>
              </a:rPr>
              <a:t>&lt;=</a:t>
            </a:r>
            <a:r>
              <a:rPr lang="en-US" sz="1800" b="0" dirty="0">
                <a:solidFill>
                  <a:srgbClr val="FFE400"/>
                </a:solidFill>
                <a:effectLst/>
                <a:latin typeface="Consolas" panose="020B0609020204030204" pitchFamily="49" charset="0"/>
              </a:rPr>
              <a:t>22</a:t>
            </a:r>
            <a:endParaRPr lang="en-US" sz="1800" b="0" dirty="0">
              <a:solidFill>
                <a:srgbClr val="FFFFFF"/>
              </a:solidFill>
              <a:effectLst/>
              <a:latin typeface="Consolas" panose="020B0609020204030204" pitchFamily="49" charset="0"/>
            </a:endParaRPr>
          </a:p>
          <a:p>
            <a:r>
              <a:rPr lang="en-US" sz="1800" b="0" dirty="0">
                <a:solidFill>
                  <a:srgbClr val="FFFFFF"/>
                </a:solidFill>
                <a:effectLst/>
                <a:latin typeface="Consolas" panose="020B0609020204030204" pitchFamily="49" charset="0"/>
              </a:rPr>
              <a:t>    </a:t>
            </a:r>
            <a:r>
              <a:rPr lang="en-US" sz="1800" b="0" dirty="0">
                <a:solidFill>
                  <a:srgbClr val="5EB7EE"/>
                </a:solidFill>
                <a:effectLst/>
                <a:latin typeface="Consolas" panose="020B0609020204030204" pitchFamily="49" charset="0"/>
              </a:rPr>
              <a:t>AND</a:t>
            </a:r>
            <a:r>
              <a:rPr lang="en-US" sz="1800" b="0" dirty="0">
                <a:solidFill>
                  <a:srgbClr val="FFFFFF"/>
                </a:solidFill>
                <a:effectLst/>
                <a:latin typeface="Consolas" panose="020B0609020204030204" pitchFamily="49" charset="0"/>
              </a:rPr>
              <a:t> EXTRACT(MINUTE </a:t>
            </a:r>
            <a:r>
              <a:rPr lang="en-US" sz="1800" b="0" dirty="0">
                <a:solidFill>
                  <a:srgbClr val="5EB7EE"/>
                </a:solidFill>
                <a:effectLst/>
                <a:latin typeface="Consolas" panose="020B0609020204030204" pitchFamily="49" charset="0"/>
              </a:rPr>
              <a:t>FROM</a:t>
            </a: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arrival_time)</a:t>
            </a:r>
            <a:r>
              <a:rPr lang="en-US" sz="1800" b="0" dirty="0">
                <a:solidFill>
                  <a:srgbClr val="5EB7EE"/>
                </a:solidFill>
                <a:effectLst/>
                <a:latin typeface="Consolas" panose="020B0609020204030204" pitchFamily="49" charset="0"/>
              </a:rPr>
              <a:t>&lt;</a:t>
            </a:r>
            <a:r>
              <a:rPr lang="en-US" sz="1800" b="0" dirty="0">
                <a:solidFill>
                  <a:srgbClr val="FFE400"/>
                </a:solidFill>
                <a:effectLst/>
                <a:latin typeface="Consolas" panose="020B0609020204030204" pitchFamily="49" charset="0"/>
              </a:rPr>
              <a:t>15</a:t>
            </a:r>
            <a:r>
              <a:rPr lang="en-US" sz="18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pic>
        <p:nvPicPr>
          <p:cNvPr id="3" name="Image 2">
            <a:extLst>
              <a:ext uri="{FF2B5EF4-FFF2-40B4-BE49-F238E27FC236}">
                <a16:creationId xmlns:a16="http://schemas.microsoft.com/office/drawing/2014/main" id="{95B4D69D-F134-1485-30DE-61DD8F1FEFD6}"/>
              </a:ext>
            </a:extLst>
          </p:cNvPr>
          <p:cNvPicPr>
            <a:picLocks noChangeAspect="1"/>
          </p:cNvPicPr>
          <p:nvPr/>
        </p:nvPicPr>
        <p:blipFill>
          <a:blip r:embed="rId3"/>
          <a:stretch>
            <a:fillRect/>
          </a:stretch>
        </p:blipFill>
        <p:spPr>
          <a:xfrm>
            <a:off x="1959230" y="2674587"/>
            <a:ext cx="5658640" cy="1886213"/>
          </a:xfrm>
          <a:prstGeom prst="rect">
            <a:avLst/>
          </a:prstGeom>
        </p:spPr>
      </p:pic>
    </p:spTree>
    <p:extLst>
      <p:ext uri="{BB962C8B-B14F-4D97-AF65-F5344CB8AC3E}">
        <p14:creationId xmlns:p14="http://schemas.microsoft.com/office/powerpoint/2010/main" val="363781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‘R02’;</a:t>
            </a:r>
            <a:endParaRPr dirty="0">
              <a:solidFill>
                <a:schemeClr val="accent2"/>
              </a:solidFill>
            </a:endParaRPr>
          </a:p>
        </p:txBody>
      </p:sp>
      <p:sp>
        <p:nvSpPr>
          <p:cNvPr id="472" name="Google Shape;472;p28"/>
          <p:cNvSpPr txBox="1">
            <a:spLocks noGrp="1"/>
          </p:cNvSpPr>
          <p:nvPr>
            <p:ph type="body" idx="1"/>
          </p:nvPr>
        </p:nvSpPr>
        <p:spPr>
          <a:xfrm>
            <a:off x="1464250" y="1063176"/>
            <a:ext cx="6969600" cy="1595942"/>
          </a:xfrm>
          <a:prstGeom prst="rect">
            <a:avLst/>
          </a:prstGeom>
        </p:spPr>
        <p:txBody>
          <a:bodyPr spcFirstLastPara="1" wrap="square" lIns="91425" tIns="91425" rIns="91425" bIns="91425" anchor="ctr" anchorCtr="0">
            <a:noAutofit/>
          </a:bodyPr>
          <a:lstStyle/>
          <a:p>
            <a:r>
              <a:rPr lang="en-US" sz="1600" b="0" dirty="0">
                <a:solidFill>
                  <a:srgbClr val="5EB7EE"/>
                </a:solidFill>
                <a:effectLst/>
                <a:latin typeface="Consolas" panose="020B0609020204030204" pitchFamily="49" charset="0"/>
              </a:rPr>
              <a:t>SELECT</a:t>
            </a:r>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a:t>
            </a:r>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FROM</a:t>
            </a:r>
            <a:r>
              <a:rPr lang="en-US" sz="1600" b="0" dirty="0">
                <a:solidFill>
                  <a:srgbClr val="FFFFFF"/>
                </a:solidFill>
                <a:effectLst/>
                <a:latin typeface="Consolas" panose="020B0609020204030204" pitchFamily="49" charset="0"/>
              </a:rPr>
              <a:t> passenger </a:t>
            </a:r>
            <a:r>
              <a:rPr lang="en-US" sz="1600" b="0" dirty="0">
                <a:solidFill>
                  <a:srgbClr val="5EB7EE"/>
                </a:solidFill>
                <a:effectLst/>
                <a:latin typeface="Consolas" panose="020B0609020204030204" pitchFamily="49" charset="0"/>
              </a:rPr>
              <a:t>WHERE</a:t>
            </a:r>
            <a:r>
              <a:rPr lang="en-US" sz="1600" b="0" dirty="0">
                <a:solidFill>
                  <a:srgbClr val="FFFFFF"/>
                </a:solidFill>
                <a:effectLst/>
                <a:latin typeface="Consolas" panose="020B0609020204030204" pitchFamily="49" charset="0"/>
              </a:rPr>
              <a:t> passengerid </a:t>
            </a:r>
            <a:r>
              <a:rPr lang="en-US" sz="1600" b="0" dirty="0">
                <a:solidFill>
                  <a:srgbClr val="5EB7EE"/>
                </a:solidFill>
                <a:effectLst/>
                <a:latin typeface="Consolas" panose="020B0609020204030204" pitchFamily="49" charset="0"/>
              </a:rPr>
              <a:t>IN</a:t>
            </a:r>
            <a:r>
              <a:rPr lang="en-US" sz="1600" b="0" dirty="0">
                <a:solidFill>
                  <a:srgbClr val="FFFFFF"/>
                </a:solidFill>
                <a:effectLst/>
                <a:latin typeface="Consolas" panose="020B0609020204030204" pitchFamily="49" charset="0"/>
              </a:rPr>
              <a:t> (</a:t>
            </a:r>
          </a:p>
          <a:p>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SELECT</a:t>
            </a:r>
            <a:r>
              <a:rPr lang="en-US" sz="1600" b="0" dirty="0">
                <a:solidFill>
                  <a:srgbClr val="FFFFFF"/>
                </a:solidFill>
                <a:effectLst/>
                <a:latin typeface="Consolas" panose="020B0609020204030204" pitchFamily="49" charset="0"/>
              </a:rPr>
              <a:t> passengerID </a:t>
            </a:r>
            <a:r>
              <a:rPr lang="en-US" sz="1600" b="0" dirty="0">
                <a:solidFill>
                  <a:srgbClr val="5EB7EE"/>
                </a:solidFill>
                <a:effectLst/>
                <a:latin typeface="Consolas" panose="020B0609020204030204" pitchFamily="49" charset="0"/>
              </a:rPr>
              <a:t>FROM</a:t>
            </a:r>
            <a:r>
              <a:rPr lang="en-US" sz="1600" b="0" dirty="0">
                <a:solidFill>
                  <a:srgbClr val="FFFFFF"/>
                </a:solidFill>
                <a:effectLst/>
                <a:latin typeface="Consolas" panose="020B0609020204030204" pitchFamily="49" charset="0"/>
              </a:rPr>
              <a:t> billet </a:t>
            </a:r>
            <a:r>
              <a:rPr lang="en-US" sz="1600" b="0" dirty="0">
                <a:solidFill>
                  <a:srgbClr val="5EB7EE"/>
                </a:solidFill>
                <a:effectLst/>
                <a:latin typeface="Consolas" panose="020B0609020204030204" pitchFamily="49" charset="0"/>
              </a:rPr>
              <a:t>WHERE</a:t>
            </a:r>
            <a:endParaRPr lang="en-US" sz="1600" b="0" dirty="0">
              <a:solidFill>
                <a:srgbClr val="FFFFFF"/>
              </a:solidFill>
              <a:effectLst/>
              <a:latin typeface="Consolas" panose="020B0609020204030204" pitchFamily="49" charset="0"/>
            </a:endParaRPr>
          </a:p>
          <a:p>
            <a:r>
              <a:rPr lang="en-US" sz="1600" b="0" dirty="0">
                <a:solidFill>
                  <a:srgbClr val="FFFFFF"/>
                </a:solidFill>
                <a:effectLst/>
                <a:latin typeface="Consolas" panose="020B0609020204030204" pitchFamily="49" charset="0"/>
              </a:rPr>
              <a:t>            source </a:t>
            </a:r>
            <a:r>
              <a:rPr lang="en-US" sz="1600" b="0" dirty="0">
                <a:solidFill>
                  <a:srgbClr val="5EB7EE"/>
                </a:solidFill>
                <a:effectLst/>
                <a:latin typeface="Consolas" panose="020B0609020204030204" pitchFamily="49" charset="0"/>
              </a:rPr>
              <a:t>LIKE</a:t>
            </a:r>
            <a:r>
              <a:rPr lang="en-US" sz="1600" b="0" dirty="0">
                <a:solidFill>
                  <a:srgbClr val="FFFFFF"/>
                </a:solidFill>
                <a:effectLst/>
                <a:latin typeface="Consolas" panose="020B0609020204030204" pitchFamily="49" charset="0"/>
              </a:rPr>
              <a:t> </a:t>
            </a:r>
            <a:r>
              <a:rPr lang="en-US" sz="1600" b="0" dirty="0">
                <a:solidFill>
                  <a:srgbClr val="14A76C"/>
                </a:solidFill>
                <a:effectLst/>
                <a:latin typeface="Consolas" panose="020B0609020204030204" pitchFamily="49" charset="0"/>
              </a:rPr>
              <a:t>'casablanca'</a:t>
            </a:r>
            <a:endParaRPr lang="en-US" sz="1600" b="0" dirty="0">
              <a:solidFill>
                <a:srgbClr val="FFFFFF"/>
              </a:solidFill>
              <a:effectLst/>
              <a:latin typeface="Consolas" panose="020B0609020204030204" pitchFamily="49" charset="0"/>
            </a:endParaRPr>
          </a:p>
          <a:p>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AND</a:t>
            </a:r>
            <a:r>
              <a:rPr lang="en-US" sz="1600" b="0" dirty="0">
                <a:solidFill>
                  <a:srgbClr val="FFFFFF"/>
                </a:solidFill>
                <a:effectLst/>
                <a:latin typeface="Consolas" panose="020B0609020204030204" pitchFamily="49" charset="0"/>
              </a:rPr>
              <a:t> EXTRACT(HOUR </a:t>
            </a:r>
            <a:r>
              <a:rPr lang="en-US" sz="1600" b="0" dirty="0">
                <a:solidFill>
                  <a:srgbClr val="5EB7EE"/>
                </a:solidFill>
                <a:effectLst/>
                <a:latin typeface="Consolas" panose="020B0609020204030204" pitchFamily="49" charset="0"/>
              </a:rPr>
              <a:t>FROM</a:t>
            </a:r>
            <a:r>
              <a:rPr lang="en-US" sz="1600" b="0" dirty="0">
                <a:solidFill>
                  <a:srgbClr val="FFFFFF"/>
                </a:solidFill>
                <a:effectLst/>
                <a:latin typeface="Consolas" panose="020B0609020204030204" pitchFamily="49" charset="0"/>
              </a:rPr>
              <a:t> departure_Time)</a:t>
            </a:r>
            <a:r>
              <a:rPr lang="en-US" sz="1600" b="0" dirty="0">
                <a:solidFill>
                  <a:srgbClr val="5EB7EE"/>
                </a:solidFill>
                <a:effectLst/>
                <a:latin typeface="Consolas" panose="020B0609020204030204" pitchFamily="49" charset="0"/>
              </a:rPr>
              <a:t>&gt;=</a:t>
            </a:r>
            <a:r>
              <a:rPr lang="en-US" sz="1600" b="0" dirty="0">
                <a:solidFill>
                  <a:srgbClr val="FFE400"/>
                </a:solidFill>
                <a:effectLst/>
                <a:latin typeface="Consolas" panose="020B0609020204030204" pitchFamily="49" charset="0"/>
              </a:rPr>
              <a:t>10</a:t>
            </a:r>
            <a:r>
              <a:rPr lang="en-US" sz="16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pic>
        <p:nvPicPr>
          <p:cNvPr id="4" name="Image 3">
            <a:extLst>
              <a:ext uri="{FF2B5EF4-FFF2-40B4-BE49-F238E27FC236}">
                <a16:creationId xmlns:a16="http://schemas.microsoft.com/office/drawing/2014/main" id="{BD384E2F-8C37-FA2D-3E69-E332BD9B8B9A}"/>
              </a:ext>
            </a:extLst>
          </p:cNvPr>
          <p:cNvPicPr>
            <a:picLocks noChangeAspect="1"/>
          </p:cNvPicPr>
          <p:nvPr/>
        </p:nvPicPr>
        <p:blipFill>
          <a:blip r:embed="rId3"/>
          <a:stretch>
            <a:fillRect/>
          </a:stretch>
        </p:blipFill>
        <p:spPr>
          <a:xfrm>
            <a:off x="2608364" y="2512639"/>
            <a:ext cx="3915321" cy="2048161"/>
          </a:xfrm>
          <a:prstGeom prst="rect">
            <a:avLst/>
          </a:prstGeom>
        </p:spPr>
      </p:pic>
    </p:spTree>
    <p:extLst>
      <p:ext uri="{BB962C8B-B14F-4D97-AF65-F5344CB8AC3E}">
        <p14:creationId xmlns:p14="http://schemas.microsoft.com/office/powerpoint/2010/main" val="1618123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‘R03’;</a:t>
            </a:r>
            <a:endParaRPr dirty="0">
              <a:solidFill>
                <a:schemeClr val="accent2"/>
              </a:solidFill>
            </a:endParaRPr>
          </a:p>
        </p:txBody>
      </p:sp>
      <p:sp>
        <p:nvSpPr>
          <p:cNvPr id="472" name="Google Shape;472;p28"/>
          <p:cNvSpPr txBox="1">
            <a:spLocks noGrp="1"/>
          </p:cNvSpPr>
          <p:nvPr>
            <p:ph type="body" idx="1"/>
          </p:nvPr>
        </p:nvSpPr>
        <p:spPr>
          <a:xfrm>
            <a:off x="1464250" y="1063175"/>
            <a:ext cx="6969600" cy="1659003"/>
          </a:xfrm>
          <a:prstGeom prst="rect">
            <a:avLst/>
          </a:prstGeom>
        </p:spPr>
        <p:txBody>
          <a:bodyPr spcFirstLastPara="1" wrap="square" lIns="91425" tIns="91425" rIns="91425" bIns="91425" anchor="ctr" anchorCtr="0">
            <a:noAutofit/>
          </a:bodyPr>
          <a:lstStyle/>
          <a:p>
            <a:r>
              <a:rPr lang="fr-FR" sz="1600" b="0" dirty="0">
                <a:solidFill>
                  <a:srgbClr val="5EB7EE"/>
                </a:solidFill>
                <a:effectLst/>
                <a:latin typeface="Consolas" panose="020B0609020204030204" pitchFamily="49" charset="0"/>
              </a:rPr>
              <a:t>SELECT</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passengername, age, source, destination, CLASS</a:t>
            </a:r>
          </a:p>
          <a:p>
            <a:r>
              <a:rPr lang="fr-FR" sz="1600" b="0" dirty="0">
                <a:solidFill>
                  <a:srgbClr val="5EB7EE"/>
                </a:solidFill>
                <a:effectLst/>
                <a:latin typeface="Consolas" panose="020B0609020204030204" pitchFamily="49" charset="0"/>
              </a:rPr>
              <a:t>FROM</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passenger </a:t>
            </a:r>
            <a:r>
              <a:rPr lang="fr-FR" sz="1600" b="0" dirty="0">
                <a:solidFill>
                  <a:srgbClr val="5EB7EE"/>
                </a:solidFill>
                <a:effectLst/>
                <a:latin typeface="Consolas" panose="020B0609020204030204" pitchFamily="49" charset="0"/>
              </a:rPr>
              <a:t>INNER JOIN</a:t>
            </a:r>
            <a:r>
              <a:rPr lang="fr-FR" sz="1600" b="0" dirty="0">
                <a:solidFill>
                  <a:srgbClr val="FFFFFF"/>
                </a:solidFill>
                <a:effectLst/>
                <a:latin typeface="Consolas" panose="020B0609020204030204" pitchFamily="49" charset="0"/>
              </a:rPr>
              <a:t> (</a:t>
            </a:r>
            <a:r>
              <a:rPr lang="fr-FR" sz="1600" b="0" dirty="0">
                <a:solidFill>
                  <a:srgbClr val="5EB7EE"/>
                </a:solidFill>
                <a:effectLst/>
                <a:latin typeface="Consolas" panose="020B0609020204030204" pitchFamily="49" charset="0"/>
              </a:rPr>
              <a:t>SELECT</a:t>
            </a:r>
            <a:r>
              <a:rPr lang="fr-FR" sz="1600" dirty="0">
                <a:solidFill>
                  <a:srgbClr val="FFFFFF"/>
                </a:solidFill>
                <a:latin typeface="Consolas" panose="020B0609020204030204" pitchFamily="49" charset="0"/>
              </a:rPr>
              <a:t> </a:t>
            </a:r>
            <a:r>
              <a:rPr lang="fr-FR" sz="1600" b="0" dirty="0">
                <a:solidFill>
                  <a:srgbClr val="5EB7EE"/>
                </a:solidFill>
                <a:effectLst/>
                <a:latin typeface="Consolas" panose="020B0609020204030204" pitchFamily="49" charset="0"/>
              </a:rPr>
              <a:t>*</a:t>
            </a:r>
            <a:r>
              <a:rPr lang="fr-FR" sz="1600" dirty="0">
                <a:solidFill>
                  <a:srgbClr val="FFFFFF"/>
                </a:solidFill>
                <a:latin typeface="Consolas" panose="020B0609020204030204" pitchFamily="49" charset="0"/>
              </a:rPr>
              <a:t> </a:t>
            </a:r>
            <a:r>
              <a:rPr lang="fr-FR" sz="1600" b="0" dirty="0">
                <a:solidFill>
                  <a:srgbClr val="5EB7EE"/>
                </a:solidFill>
                <a:effectLst/>
                <a:latin typeface="Consolas" panose="020B0609020204030204" pitchFamily="49" charset="0"/>
              </a:rPr>
              <a:t>FROM</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billet </a:t>
            </a:r>
            <a:r>
              <a:rPr lang="fr-FR" sz="1600" b="0" dirty="0">
                <a:solidFill>
                  <a:srgbClr val="5EB7EE"/>
                </a:solidFill>
                <a:effectLst/>
                <a:latin typeface="Consolas" panose="020B0609020204030204" pitchFamily="49" charset="0"/>
              </a:rPr>
              <a:t>INNER JOIN</a:t>
            </a:r>
            <a:r>
              <a:rPr lang="fr-FR" sz="1600" b="0" dirty="0">
                <a:solidFill>
                  <a:srgbClr val="FFFFFF"/>
                </a:solidFill>
                <a:effectLst/>
                <a:latin typeface="Consolas" panose="020B0609020204030204" pitchFamily="49" charset="0"/>
              </a:rPr>
              <a:t> carriage </a:t>
            </a:r>
            <a:r>
              <a:rPr lang="fr-FR" sz="1600" b="0" dirty="0">
                <a:solidFill>
                  <a:srgbClr val="5EB7EE"/>
                </a:solidFill>
                <a:effectLst/>
                <a:latin typeface="Consolas" panose="020B0609020204030204" pitchFamily="49" charset="0"/>
              </a:rPr>
              <a:t>ON</a:t>
            </a:r>
            <a:r>
              <a:rPr lang="fr-FR" sz="1600" b="0" dirty="0">
                <a:solidFill>
                  <a:srgbClr val="FFFFFF"/>
                </a:solidFill>
                <a:effectLst/>
                <a:latin typeface="Consolas" panose="020B0609020204030204" pitchFamily="49" charset="0"/>
              </a:rPr>
              <a:t> billet.carriageid</a:t>
            </a:r>
            <a:r>
              <a:rPr lang="fr-FR" sz="1600" b="0" dirty="0">
                <a:solidFill>
                  <a:srgbClr val="5EB7EE"/>
                </a:solidFill>
                <a:effectLst/>
                <a:latin typeface="Consolas" panose="020B0609020204030204" pitchFamily="49" charset="0"/>
              </a:rPr>
              <a:t>=</a:t>
            </a:r>
            <a:r>
              <a:rPr lang="fr-FR" sz="1600" b="0" dirty="0">
                <a:solidFill>
                  <a:srgbClr val="FFFFFF"/>
                </a:solidFill>
                <a:effectLst/>
                <a:latin typeface="Consolas" panose="020B0609020204030204" pitchFamily="49" charset="0"/>
              </a:rPr>
              <a:t>carriage.carriageid) </a:t>
            </a:r>
            <a:r>
              <a:rPr lang="fr-FR" sz="1600" b="0" dirty="0">
                <a:solidFill>
                  <a:srgbClr val="5EB7EE"/>
                </a:solidFill>
                <a:effectLst/>
                <a:latin typeface="Consolas" panose="020B0609020204030204" pitchFamily="49" charset="0"/>
              </a:rPr>
              <a:t>AS</a:t>
            </a:r>
            <a:r>
              <a:rPr lang="fr-FR" sz="1600" b="0" dirty="0">
                <a:solidFill>
                  <a:srgbClr val="FFFFFF"/>
                </a:solidFill>
                <a:effectLst/>
                <a:latin typeface="Consolas" panose="020B0609020204030204" pitchFamily="49" charset="0"/>
              </a:rPr>
              <a:t> billetCarriage </a:t>
            </a:r>
            <a:r>
              <a:rPr lang="fr-FR" sz="1600" b="0" dirty="0">
                <a:solidFill>
                  <a:srgbClr val="5EB7EE"/>
                </a:solidFill>
                <a:effectLst/>
                <a:latin typeface="Consolas" panose="020B0609020204030204" pitchFamily="49" charset="0"/>
              </a:rPr>
              <a:t>ON</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passenger.passengerid</a:t>
            </a:r>
            <a:r>
              <a:rPr lang="fr-FR" sz="1600" b="0" dirty="0">
                <a:solidFill>
                  <a:srgbClr val="5EB7EE"/>
                </a:solidFill>
                <a:effectLst/>
                <a:latin typeface="Consolas" panose="020B0609020204030204" pitchFamily="49" charset="0"/>
              </a:rPr>
              <a:t>=</a:t>
            </a:r>
            <a:r>
              <a:rPr lang="fr-FR" sz="1600" b="0" dirty="0">
                <a:solidFill>
                  <a:srgbClr val="FFFFFF"/>
                </a:solidFill>
                <a:effectLst/>
                <a:latin typeface="Consolas" panose="020B0609020204030204" pitchFamily="49" charset="0"/>
              </a:rPr>
              <a:t>billetCarriage.passengerid</a:t>
            </a:r>
          </a:p>
          <a:p>
            <a:r>
              <a:rPr lang="fr-FR" sz="1600" b="0" dirty="0">
                <a:solidFill>
                  <a:srgbClr val="5EB7EE"/>
                </a:solidFill>
                <a:effectLst/>
                <a:latin typeface="Consolas" panose="020B0609020204030204" pitchFamily="49" charset="0"/>
              </a:rPr>
              <a:t>WHERE</a:t>
            </a:r>
            <a:r>
              <a:rPr lang="fr-FR" sz="1600" dirty="0">
                <a:solidFill>
                  <a:srgbClr val="FFFFFF"/>
                </a:solidFill>
                <a:latin typeface="Consolas" panose="020B0609020204030204" pitchFamily="49" charset="0"/>
              </a:rPr>
              <a:t> </a:t>
            </a:r>
            <a:r>
              <a:rPr lang="fr-FR" sz="1600" b="0" dirty="0">
                <a:solidFill>
                  <a:srgbClr val="FFFFFF"/>
                </a:solidFill>
                <a:effectLst/>
                <a:latin typeface="Consolas" panose="020B0609020204030204" pitchFamily="49" charset="0"/>
              </a:rPr>
              <a:t>CLASS</a:t>
            </a:r>
            <a:r>
              <a:rPr lang="fr-FR" sz="1600" b="0" dirty="0">
                <a:solidFill>
                  <a:srgbClr val="5EB7EE"/>
                </a:solidFill>
                <a:effectLst/>
                <a:latin typeface="Consolas" panose="020B0609020204030204" pitchFamily="49" charset="0"/>
              </a:rPr>
              <a:t>=</a:t>
            </a:r>
            <a:r>
              <a:rPr lang="fr-FR" sz="1600" b="0" dirty="0">
                <a:solidFill>
                  <a:srgbClr val="FFE400"/>
                </a:solidFill>
                <a:effectLst/>
                <a:latin typeface="Consolas" panose="020B0609020204030204" pitchFamily="49" charset="0"/>
              </a:rPr>
              <a:t>1</a:t>
            </a:r>
            <a:r>
              <a:rPr lang="fr-FR" sz="1600" b="0" dirty="0">
                <a:solidFill>
                  <a:srgbClr val="FFFFFF"/>
                </a:solidFill>
                <a:effectLst/>
                <a:latin typeface="Consolas" panose="020B0609020204030204" pitchFamily="49" charset="0"/>
              </a:rPr>
              <a:t>;</a:t>
            </a:r>
          </a:p>
          <a:p>
            <a:endParaRPr lang="en-US" sz="1600" b="0" dirty="0">
              <a:solidFill>
                <a:srgbClr val="FFFFFF"/>
              </a:solidFill>
              <a:effectLst/>
              <a:latin typeface="Consolas" panose="020B0609020204030204" pitchFamily="49" charset="0"/>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pic>
        <p:nvPicPr>
          <p:cNvPr id="3" name="Image 2">
            <a:extLst>
              <a:ext uri="{FF2B5EF4-FFF2-40B4-BE49-F238E27FC236}">
                <a16:creationId xmlns:a16="http://schemas.microsoft.com/office/drawing/2014/main" id="{71A40F0B-2E56-EF05-FD95-49FA6F421727}"/>
              </a:ext>
            </a:extLst>
          </p:cNvPr>
          <p:cNvPicPr>
            <a:picLocks noChangeAspect="1"/>
          </p:cNvPicPr>
          <p:nvPr/>
        </p:nvPicPr>
        <p:blipFill>
          <a:blip r:embed="rId3"/>
          <a:stretch>
            <a:fillRect/>
          </a:stretch>
        </p:blipFill>
        <p:spPr>
          <a:xfrm>
            <a:off x="1667229" y="2722178"/>
            <a:ext cx="6563641" cy="1533739"/>
          </a:xfrm>
          <a:prstGeom prst="rect">
            <a:avLst/>
          </a:prstGeom>
        </p:spPr>
      </p:pic>
    </p:spTree>
    <p:extLst>
      <p:ext uri="{BB962C8B-B14F-4D97-AF65-F5344CB8AC3E}">
        <p14:creationId xmlns:p14="http://schemas.microsoft.com/office/powerpoint/2010/main" val="74914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‘R04’;</a:t>
            </a:r>
            <a:endParaRPr dirty="0">
              <a:solidFill>
                <a:schemeClr val="accent2"/>
              </a:solidFill>
            </a:endParaRPr>
          </a:p>
        </p:txBody>
      </p:sp>
      <p:sp>
        <p:nvSpPr>
          <p:cNvPr id="472" name="Google Shape;472;p28"/>
          <p:cNvSpPr txBox="1">
            <a:spLocks noGrp="1"/>
          </p:cNvSpPr>
          <p:nvPr>
            <p:ph type="body" idx="1"/>
          </p:nvPr>
        </p:nvSpPr>
        <p:spPr>
          <a:xfrm>
            <a:off x="1464250" y="1063175"/>
            <a:ext cx="6969600" cy="1659003"/>
          </a:xfrm>
          <a:prstGeom prst="rect">
            <a:avLst/>
          </a:prstGeom>
        </p:spPr>
        <p:txBody>
          <a:bodyPr spcFirstLastPara="1" wrap="square" lIns="91425" tIns="91425" rIns="91425" bIns="91425" anchor="ctr" anchorCtr="0">
            <a:noAutofit/>
          </a:bodyPr>
          <a:lstStyle/>
          <a:p>
            <a:r>
              <a:rPr lang="en-US" sz="1600" b="0" dirty="0">
                <a:solidFill>
                  <a:srgbClr val="5EB7EE"/>
                </a:solidFill>
                <a:effectLst/>
                <a:latin typeface="Consolas" panose="020B0609020204030204" pitchFamily="49" charset="0"/>
              </a:rPr>
              <a:t>SELECT</a:t>
            </a:r>
            <a:r>
              <a:rPr lang="en-US" sz="1600" dirty="0">
                <a:solidFill>
                  <a:srgbClr val="FFFFFF"/>
                </a:solidFill>
                <a:latin typeface="Consolas" panose="020B0609020204030204" pitchFamily="49" charset="0"/>
              </a:rPr>
              <a:t> </a:t>
            </a:r>
            <a:r>
              <a:rPr lang="en-US" sz="1600" b="0" dirty="0">
                <a:solidFill>
                  <a:srgbClr val="FFFFFF"/>
                </a:solidFill>
                <a:effectLst/>
                <a:latin typeface="Consolas" panose="020B0609020204030204" pitchFamily="49" charset="0"/>
              </a:rPr>
              <a:t>destination        </a:t>
            </a:r>
            <a:r>
              <a:rPr lang="en-US" sz="1600" b="0" dirty="0">
                <a:solidFill>
                  <a:srgbClr val="5EB7EE"/>
                </a:solidFill>
                <a:effectLst/>
                <a:latin typeface="Consolas" panose="020B0609020204030204" pitchFamily="49" charset="0"/>
              </a:rPr>
              <a:t>AS</a:t>
            </a:r>
            <a:r>
              <a:rPr lang="en-US" sz="1600" b="0" dirty="0">
                <a:solidFill>
                  <a:srgbClr val="FFFFFF"/>
                </a:solidFill>
                <a:effectLst/>
                <a:latin typeface="Consolas" panose="020B0609020204030204" pitchFamily="49" charset="0"/>
              </a:rPr>
              <a:t> station,</a:t>
            </a:r>
          </a:p>
          <a:p>
            <a:r>
              <a:rPr lang="en-US" sz="1600" b="0" dirty="0">
                <a:solidFill>
                  <a:srgbClr val="FFFFFF"/>
                </a:solidFill>
                <a:effectLst/>
                <a:latin typeface="Consolas" panose="020B0609020204030204" pitchFamily="49" charset="0"/>
              </a:rPr>
              <a:t>    </a:t>
            </a:r>
            <a:r>
              <a:rPr lang="en-US" sz="1600" b="0" dirty="0">
                <a:solidFill>
                  <a:srgbClr val="FFE400"/>
                </a:solidFill>
                <a:effectLst/>
                <a:latin typeface="Consolas" panose="020B0609020204030204" pitchFamily="49" charset="0"/>
              </a:rPr>
              <a:t>COUNT</a:t>
            </a:r>
            <a:r>
              <a:rPr lang="en-US" sz="1600" b="0" dirty="0">
                <a:solidFill>
                  <a:srgbClr val="FFFFFF"/>
                </a:solidFill>
                <a:effectLst/>
                <a:latin typeface="Consolas" panose="020B0609020204030204" pitchFamily="49" charset="0"/>
              </a:rPr>
              <a:t>(destination) </a:t>
            </a:r>
            <a:r>
              <a:rPr lang="en-US" sz="1600" b="0" dirty="0">
                <a:solidFill>
                  <a:srgbClr val="5EB7EE"/>
                </a:solidFill>
                <a:effectLst/>
                <a:latin typeface="Consolas" panose="020B0609020204030204" pitchFamily="49" charset="0"/>
              </a:rPr>
              <a:t>AS</a:t>
            </a:r>
            <a:r>
              <a:rPr lang="en-US" sz="1600" b="0" dirty="0">
                <a:solidFill>
                  <a:srgbClr val="FFFFFF"/>
                </a:solidFill>
                <a:effectLst/>
                <a:latin typeface="Consolas" panose="020B0609020204030204" pitchFamily="49" charset="0"/>
              </a:rPr>
              <a:t> nombre_passenger</a:t>
            </a:r>
          </a:p>
          <a:p>
            <a:r>
              <a:rPr lang="en-US" sz="1600" b="0" dirty="0">
                <a:solidFill>
                  <a:srgbClr val="5EB7EE"/>
                </a:solidFill>
                <a:effectLst/>
                <a:latin typeface="Consolas" panose="020B0609020204030204" pitchFamily="49" charset="0"/>
              </a:rPr>
              <a:t>FROM</a:t>
            </a:r>
            <a:r>
              <a:rPr lang="en-US" sz="1600" dirty="0">
                <a:solidFill>
                  <a:srgbClr val="FFFFFF"/>
                </a:solidFill>
                <a:latin typeface="Consolas" panose="020B0609020204030204" pitchFamily="49" charset="0"/>
              </a:rPr>
              <a:t> </a:t>
            </a:r>
            <a:r>
              <a:rPr lang="en-US" sz="1600" b="0" dirty="0">
                <a:solidFill>
                  <a:srgbClr val="FFFFFF"/>
                </a:solidFill>
                <a:effectLst/>
                <a:latin typeface="Consolas" panose="020B0609020204030204" pitchFamily="49" charset="0"/>
              </a:rPr>
              <a:t>billet </a:t>
            </a:r>
            <a:r>
              <a:rPr lang="en-US" sz="1600" b="0" dirty="0">
                <a:solidFill>
                  <a:srgbClr val="5EB7EE"/>
                </a:solidFill>
                <a:effectLst/>
                <a:latin typeface="Consolas" panose="020B0609020204030204" pitchFamily="49" charset="0"/>
              </a:rPr>
              <a:t>WHERE</a:t>
            </a:r>
            <a:r>
              <a:rPr lang="en-US" sz="1600" dirty="0">
                <a:solidFill>
                  <a:srgbClr val="FFFFFF"/>
                </a:solidFill>
                <a:latin typeface="Consolas" panose="020B0609020204030204" pitchFamily="49" charset="0"/>
              </a:rPr>
              <a:t> </a:t>
            </a:r>
            <a:r>
              <a:rPr lang="en-US" sz="1600" b="0" dirty="0">
                <a:solidFill>
                  <a:srgbClr val="5EB7EE"/>
                </a:solidFill>
                <a:effectLst/>
                <a:latin typeface="Consolas" panose="020B0609020204030204" pitchFamily="49" charset="0"/>
              </a:rPr>
              <a:t>Date</a:t>
            </a:r>
            <a:r>
              <a:rPr lang="en-US" sz="1600" b="0" dirty="0">
                <a:solidFill>
                  <a:srgbClr val="FFFFFF"/>
                </a:solidFill>
                <a:effectLst/>
                <a:latin typeface="Consolas" panose="020B0609020204030204" pitchFamily="49" charset="0"/>
              </a:rPr>
              <a:t> (arrival_time)</a:t>
            </a:r>
          </a:p>
          <a:p>
            <a:r>
              <a:rPr lang="en-US" sz="1600" b="0" dirty="0">
                <a:solidFill>
                  <a:srgbClr val="5EB7EE"/>
                </a:solidFill>
                <a:effectLst/>
                <a:latin typeface="Consolas" panose="020B0609020204030204" pitchFamily="49" charset="0"/>
              </a:rPr>
              <a:t>BETWEEN</a:t>
            </a:r>
            <a:r>
              <a:rPr lang="en-US" sz="1600" b="0" dirty="0">
                <a:solidFill>
                  <a:srgbClr val="FFFFFF"/>
                </a:solidFill>
                <a:effectLst/>
                <a:latin typeface="Consolas" panose="020B0609020204030204" pitchFamily="49" charset="0"/>
              </a:rPr>
              <a:t> </a:t>
            </a:r>
            <a:r>
              <a:rPr lang="en-US" sz="1600" b="0" dirty="0">
                <a:solidFill>
                  <a:srgbClr val="14A76C"/>
                </a:solidFill>
                <a:effectLst/>
                <a:latin typeface="Consolas" panose="020B0609020204030204" pitchFamily="49" charset="0"/>
              </a:rPr>
              <a:t>'2024-01-01'</a:t>
            </a:r>
            <a:r>
              <a:rPr lang="en-US" sz="1600" b="0" dirty="0">
                <a:solidFill>
                  <a:srgbClr val="FFFFFF"/>
                </a:solidFill>
                <a:effectLst/>
                <a:latin typeface="Consolas" panose="020B0609020204030204" pitchFamily="49" charset="0"/>
              </a:rPr>
              <a:t> </a:t>
            </a:r>
            <a:r>
              <a:rPr lang="en-US" sz="1600" b="0" dirty="0">
                <a:solidFill>
                  <a:srgbClr val="5EB7EE"/>
                </a:solidFill>
                <a:effectLst/>
                <a:latin typeface="Consolas" panose="020B0609020204030204" pitchFamily="49" charset="0"/>
              </a:rPr>
              <a:t>AND</a:t>
            </a:r>
            <a:r>
              <a:rPr lang="en-US" sz="1600" b="0" dirty="0">
                <a:solidFill>
                  <a:srgbClr val="FFFFFF"/>
                </a:solidFill>
                <a:effectLst/>
                <a:latin typeface="Consolas" panose="020B0609020204030204" pitchFamily="49" charset="0"/>
              </a:rPr>
              <a:t> </a:t>
            </a:r>
            <a:r>
              <a:rPr lang="en-US" sz="1600" b="0" dirty="0">
                <a:solidFill>
                  <a:srgbClr val="14A76C"/>
                </a:solidFill>
                <a:effectLst/>
                <a:latin typeface="Consolas" panose="020B0609020204030204" pitchFamily="49" charset="0"/>
              </a:rPr>
              <a:t>'2024-02-01'</a:t>
            </a:r>
            <a:endParaRPr lang="en-US" sz="1600" b="0" dirty="0">
              <a:solidFill>
                <a:srgbClr val="FFFFFF"/>
              </a:solidFill>
              <a:effectLst/>
              <a:latin typeface="Consolas" panose="020B0609020204030204" pitchFamily="49" charset="0"/>
            </a:endParaRPr>
          </a:p>
          <a:p>
            <a:r>
              <a:rPr lang="en-US" sz="1600" b="0" dirty="0">
                <a:solidFill>
                  <a:srgbClr val="5EB7EE"/>
                </a:solidFill>
                <a:effectLst/>
                <a:latin typeface="Consolas" panose="020B0609020204030204" pitchFamily="49" charset="0"/>
              </a:rPr>
              <a:t>GROUP BY</a:t>
            </a:r>
            <a:r>
              <a:rPr lang="en-US" sz="1600" dirty="0">
                <a:solidFill>
                  <a:srgbClr val="FFFFFF"/>
                </a:solidFill>
                <a:latin typeface="Consolas" panose="020B0609020204030204" pitchFamily="49" charset="0"/>
              </a:rPr>
              <a:t> </a:t>
            </a:r>
            <a:r>
              <a:rPr lang="en-US" sz="1600" b="0" dirty="0">
                <a:solidFill>
                  <a:srgbClr val="FFFFFF"/>
                </a:solidFill>
                <a:effectLst/>
                <a:latin typeface="Consolas" panose="020B0609020204030204" pitchFamily="49" charset="0"/>
              </a:rPr>
              <a:t>station </a:t>
            </a:r>
            <a:r>
              <a:rPr lang="en-US" sz="1600" b="0" dirty="0">
                <a:solidFill>
                  <a:srgbClr val="5EB7EE"/>
                </a:solidFill>
                <a:effectLst/>
                <a:latin typeface="Consolas" panose="020B0609020204030204" pitchFamily="49" charset="0"/>
              </a:rPr>
              <a:t>ORDER BY </a:t>
            </a:r>
            <a:r>
              <a:rPr lang="en-US" sz="1600" b="0" dirty="0">
                <a:solidFill>
                  <a:srgbClr val="FFFFFF"/>
                </a:solidFill>
                <a:effectLst/>
                <a:latin typeface="Consolas" panose="020B0609020204030204" pitchFamily="49" charset="0"/>
              </a:rPr>
              <a:t>nombre_passenger </a:t>
            </a:r>
            <a:r>
              <a:rPr lang="en-US" sz="1600" b="0" dirty="0">
                <a:solidFill>
                  <a:srgbClr val="5EB7EE"/>
                </a:solidFill>
                <a:effectLst/>
                <a:latin typeface="Consolas" panose="020B0609020204030204" pitchFamily="49" charset="0"/>
              </a:rPr>
              <a:t>DESC</a:t>
            </a:r>
            <a:r>
              <a:rPr lang="en-US" sz="1600" b="0" dirty="0">
                <a:solidFill>
                  <a:srgbClr val="FFFFFF"/>
                </a:solidFill>
                <a:effectLst/>
                <a:latin typeface="Consolas" panose="020B0609020204030204" pitchFamily="49" charset="0"/>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lumMod val="50000"/>
                  </a:schemeClr>
                </a:solidFill>
              </a:rPr>
              <a:t>SQL</a:t>
            </a:r>
            <a:endParaRPr sz="1400" dirty="0">
              <a:solidFill>
                <a:schemeClr val="accent3">
                  <a:lumMod val="50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lumMod val="50000"/>
                  </a:schemeClr>
                </a:solidFill>
              </a:rPr>
              <a:t>RMS.php</a:t>
            </a:r>
            <a:endParaRPr sz="1400" dirty="0">
              <a:solidFill>
                <a:schemeClr val="accent3">
                  <a:lumMod val="50000"/>
                </a:schemeClr>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RMS.sql</a:t>
            </a:r>
            <a:endParaRPr sz="1400" dirty="0">
              <a:solidFill>
                <a:schemeClr val="accent3"/>
              </a:solidFill>
            </a:endParaRPr>
          </a:p>
        </p:txBody>
      </p:sp>
      <p:pic>
        <p:nvPicPr>
          <p:cNvPr id="6" name="Image 5">
            <a:extLst>
              <a:ext uri="{FF2B5EF4-FFF2-40B4-BE49-F238E27FC236}">
                <a16:creationId xmlns:a16="http://schemas.microsoft.com/office/drawing/2014/main" id="{2C11C79D-8679-789B-DA8B-F6972BB55B38}"/>
              </a:ext>
            </a:extLst>
          </p:cNvPr>
          <p:cNvPicPr>
            <a:picLocks noChangeAspect="1"/>
          </p:cNvPicPr>
          <p:nvPr/>
        </p:nvPicPr>
        <p:blipFill>
          <a:blip r:embed="rId3"/>
          <a:stretch>
            <a:fillRect/>
          </a:stretch>
        </p:blipFill>
        <p:spPr>
          <a:xfrm>
            <a:off x="3156193" y="2565949"/>
            <a:ext cx="2734057" cy="1994851"/>
          </a:xfrm>
          <a:prstGeom prst="rect">
            <a:avLst/>
          </a:prstGeom>
        </p:spPr>
      </p:pic>
    </p:spTree>
    <p:extLst>
      <p:ext uri="{BB962C8B-B14F-4D97-AF65-F5344CB8AC3E}">
        <p14:creationId xmlns:p14="http://schemas.microsoft.com/office/powerpoint/2010/main" val="277036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grpSp>
        <p:nvGrpSpPr>
          <p:cNvPr id="2280" name="Google Shape;2280;p39"/>
          <p:cNvGrpSpPr/>
          <p:nvPr/>
        </p:nvGrpSpPr>
        <p:grpSpPr>
          <a:xfrm>
            <a:off x="-1825649" y="3143212"/>
            <a:ext cx="6203950" cy="565150"/>
            <a:chOff x="1168401" y="2498362"/>
            <a:chExt cx="6203950" cy="565150"/>
          </a:xfrm>
        </p:grpSpPr>
        <p:sp>
          <p:nvSpPr>
            <p:cNvPr id="2281" name="Google Shape;2281;p39"/>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9"/>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9"/>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9"/>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9"/>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9"/>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9"/>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9"/>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9"/>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9"/>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9"/>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9"/>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9"/>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9"/>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9"/>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9"/>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9"/>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9"/>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9"/>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9"/>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9"/>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9"/>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9"/>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9"/>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9"/>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9"/>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9"/>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9"/>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9"/>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2" name="Google Shape;2322;p39"/>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3" name="Google Shape;2323;p39"/>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9"/>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9"/>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9"/>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9"/>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9"/>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41" name="Google Shape;2341;p39"/>
          <p:cNvSpPr txBox="1">
            <a:spLocks noGrp="1"/>
          </p:cNvSpPr>
          <p:nvPr>
            <p:ph type="title"/>
          </p:nvPr>
        </p:nvSpPr>
        <p:spPr>
          <a:xfrm>
            <a:off x="2374500" y="1044275"/>
            <a:ext cx="4395000" cy="7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cxnSp>
        <p:nvCxnSpPr>
          <p:cNvPr id="2343" name="Google Shape;2343;p39"/>
          <p:cNvCxnSpPr>
            <a:endCxn id="2341" idx="0"/>
          </p:cNvCxnSpPr>
          <p:nvPr/>
        </p:nvCxnSpPr>
        <p:spPr>
          <a:xfrm>
            <a:off x="4572000" y="-236725"/>
            <a:ext cx="0" cy="1281000"/>
          </a:xfrm>
          <a:prstGeom prst="straightConnector1">
            <a:avLst/>
          </a:prstGeom>
          <a:noFill/>
          <a:ln w="9525" cap="flat" cmpd="sng">
            <a:solidFill>
              <a:schemeClr val="dk1"/>
            </a:solidFill>
            <a:prstDash val="solid"/>
            <a:round/>
            <a:headEnd type="none" w="med" len="med"/>
            <a:tailEnd type="diamond" w="med" len="med"/>
          </a:ln>
        </p:spPr>
      </p:cxnSp>
      <p:grpSp>
        <p:nvGrpSpPr>
          <p:cNvPr id="2344" name="Google Shape;2344;p39"/>
          <p:cNvGrpSpPr/>
          <p:nvPr/>
        </p:nvGrpSpPr>
        <p:grpSpPr>
          <a:xfrm>
            <a:off x="0" y="3593000"/>
            <a:ext cx="9186902" cy="1703200"/>
            <a:chOff x="0" y="3593000"/>
            <a:chExt cx="9186902" cy="1703200"/>
          </a:xfrm>
        </p:grpSpPr>
        <p:sp>
          <p:nvSpPr>
            <p:cNvPr id="2345" name="Google Shape;2345;p39"/>
            <p:cNvSpPr/>
            <p:nvPr/>
          </p:nvSpPr>
          <p:spPr>
            <a:xfrm>
              <a:off x="0" y="3593000"/>
              <a:ext cx="9186902" cy="1702900"/>
            </a:xfrm>
            <a:custGeom>
              <a:avLst/>
              <a:gdLst/>
              <a:ahLst/>
              <a:cxnLst/>
              <a:rect l="l" t="t" r="r" b="b"/>
              <a:pathLst>
                <a:path w="4160" h="775" extrusionOk="0">
                  <a:moveTo>
                    <a:pt x="1292" y="51"/>
                  </a:moveTo>
                  <a:cubicBezTo>
                    <a:pt x="1292" y="39"/>
                    <a:pt x="1292" y="39"/>
                    <a:pt x="1292" y="39"/>
                  </a:cubicBezTo>
                  <a:cubicBezTo>
                    <a:pt x="1283" y="39"/>
                    <a:pt x="1283" y="39"/>
                    <a:pt x="1283" y="39"/>
                  </a:cubicBezTo>
                  <a:cubicBezTo>
                    <a:pt x="1283" y="21"/>
                    <a:pt x="1283" y="21"/>
                    <a:pt x="1283" y="21"/>
                  </a:cubicBezTo>
                  <a:cubicBezTo>
                    <a:pt x="1283" y="9"/>
                    <a:pt x="1274" y="0"/>
                    <a:pt x="1262" y="0"/>
                  </a:cubicBezTo>
                  <a:cubicBezTo>
                    <a:pt x="1049" y="0"/>
                    <a:pt x="1049" y="0"/>
                    <a:pt x="1049" y="0"/>
                  </a:cubicBezTo>
                  <a:cubicBezTo>
                    <a:pt x="1038" y="0"/>
                    <a:pt x="1029" y="9"/>
                    <a:pt x="1029" y="21"/>
                  </a:cubicBezTo>
                  <a:cubicBezTo>
                    <a:pt x="1029" y="39"/>
                    <a:pt x="1029" y="39"/>
                    <a:pt x="1029" y="39"/>
                  </a:cubicBezTo>
                  <a:cubicBezTo>
                    <a:pt x="1020" y="39"/>
                    <a:pt x="1020" y="39"/>
                    <a:pt x="1020" y="39"/>
                  </a:cubicBezTo>
                  <a:cubicBezTo>
                    <a:pt x="1020" y="51"/>
                    <a:pt x="1020" y="51"/>
                    <a:pt x="1020" y="51"/>
                  </a:cubicBezTo>
                  <a:cubicBezTo>
                    <a:pt x="0" y="51"/>
                    <a:pt x="0" y="51"/>
                    <a:pt x="0" y="51"/>
                  </a:cubicBezTo>
                  <a:cubicBezTo>
                    <a:pt x="0" y="55"/>
                    <a:pt x="0" y="55"/>
                    <a:pt x="0" y="55"/>
                  </a:cubicBezTo>
                  <a:cubicBezTo>
                    <a:pt x="0" y="55"/>
                    <a:pt x="0" y="55"/>
                    <a:pt x="0" y="55"/>
                  </a:cubicBezTo>
                  <a:cubicBezTo>
                    <a:pt x="0" y="475"/>
                    <a:pt x="0" y="475"/>
                    <a:pt x="0" y="475"/>
                  </a:cubicBezTo>
                  <a:cubicBezTo>
                    <a:pt x="27" y="475"/>
                    <a:pt x="27" y="475"/>
                    <a:pt x="27" y="475"/>
                  </a:cubicBezTo>
                  <a:cubicBezTo>
                    <a:pt x="110" y="475"/>
                    <a:pt x="110" y="475"/>
                    <a:pt x="110" y="475"/>
                  </a:cubicBezTo>
                  <a:cubicBezTo>
                    <a:pt x="136" y="475"/>
                    <a:pt x="136" y="475"/>
                    <a:pt x="136" y="475"/>
                  </a:cubicBezTo>
                  <a:cubicBezTo>
                    <a:pt x="136" y="340"/>
                    <a:pt x="469" y="230"/>
                    <a:pt x="882" y="229"/>
                  </a:cubicBezTo>
                  <a:cubicBezTo>
                    <a:pt x="1301" y="230"/>
                    <a:pt x="1638" y="340"/>
                    <a:pt x="1638" y="475"/>
                  </a:cubicBezTo>
                  <a:cubicBezTo>
                    <a:pt x="1644" y="475"/>
                    <a:pt x="1644" y="475"/>
                    <a:pt x="1644" y="475"/>
                  </a:cubicBezTo>
                  <a:cubicBezTo>
                    <a:pt x="1759" y="475"/>
                    <a:pt x="1759" y="475"/>
                    <a:pt x="1759" y="475"/>
                  </a:cubicBezTo>
                  <a:cubicBezTo>
                    <a:pt x="1759" y="775"/>
                    <a:pt x="1759" y="775"/>
                    <a:pt x="1759" y="775"/>
                  </a:cubicBezTo>
                  <a:cubicBezTo>
                    <a:pt x="1763" y="775"/>
                    <a:pt x="1763" y="775"/>
                    <a:pt x="1763" y="775"/>
                  </a:cubicBezTo>
                  <a:cubicBezTo>
                    <a:pt x="2386" y="775"/>
                    <a:pt x="2386" y="775"/>
                    <a:pt x="2386" y="775"/>
                  </a:cubicBezTo>
                  <a:cubicBezTo>
                    <a:pt x="2390" y="775"/>
                    <a:pt x="2390" y="775"/>
                    <a:pt x="2390" y="775"/>
                  </a:cubicBezTo>
                  <a:cubicBezTo>
                    <a:pt x="2390" y="475"/>
                    <a:pt x="2390" y="475"/>
                    <a:pt x="2390" y="475"/>
                  </a:cubicBezTo>
                  <a:cubicBezTo>
                    <a:pt x="2505" y="475"/>
                    <a:pt x="2505" y="475"/>
                    <a:pt x="2505" y="475"/>
                  </a:cubicBezTo>
                  <a:cubicBezTo>
                    <a:pt x="2511" y="475"/>
                    <a:pt x="2511" y="475"/>
                    <a:pt x="2511" y="475"/>
                  </a:cubicBezTo>
                  <a:cubicBezTo>
                    <a:pt x="2511" y="340"/>
                    <a:pt x="2849" y="230"/>
                    <a:pt x="3267" y="229"/>
                  </a:cubicBezTo>
                  <a:cubicBezTo>
                    <a:pt x="3680" y="230"/>
                    <a:pt x="4014" y="340"/>
                    <a:pt x="4014" y="475"/>
                  </a:cubicBezTo>
                  <a:cubicBezTo>
                    <a:pt x="4039" y="475"/>
                    <a:pt x="4039" y="475"/>
                    <a:pt x="4039" y="475"/>
                  </a:cubicBezTo>
                  <a:cubicBezTo>
                    <a:pt x="4133" y="475"/>
                    <a:pt x="4133" y="475"/>
                    <a:pt x="4133" y="475"/>
                  </a:cubicBezTo>
                  <a:cubicBezTo>
                    <a:pt x="4160" y="475"/>
                    <a:pt x="4160" y="475"/>
                    <a:pt x="4160" y="475"/>
                  </a:cubicBezTo>
                  <a:cubicBezTo>
                    <a:pt x="4160" y="184"/>
                    <a:pt x="4160" y="184"/>
                    <a:pt x="4160" y="184"/>
                  </a:cubicBezTo>
                  <a:cubicBezTo>
                    <a:pt x="4160" y="175"/>
                    <a:pt x="4160" y="175"/>
                    <a:pt x="4160" y="175"/>
                  </a:cubicBezTo>
                  <a:cubicBezTo>
                    <a:pt x="4160" y="173"/>
                    <a:pt x="4160" y="173"/>
                    <a:pt x="4160" y="173"/>
                  </a:cubicBezTo>
                  <a:cubicBezTo>
                    <a:pt x="4160" y="137"/>
                    <a:pt x="4160" y="137"/>
                    <a:pt x="4160" y="137"/>
                  </a:cubicBezTo>
                  <a:cubicBezTo>
                    <a:pt x="4160" y="129"/>
                    <a:pt x="4160" y="129"/>
                    <a:pt x="4160" y="129"/>
                  </a:cubicBezTo>
                  <a:cubicBezTo>
                    <a:pt x="4160" y="121"/>
                    <a:pt x="4160" y="121"/>
                    <a:pt x="4160" y="121"/>
                  </a:cubicBezTo>
                  <a:cubicBezTo>
                    <a:pt x="4160" y="60"/>
                    <a:pt x="4160" y="60"/>
                    <a:pt x="4160" y="60"/>
                  </a:cubicBezTo>
                  <a:cubicBezTo>
                    <a:pt x="4160" y="55"/>
                    <a:pt x="4160" y="55"/>
                    <a:pt x="4160" y="55"/>
                  </a:cubicBezTo>
                  <a:cubicBezTo>
                    <a:pt x="4160" y="51"/>
                    <a:pt x="4160" y="51"/>
                    <a:pt x="4160" y="51"/>
                  </a:cubicBezTo>
                  <a:lnTo>
                    <a:pt x="1292" y="51"/>
                  </a:lnTo>
                  <a:close/>
                  <a:moveTo>
                    <a:pt x="1239" y="2"/>
                  </a:moveTo>
                  <a:cubicBezTo>
                    <a:pt x="1262" y="2"/>
                    <a:pt x="1262" y="2"/>
                    <a:pt x="1262" y="2"/>
                  </a:cubicBezTo>
                  <a:cubicBezTo>
                    <a:pt x="1272" y="2"/>
                    <a:pt x="1281" y="10"/>
                    <a:pt x="1281" y="21"/>
                  </a:cubicBezTo>
                  <a:cubicBezTo>
                    <a:pt x="1281" y="39"/>
                    <a:pt x="1281" y="39"/>
                    <a:pt x="1281" y="39"/>
                  </a:cubicBezTo>
                  <a:cubicBezTo>
                    <a:pt x="1239" y="39"/>
                    <a:pt x="1239" y="39"/>
                    <a:pt x="1239" y="39"/>
                  </a:cubicBezTo>
                  <a:lnTo>
                    <a:pt x="1239" y="2"/>
                  </a:lnTo>
                  <a:close/>
                  <a:moveTo>
                    <a:pt x="1197" y="2"/>
                  </a:moveTo>
                  <a:cubicBezTo>
                    <a:pt x="1237" y="2"/>
                    <a:pt x="1237" y="2"/>
                    <a:pt x="1237" y="2"/>
                  </a:cubicBezTo>
                  <a:cubicBezTo>
                    <a:pt x="1237" y="39"/>
                    <a:pt x="1237" y="39"/>
                    <a:pt x="1237" y="39"/>
                  </a:cubicBezTo>
                  <a:cubicBezTo>
                    <a:pt x="1197" y="39"/>
                    <a:pt x="1197" y="39"/>
                    <a:pt x="1197" y="39"/>
                  </a:cubicBezTo>
                  <a:lnTo>
                    <a:pt x="1197" y="2"/>
                  </a:lnTo>
                  <a:close/>
                  <a:moveTo>
                    <a:pt x="1155" y="2"/>
                  </a:moveTo>
                  <a:cubicBezTo>
                    <a:pt x="1196" y="2"/>
                    <a:pt x="1196" y="2"/>
                    <a:pt x="1196" y="2"/>
                  </a:cubicBezTo>
                  <a:cubicBezTo>
                    <a:pt x="1196" y="39"/>
                    <a:pt x="1196" y="39"/>
                    <a:pt x="1196" y="39"/>
                  </a:cubicBezTo>
                  <a:cubicBezTo>
                    <a:pt x="1155" y="39"/>
                    <a:pt x="1155" y="39"/>
                    <a:pt x="1155" y="39"/>
                  </a:cubicBezTo>
                  <a:lnTo>
                    <a:pt x="1155" y="2"/>
                  </a:lnTo>
                  <a:close/>
                  <a:moveTo>
                    <a:pt x="1117" y="2"/>
                  </a:moveTo>
                  <a:cubicBezTo>
                    <a:pt x="1153" y="2"/>
                    <a:pt x="1153" y="2"/>
                    <a:pt x="1153" y="2"/>
                  </a:cubicBezTo>
                  <a:cubicBezTo>
                    <a:pt x="1153" y="39"/>
                    <a:pt x="1153" y="39"/>
                    <a:pt x="1153" y="39"/>
                  </a:cubicBezTo>
                  <a:cubicBezTo>
                    <a:pt x="1117" y="39"/>
                    <a:pt x="1117" y="39"/>
                    <a:pt x="1117" y="39"/>
                  </a:cubicBezTo>
                  <a:lnTo>
                    <a:pt x="1117" y="2"/>
                  </a:lnTo>
                  <a:close/>
                  <a:moveTo>
                    <a:pt x="1075" y="2"/>
                  </a:moveTo>
                  <a:cubicBezTo>
                    <a:pt x="1115" y="2"/>
                    <a:pt x="1115" y="2"/>
                    <a:pt x="1115" y="2"/>
                  </a:cubicBezTo>
                  <a:cubicBezTo>
                    <a:pt x="1115" y="39"/>
                    <a:pt x="1115" y="39"/>
                    <a:pt x="1115" y="39"/>
                  </a:cubicBezTo>
                  <a:cubicBezTo>
                    <a:pt x="1075" y="39"/>
                    <a:pt x="1075" y="39"/>
                    <a:pt x="1075" y="39"/>
                  </a:cubicBezTo>
                  <a:lnTo>
                    <a:pt x="1075" y="2"/>
                  </a:lnTo>
                  <a:close/>
                  <a:moveTo>
                    <a:pt x="1031" y="21"/>
                  </a:moveTo>
                  <a:cubicBezTo>
                    <a:pt x="1031" y="10"/>
                    <a:pt x="1039" y="2"/>
                    <a:pt x="1049" y="2"/>
                  </a:cubicBezTo>
                  <a:cubicBezTo>
                    <a:pt x="1073" y="2"/>
                    <a:pt x="1073" y="2"/>
                    <a:pt x="1073" y="2"/>
                  </a:cubicBezTo>
                  <a:cubicBezTo>
                    <a:pt x="1073" y="39"/>
                    <a:pt x="1073" y="39"/>
                    <a:pt x="1073" y="39"/>
                  </a:cubicBezTo>
                  <a:cubicBezTo>
                    <a:pt x="1031" y="39"/>
                    <a:pt x="1031" y="39"/>
                    <a:pt x="1031" y="39"/>
                  </a:cubicBezTo>
                  <a:lnTo>
                    <a:pt x="1031"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9"/>
            <p:cNvSpPr/>
            <p:nvPr/>
          </p:nvSpPr>
          <p:spPr>
            <a:xfrm>
              <a:off x="0" y="4601525"/>
              <a:ext cx="297900" cy="68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2347" name="Google Shape;2347;p39"/>
            <p:cNvSpPr/>
            <p:nvPr/>
          </p:nvSpPr>
          <p:spPr>
            <a:xfrm>
              <a:off x="3867063" y="4630500"/>
              <a:ext cx="14316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nvGrpSpPr>
            <p:cNvPr id="2348" name="Google Shape;2348;p39"/>
            <p:cNvGrpSpPr/>
            <p:nvPr/>
          </p:nvGrpSpPr>
          <p:grpSpPr>
            <a:xfrm>
              <a:off x="109020" y="4065169"/>
              <a:ext cx="8197094" cy="1044961"/>
              <a:chOff x="69670" y="3912769"/>
              <a:chExt cx="8197094" cy="1044961"/>
            </a:xfrm>
          </p:grpSpPr>
          <p:sp>
            <p:nvSpPr>
              <p:cNvPr id="2349" name="Google Shape;2349;p39"/>
              <p:cNvSpPr/>
              <p:nvPr/>
            </p:nvSpPr>
            <p:spPr>
              <a:xfrm>
                <a:off x="3676701" y="3933410"/>
                <a:ext cx="10578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9"/>
              <p:cNvSpPr/>
              <p:nvPr/>
            </p:nvSpPr>
            <p:spPr>
              <a:xfrm>
                <a:off x="105792"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9"/>
              <p:cNvSpPr/>
              <p:nvPr/>
            </p:nvSpPr>
            <p:spPr>
              <a:xfrm>
                <a:off x="229639" y="4041776"/>
                <a:ext cx="103206" cy="43863"/>
              </a:xfrm>
              <a:custGeom>
                <a:avLst/>
                <a:gdLst/>
                <a:ahLst/>
                <a:cxnLst/>
                <a:rect l="l" t="t" r="r" b="b"/>
                <a:pathLst>
                  <a:path w="47" h="20" extrusionOk="0">
                    <a:moveTo>
                      <a:pt x="43" y="0"/>
                    </a:moveTo>
                    <a:cubicBezTo>
                      <a:pt x="5" y="0"/>
                      <a:pt x="5" y="0"/>
                      <a:pt x="5" y="0"/>
                    </a:cubicBezTo>
                    <a:cubicBezTo>
                      <a:pt x="2" y="0"/>
                      <a:pt x="0" y="2"/>
                      <a:pt x="0" y="5"/>
                    </a:cubicBezTo>
                    <a:cubicBezTo>
                      <a:pt x="0" y="16"/>
                      <a:pt x="0" y="16"/>
                      <a:pt x="0" y="16"/>
                    </a:cubicBezTo>
                    <a:cubicBezTo>
                      <a:pt x="0" y="18"/>
                      <a:pt x="2" y="20"/>
                      <a:pt x="5" y="20"/>
                    </a:cubicBezTo>
                    <a:cubicBezTo>
                      <a:pt x="43" y="20"/>
                      <a:pt x="43" y="20"/>
                      <a:pt x="43" y="20"/>
                    </a:cubicBezTo>
                    <a:cubicBezTo>
                      <a:pt x="45" y="20"/>
                      <a:pt x="47" y="18"/>
                      <a:pt x="47" y="16"/>
                    </a:cubicBezTo>
                    <a:cubicBezTo>
                      <a:pt x="47" y="5"/>
                      <a:pt x="47" y="5"/>
                      <a:pt x="47" y="5"/>
                    </a:cubicBezTo>
                    <a:cubicBezTo>
                      <a:pt x="47"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9"/>
              <p:cNvSpPr/>
              <p:nvPr/>
            </p:nvSpPr>
            <p:spPr>
              <a:xfrm>
                <a:off x="69670" y="4168204"/>
                <a:ext cx="103206" cy="4386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9"/>
              <p:cNvSpPr/>
              <p:nvPr/>
            </p:nvSpPr>
            <p:spPr>
              <a:xfrm>
                <a:off x="3914073" y="4018556"/>
                <a:ext cx="10578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9"/>
              <p:cNvSpPr/>
              <p:nvPr/>
            </p:nvSpPr>
            <p:spPr>
              <a:xfrm>
                <a:off x="3343864" y="4064998"/>
                <a:ext cx="103206" cy="46443"/>
              </a:xfrm>
              <a:custGeom>
                <a:avLst/>
                <a:gdLst/>
                <a:ahLst/>
                <a:cxnLst/>
                <a:rect l="l" t="t" r="r" b="b"/>
                <a:pathLst>
                  <a:path w="47" h="21" extrusionOk="0">
                    <a:moveTo>
                      <a:pt x="42" y="0"/>
                    </a:moveTo>
                    <a:cubicBezTo>
                      <a:pt x="4" y="0"/>
                      <a:pt x="4" y="0"/>
                      <a:pt x="4" y="0"/>
                    </a:cubicBezTo>
                    <a:cubicBezTo>
                      <a:pt x="2" y="0"/>
                      <a:pt x="0" y="2"/>
                      <a:pt x="0" y="5"/>
                    </a:cubicBezTo>
                    <a:cubicBezTo>
                      <a:pt x="0" y="16"/>
                      <a:pt x="0" y="16"/>
                      <a:pt x="0" y="16"/>
                    </a:cubicBezTo>
                    <a:cubicBezTo>
                      <a:pt x="0" y="18"/>
                      <a:pt x="2" y="21"/>
                      <a:pt x="4" y="21"/>
                    </a:cubicBezTo>
                    <a:cubicBezTo>
                      <a:pt x="42" y="21"/>
                      <a:pt x="42" y="21"/>
                      <a:pt x="42" y="21"/>
                    </a:cubicBezTo>
                    <a:cubicBezTo>
                      <a:pt x="44" y="21"/>
                      <a:pt x="47" y="18"/>
                      <a:pt x="47" y="16"/>
                    </a:cubicBezTo>
                    <a:cubicBezTo>
                      <a:pt x="47" y="5"/>
                      <a:pt x="47" y="5"/>
                      <a:pt x="47" y="5"/>
                    </a:cubicBezTo>
                    <a:cubicBezTo>
                      <a:pt x="47" y="2"/>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9"/>
              <p:cNvSpPr/>
              <p:nvPr/>
            </p:nvSpPr>
            <p:spPr>
              <a:xfrm>
                <a:off x="3952776" y="4591349"/>
                <a:ext cx="103206" cy="46443"/>
              </a:xfrm>
              <a:custGeom>
                <a:avLst/>
                <a:gdLst/>
                <a:ahLst/>
                <a:cxnLst/>
                <a:rect l="l" t="t" r="r" b="b"/>
                <a:pathLst>
                  <a:path w="47" h="21" extrusionOk="0">
                    <a:moveTo>
                      <a:pt x="42" y="0"/>
                    </a:moveTo>
                    <a:cubicBezTo>
                      <a:pt x="5" y="0"/>
                      <a:pt x="5" y="0"/>
                      <a:pt x="5" y="0"/>
                    </a:cubicBezTo>
                    <a:cubicBezTo>
                      <a:pt x="2" y="0"/>
                      <a:pt x="0" y="2"/>
                      <a:pt x="0" y="5"/>
                    </a:cubicBezTo>
                    <a:cubicBezTo>
                      <a:pt x="0" y="16"/>
                      <a:pt x="0" y="16"/>
                      <a:pt x="0" y="16"/>
                    </a:cubicBezTo>
                    <a:cubicBezTo>
                      <a:pt x="0" y="18"/>
                      <a:pt x="2" y="21"/>
                      <a:pt x="5" y="21"/>
                    </a:cubicBezTo>
                    <a:cubicBezTo>
                      <a:pt x="42" y="21"/>
                      <a:pt x="42" y="21"/>
                      <a:pt x="42" y="21"/>
                    </a:cubicBezTo>
                    <a:cubicBezTo>
                      <a:pt x="45" y="21"/>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9"/>
              <p:cNvSpPr/>
              <p:nvPr/>
            </p:nvSpPr>
            <p:spPr>
              <a:xfrm>
                <a:off x="395277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9"/>
              <p:cNvSpPr/>
              <p:nvPr/>
            </p:nvSpPr>
            <p:spPr>
              <a:xfrm>
                <a:off x="4112745" y="4648112"/>
                <a:ext cx="103206" cy="46443"/>
              </a:xfrm>
              <a:custGeom>
                <a:avLst/>
                <a:gdLst/>
                <a:ahLst/>
                <a:cxnLst/>
                <a:rect l="l" t="t" r="r" b="b"/>
                <a:pathLst>
                  <a:path w="47" h="21" extrusionOk="0">
                    <a:moveTo>
                      <a:pt x="42" y="0"/>
                    </a:moveTo>
                    <a:cubicBezTo>
                      <a:pt x="5" y="0"/>
                      <a:pt x="5" y="0"/>
                      <a:pt x="5" y="0"/>
                    </a:cubicBezTo>
                    <a:cubicBezTo>
                      <a:pt x="2" y="0"/>
                      <a:pt x="0" y="3"/>
                      <a:pt x="0" y="5"/>
                    </a:cubicBezTo>
                    <a:cubicBezTo>
                      <a:pt x="0" y="16"/>
                      <a:pt x="0" y="16"/>
                      <a:pt x="0" y="16"/>
                    </a:cubicBezTo>
                    <a:cubicBezTo>
                      <a:pt x="0" y="19"/>
                      <a:pt x="2" y="21"/>
                      <a:pt x="5"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9"/>
              <p:cNvSpPr/>
              <p:nvPr/>
            </p:nvSpPr>
            <p:spPr>
              <a:xfrm>
                <a:off x="5255744" y="3982434"/>
                <a:ext cx="105786" cy="43863"/>
              </a:xfrm>
              <a:custGeom>
                <a:avLst/>
                <a:gdLst/>
                <a:ahLst/>
                <a:cxnLst/>
                <a:rect l="l" t="t" r="r" b="b"/>
                <a:pathLst>
                  <a:path w="48" h="20" extrusionOk="0">
                    <a:moveTo>
                      <a:pt x="43" y="0"/>
                    </a:moveTo>
                    <a:cubicBezTo>
                      <a:pt x="5" y="0"/>
                      <a:pt x="5" y="0"/>
                      <a:pt x="5" y="0"/>
                    </a:cubicBezTo>
                    <a:cubicBezTo>
                      <a:pt x="3" y="0"/>
                      <a:pt x="0" y="2"/>
                      <a:pt x="0" y="4"/>
                    </a:cubicBezTo>
                    <a:cubicBezTo>
                      <a:pt x="0" y="15"/>
                      <a:pt x="0" y="15"/>
                      <a:pt x="0" y="15"/>
                    </a:cubicBezTo>
                    <a:cubicBezTo>
                      <a:pt x="0" y="18"/>
                      <a:pt x="3" y="20"/>
                      <a:pt x="5" y="20"/>
                    </a:cubicBezTo>
                    <a:cubicBezTo>
                      <a:pt x="43" y="20"/>
                      <a:pt x="43" y="20"/>
                      <a:pt x="43" y="20"/>
                    </a:cubicBezTo>
                    <a:cubicBezTo>
                      <a:pt x="45" y="20"/>
                      <a:pt x="48" y="18"/>
                      <a:pt x="48" y="15"/>
                    </a:cubicBezTo>
                    <a:cubicBezTo>
                      <a:pt x="48" y="4"/>
                      <a:pt x="48" y="4"/>
                      <a:pt x="48" y="4"/>
                    </a:cubicBezTo>
                    <a:cubicBezTo>
                      <a:pt x="48"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9"/>
              <p:cNvSpPr/>
              <p:nvPr/>
            </p:nvSpPr>
            <p:spPr>
              <a:xfrm>
                <a:off x="8163558" y="391276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9"/>
              <p:cNvSpPr/>
              <p:nvPr/>
            </p:nvSpPr>
            <p:spPr>
              <a:xfrm>
                <a:off x="4868724" y="479001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9"/>
              <p:cNvSpPr/>
              <p:nvPr/>
            </p:nvSpPr>
            <p:spPr>
              <a:xfrm>
                <a:off x="4572009" y="4578447"/>
                <a:ext cx="103206" cy="43863"/>
              </a:xfrm>
              <a:custGeom>
                <a:avLst/>
                <a:gdLst/>
                <a:ahLst/>
                <a:cxnLst/>
                <a:rect l="l" t="t" r="r" b="b"/>
                <a:pathLst>
                  <a:path w="47" h="20" extrusionOk="0">
                    <a:moveTo>
                      <a:pt x="42" y="0"/>
                    </a:moveTo>
                    <a:cubicBezTo>
                      <a:pt x="5" y="0"/>
                      <a:pt x="5" y="0"/>
                      <a:pt x="5" y="0"/>
                    </a:cubicBezTo>
                    <a:cubicBezTo>
                      <a:pt x="2" y="0"/>
                      <a:pt x="0" y="2"/>
                      <a:pt x="0" y="4"/>
                    </a:cubicBezTo>
                    <a:cubicBezTo>
                      <a:pt x="0" y="15"/>
                      <a:pt x="0" y="15"/>
                      <a:pt x="0" y="15"/>
                    </a:cubicBezTo>
                    <a:cubicBezTo>
                      <a:pt x="0" y="18"/>
                      <a:pt x="2" y="20"/>
                      <a:pt x="5" y="20"/>
                    </a:cubicBezTo>
                    <a:cubicBezTo>
                      <a:pt x="42" y="20"/>
                      <a:pt x="42" y="20"/>
                      <a:pt x="42" y="20"/>
                    </a:cubicBezTo>
                    <a:cubicBezTo>
                      <a:pt x="45" y="20"/>
                      <a:pt x="47" y="18"/>
                      <a:pt x="47" y="15"/>
                    </a:cubicBezTo>
                    <a:cubicBezTo>
                      <a:pt x="47" y="4"/>
                      <a:pt x="47" y="4"/>
                      <a:pt x="47" y="4"/>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9"/>
              <p:cNvSpPr/>
              <p:nvPr/>
            </p:nvSpPr>
            <p:spPr>
              <a:xfrm>
                <a:off x="4270132" y="4294631"/>
                <a:ext cx="10320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9"/>
              <p:cNvSpPr/>
              <p:nvPr/>
            </p:nvSpPr>
            <p:spPr>
              <a:xfrm>
                <a:off x="471133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9"/>
              <p:cNvSpPr/>
              <p:nvPr/>
            </p:nvSpPr>
            <p:spPr>
              <a:xfrm>
                <a:off x="4316574" y="4911287"/>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9"/>
              <p:cNvSpPr/>
              <p:nvPr/>
            </p:nvSpPr>
            <p:spPr>
              <a:xfrm>
                <a:off x="4572009" y="4831302"/>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4" y="21"/>
                      <a:pt x="47" y="19"/>
                      <a:pt x="47" y="16"/>
                    </a:cubicBezTo>
                    <a:cubicBezTo>
                      <a:pt x="47" y="5"/>
                      <a:pt x="47" y="5"/>
                      <a:pt x="47" y="5"/>
                    </a:cubicBezTo>
                    <a:cubicBezTo>
                      <a:pt x="47" y="3"/>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9"/>
              <p:cNvSpPr/>
              <p:nvPr/>
            </p:nvSpPr>
            <p:spPr>
              <a:xfrm>
                <a:off x="4711336" y="4178525"/>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9"/>
              <p:cNvSpPr/>
              <p:nvPr/>
            </p:nvSpPr>
            <p:spPr>
              <a:xfrm>
                <a:off x="5000311" y="4178525"/>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9"/>
              <p:cNvSpPr/>
              <p:nvPr/>
            </p:nvSpPr>
            <p:spPr>
              <a:xfrm>
                <a:off x="5000311" y="4374616"/>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9"/>
              <p:cNvSpPr/>
              <p:nvPr/>
            </p:nvSpPr>
            <p:spPr>
              <a:xfrm>
                <a:off x="3795387"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70" name="Google Shape;2370;p39"/>
            <p:cNvSpPr/>
            <p:nvPr/>
          </p:nvSpPr>
          <p:spPr>
            <a:xfrm>
              <a:off x="8865900" y="4630500"/>
              <a:ext cx="3210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grpSp>
        <p:nvGrpSpPr>
          <p:cNvPr id="2371" name="Google Shape;2371;p39"/>
          <p:cNvGrpSpPr/>
          <p:nvPr/>
        </p:nvGrpSpPr>
        <p:grpSpPr>
          <a:xfrm>
            <a:off x="7088110" y="2631244"/>
            <a:ext cx="1226485" cy="1077101"/>
            <a:chOff x="7410610" y="2637069"/>
            <a:chExt cx="1226485" cy="1077101"/>
          </a:xfrm>
        </p:grpSpPr>
        <p:grpSp>
          <p:nvGrpSpPr>
            <p:cNvPr id="2372" name="Google Shape;2372;p39"/>
            <p:cNvGrpSpPr/>
            <p:nvPr/>
          </p:nvGrpSpPr>
          <p:grpSpPr>
            <a:xfrm>
              <a:off x="8386635" y="3027970"/>
              <a:ext cx="250461" cy="686200"/>
              <a:chOff x="6178550" y="415926"/>
              <a:chExt cx="774700" cy="2122487"/>
            </a:xfrm>
          </p:grpSpPr>
          <p:sp>
            <p:nvSpPr>
              <p:cNvPr id="2373" name="Google Shape;2373;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81" name="Google Shape;2381;p39"/>
            <p:cNvGrpSpPr/>
            <p:nvPr/>
          </p:nvGrpSpPr>
          <p:grpSpPr>
            <a:xfrm>
              <a:off x="7898536" y="2637069"/>
              <a:ext cx="321036" cy="1076950"/>
              <a:chOff x="6178550" y="415926"/>
              <a:chExt cx="774700" cy="2122487"/>
            </a:xfrm>
          </p:grpSpPr>
          <p:sp>
            <p:nvSpPr>
              <p:cNvPr id="2382" name="Google Shape;2382;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90" name="Google Shape;2390;p39"/>
            <p:cNvGrpSpPr/>
            <p:nvPr/>
          </p:nvGrpSpPr>
          <p:grpSpPr>
            <a:xfrm>
              <a:off x="7410610" y="2834495"/>
              <a:ext cx="321036" cy="879559"/>
              <a:chOff x="6178550" y="415926"/>
              <a:chExt cx="774700" cy="2122487"/>
            </a:xfrm>
          </p:grpSpPr>
          <p:sp>
            <p:nvSpPr>
              <p:cNvPr id="2391" name="Google Shape;2391;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6" name="Google Shape;1795;p33">
            <a:extLst>
              <a:ext uri="{FF2B5EF4-FFF2-40B4-BE49-F238E27FC236}">
                <a16:creationId xmlns:a16="http://schemas.microsoft.com/office/drawing/2014/main" id="{2BECC8F5-F556-5936-B00A-4C647BD8D519}"/>
              </a:ext>
            </a:extLst>
          </p:cNvPr>
          <p:cNvSpPr txBox="1">
            <a:spLocks/>
          </p:cNvSpPr>
          <p:nvPr/>
        </p:nvSpPr>
        <p:spPr>
          <a:xfrm>
            <a:off x="2147297" y="1764163"/>
            <a:ext cx="4849405" cy="66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ExtraBold"/>
              <a:buNone/>
              <a:defRPr sz="4300" b="0" i="0" u="none" strike="noStrike" cap="none">
                <a:solidFill>
                  <a:schemeClr val="lt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9pPr>
          </a:lstStyle>
          <a:p>
            <a:r>
              <a:rPr lang="fr-FR" sz="3400" dirty="0">
                <a:solidFill>
                  <a:schemeClr val="tx1"/>
                </a:solidFill>
              </a:rPr>
              <a:t>Problématique</a:t>
            </a:r>
          </a:p>
        </p:txBody>
      </p:sp>
    </p:spTree>
    <p:extLst>
      <p:ext uri="{BB962C8B-B14F-4D97-AF65-F5344CB8AC3E}">
        <p14:creationId xmlns:p14="http://schemas.microsoft.com/office/powerpoint/2010/main" val="15562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grpSp>
        <p:nvGrpSpPr>
          <p:cNvPr id="2280" name="Google Shape;2280;p39"/>
          <p:cNvGrpSpPr/>
          <p:nvPr/>
        </p:nvGrpSpPr>
        <p:grpSpPr>
          <a:xfrm>
            <a:off x="-1825649" y="3143212"/>
            <a:ext cx="6203950" cy="565150"/>
            <a:chOff x="1168401" y="2498362"/>
            <a:chExt cx="6203950" cy="565150"/>
          </a:xfrm>
        </p:grpSpPr>
        <p:sp>
          <p:nvSpPr>
            <p:cNvPr id="2281" name="Google Shape;2281;p39"/>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9"/>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9"/>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9"/>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9"/>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9"/>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9"/>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9"/>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9"/>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9"/>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9"/>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9"/>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9"/>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9"/>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9"/>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9"/>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9"/>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9"/>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9"/>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9"/>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9"/>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9"/>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9"/>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9"/>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9"/>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9"/>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9"/>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9"/>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9"/>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2" name="Google Shape;2322;p39"/>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3" name="Google Shape;2323;p39"/>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9"/>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9"/>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9"/>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9"/>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9"/>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cxnSp>
        <p:nvCxnSpPr>
          <p:cNvPr id="2343" name="Google Shape;2343;p39"/>
          <p:cNvCxnSpPr>
            <a:cxnSpLocks/>
          </p:cNvCxnSpPr>
          <p:nvPr/>
        </p:nvCxnSpPr>
        <p:spPr>
          <a:xfrm>
            <a:off x="4572000" y="-236725"/>
            <a:ext cx="0" cy="1281000"/>
          </a:xfrm>
          <a:prstGeom prst="straightConnector1">
            <a:avLst/>
          </a:prstGeom>
          <a:noFill/>
          <a:ln w="9525" cap="flat" cmpd="sng">
            <a:solidFill>
              <a:schemeClr val="dk1"/>
            </a:solidFill>
            <a:prstDash val="solid"/>
            <a:round/>
            <a:headEnd type="none" w="med" len="med"/>
            <a:tailEnd type="diamond" w="med" len="med"/>
          </a:ln>
        </p:spPr>
      </p:cxnSp>
      <p:grpSp>
        <p:nvGrpSpPr>
          <p:cNvPr id="2344" name="Google Shape;2344;p39"/>
          <p:cNvGrpSpPr/>
          <p:nvPr/>
        </p:nvGrpSpPr>
        <p:grpSpPr>
          <a:xfrm>
            <a:off x="0" y="3593000"/>
            <a:ext cx="9186902" cy="1703200"/>
            <a:chOff x="0" y="3593000"/>
            <a:chExt cx="9186902" cy="1703200"/>
          </a:xfrm>
        </p:grpSpPr>
        <p:sp>
          <p:nvSpPr>
            <p:cNvPr id="2345" name="Google Shape;2345;p39"/>
            <p:cNvSpPr/>
            <p:nvPr/>
          </p:nvSpPr>
          <p:spPr>
            <a:xfrm>
              <a:off x="0" y="3593000"/>
              <a:ext cx="9186902" cy="1702900"/>
            </a:xfrm>
            <a:custGeom>
              <a:avLst/>
              <a:gdLst/>
              <a:ahLst/>
              <a:cxnLst/>
              <a:rect l="l" t="t" r="r" b="b"/>
              <a:pathLst>
                <a:path w="4160" h="775" extrusionOk="0">
                  <a:moveTo>
                    <a:pt x="1292" y="51"/>
                  </a:moveTo>
                  <a:cubicBezTo>
                    <a:pt x="1292" y="39"/>
                    <a:pt x="1292" y="39"/>
                    <a:pt x="1292" y="39"/>
                  </a:cubicBezTo>
                  <a:cubicBezTo>
                    <a:pt x="1283" y="39"/>
                    <a:pt x="1283" y="39"/>
                    <a:pt x="1283" y="39"/>
                  </a:cubicBezTo>
                  <a:cubicBezTo>
                    <a:pt x="1283" y="21"/>
                    <a:pt x="1283" y="21"/>
                    <a:pt x="1283" y="21"/>
                  </a:cubicBezTo>
                  <a:cubicBezTo>
                    <a:pt x="1283" y="9"/>
                    <a:pt x="1274" y="0"/>
                    <a:pt x="1262" y="0"/>
                  </a:cubicBezTo>
                  <a:cubicBezTo>
                    <a:pt x="1049" y="0"/>
                    <a:pt x="1049" y="0"/>
                    <a:pt x="1049" y="0"/>
                  </a:cubicBezTo>
                  <a:cubicBezTo>
                    <a:pt x="1038" y="0"/>
                    <a:pt x="1029" y="9"/>
                    <a:pt x="1029" y="21"/>
                  </a:cubicBezTo>
                  <a:cubicBezTo>
                    <a:pt x="1029" y="39"/>
                    <a:pt x="1029" y="39"/>
                    <a:pt x="1029" y="39"/>
                  </a:cubicBezTo>
                  <a:cubicBezTo>
                    <a:pt x="1020" y="39"/>
                    <a:pt x="1020" y="39"/>
                    <a:pt x="1020" y="39"/>
                  </a:cubicBezTo>
                  <a:cubicBezTo>
                    <a:pt x="1020" y="51"/>
                    <a:pt x="1020" y="51"/>
                    <a:pt x="1020" y="51"/>
                  </a:cubicBezTo>
                  <a:cubicBezTo>
                    <a:pt x="0" y="51"/>
                    <a:pt x="0" y="51"/>
                    <a:pt x="0" y="51"/>
                  </a:cubicBezTo>
                  <a:cubicBezTo>
                    <a:pt x="0" y="55"/>
                    <a:pt x="0" y="55"/>
                    <a:pt x="0" y="55"/>
                  </a:cubicBezTo>
                  <a:cubicBezTo>
                    <a:pt x="0" y="55"/>
                    <a:pt x="0" y="55"/>
                    <a:pt x="0" y="55"/>
                  </a:cubicBezTo>
                  <a:cubicBezTo>
                    <a:pt x="0" y="475"/>
                    <a:pt x="0" y="475"/>
                    <a:pt x="0" y="475"/>
                  </a:cubicBezTo>
                  <a:cubicBezTo>
                    <a:pt x="27" y="475"/>
                    <a:pt x="27" y="475"/>
                    <a:pt x="27" y="475"/>
                  </a:cubicBezTo>
                  <a:cubicBezTo>
                    <a:pt x="110" y="475"/>
                    <a:pt x="110" y="475"/>
                    <a:pt x="110" y="475"/>
                  </a:cubicBezTo>
                  <a:cubicBezTo>
                    <a:pt x="136" y="475"/>
                    <a:pt x="136" y="475"/>
                    <a:pt x="136" y="475"/>
                  </a:cubicBezTo>
                  <a:cubicBezTo>
                    <a:pt x="136" y="340"/>
                    <a:pt x="469" y="230"/>
                    <a:pt x="882" y="229"/>
                  </a:cubicBezTo>
                  <a:cubicBezTo>
                    <a:pt x="1301" y="230"/>
                    <a:pt x="1638" y="340"/>
                    <a:pt x="1638" y="475"/>
                  </a:cubicBezTo>
                  <a:cubicBezTo>
                    <a:pt x="1644" y="475"/>
                    <a:pt x="1644" y="475"/>
                    <a:pt x="1644" y="475"/>
                  </a:cubicBezTo>
                  <a:cubicBezTo>
                    <a:pt x="1759" y="475"/>
                    <a:pt x="1759" y="475"/>
                    <a:pt x="1759" y="475"/>
                  </a:cubicBezTo>
                  <a:cubicBezTo>
                    <a:pt x="1759" y="775"/>
                    <a:pt x="1759" y="775"/>
                    <a:pt x="1759" y="775"/>
                  </a:cubicBezTo>
                  <a:cubicBezTo>
                    <a:pt x="1763" y="775"/>
                    <a:pt x="1763" y="775"/>
                    <a:pt x="1763" y="775"/>
                  </a:cubicBezTo>
                  <a:cubicBezTo>
                    <a:pt x="2386" y="775"/>
                    <a:pt x="2386" y="775"/>
                    <a:pt x="2386" y="775"/>
                  </a:cubicBezTo>
                  <a:cubicBezTo>
                    <a:pt x="2390" y="775"/>
                    <a:pt x="2390" y="775"/>
                    <a:pt x="2390" y="775"/>
                  </a:cubicBezTo>
                  <a:cubicBezTo>
                    <a:pt x="2390" y="475"/>
                    <a:pt x="2390" y="475"/>
                    <a:pt x="2390" y="475"/>
                  </a:cubicBezTo>
                  <a:cubicBezTo>
                    <a:pt x="2505" y="475"/>
                    <a:pt x="2505" y="475"/>
                    <a:pt x="2505" y="475"/>
                  </a:cubicBezTo>
                  <a:cubicBezTo>
                    <a:pt x="2511" y="475"/>
                    <a:pt x="2511" y="475"/>
                    <a:pt x="2511" y="475"/>
                  </a:cubicBezTo>
                  <a:cubicBezTo>
                    <a:pt x="2511" y="340"/>
                    <a:pt x="2849" y="230"/>
                    <a:pt x="3267" y="229"/>
                  </a:cubicBezTo>
                  <a:cubicBezTo>
                    <a:pt x="3680" y="230"/>
                    <a:pt x="4014" y="340"/>
                    <a:pt x="4014" y="475"/>
                  </a:cubicBezTo>
                  <a:cubicBezTo>
                    <a:pt x="4039" y="475"/>
                    <a:pt x="4039" y="475"/>
                    <a:pt x="4039" y="475"/>
                  </a:cubicBezTo>
                  <a:cubicBezTo>
                    <a:pt x="4133" y="475"/>
                    <a:pt x="4133" y="475"/>
                    <a:pt x="4133" y="475"/>
                  </a:cubicBezTo>
                  <a:cubicBezTo>
                    <a:pt x="4160" y="475"/>
                    <a:pt x="4160" y="475"/>
                    <a:pt x="4160" y="475"/>
                  </a:cubicBezTo>
                  <a:cubicBezTo>
                    <a:pt x="4160" y="184"/>
                    <a:pt x="4160" y="184"/>
                    <a:pt x="4160" y="184"/>
                  </a:cubicBezTo>
                  <a:cubicBezTo>
                    <a:pt x="4160" y="175"/>
                    <a:pt x="4160" y="175"/>
                    <a:pt x="4160" y="175"/>
                  </a:cubicBezTo>
                  <a:cubicBezTo>
                    <a:pt x="4160" y="173"/>
                    <a:pt x="4160" y="173"/>
                    <a:pt x="4160" y="173"/>
                  </a:cubicBezTo>
                  <a:cubicBezTo>
                    <a:pt x="4160" y="137"/>
                    <a:pt x="4160" y="137"/>
                    <a:pt x="4160" y="137"/>
                  </a:cubicBezTo>
                  <a:cubicBezTo>
                    <a:pt x="4160" y="129"/>
                    <a:pt x="4160" y="129"/>
                    <a:pt x="4160" y="129"/>
                  </a:cubicBezTo>
                  <a:cubicBezTo>
                    <a:pt x="4160" y="121"/>
                    <a:pt x="4160" y="121"/>
                    <a:pt x="4160" y="121"/>
                  </a:cubicBezTo>
                  <a:cubicBezTo>
                    <a:pt x="4160" y="60"/>
                    <a:pt x="4160" y="60"/>
                    <a:pt x="4160" y="60"/>
                  </a:cubicBezTo>
                  <a:cubicBezTo>
                    <a:pt x="4160" y="55"/>
                    <a:pt x="4160" y="55"/>
                    <a:pt x="4160" y="55"/>
                  </a:cubicBezTo>
                  <a:cubicBezTo>
                    <a:pt x="4160" y="51"/>
                    <a:pt x="4160" y="51"/>
                    <a:pt x="4160" y="51"/>
                  </a:cubicBezTo>
                  <a:lnTo>
                    <a:pt x="1292" y="51"/>
                  </a:lnTo>
                  <a:close/>
                  <a:moveTo>
                    <a:pt x="1239" y="2"/>
                  </a:moveTo>
                  <a:cubicBezTo>
                    <a:pt x="1262" y="2"/>
                    <a:pt x="1262" y="2"/>
                    <a:pt x="1262" y="2"/>
                  </a:cubicBezTo>
                  <a:cubicBezTo>
                    <a:pt x="1272" y="2"/>
                    <a:pt x="1281" y="10"/>
                    <a:pt x="1281" y="21"/>
                  </a:cubicBezTo>
                  <a:cubicBezTo>
                    <a:pt x="1281" y="39"/>
                    <a:pt x="1281" y="39"/>
                    <a:pt x="1281" y="39"/>
                  </a:cubicBezTo>
                  <a:cubicBezTo>
                    <a:pt x="1239" y="39"/>
                    <a:pt x="1239" y="39"/>
                    <a:pt x="1239" y="39"/>
                  </a:cubicBezTo>
                  <a:lnTo>
                    <a:pt x="1239" y="2"/>
                  </a:lnTo>
                  <a:close/>
                  <a:moveTo>
                    <a:pt x="1197" y="2"/>
                  </a:moveTo>
                  <a:cubicBezTo>
                    <a:pt x="1237" y="2"/>
                    <a:pt x="1237" y="2"/>
                    <a:pt x="1237" y="2"/>
                  </a:cubicBezTo>
                  <a:cubicBezTo>
                    <a:pt x="1237" y="39"/>
                    <a:pt x="1237" y="39"/>
                    <a:pt x="1237" y="39"/>
                  </a:cubicBezTo>
                  <a:cubicBezTo>
                    <a:pt x="1197" y="39"/>
                    <a:pt x="1197" y="39"/>
                    <a:pt x="1197" y="39"/>
                  </a:cubicBezTo>
                  <a:lnTo>
                    <a:pt x="1197" y="2"/>
                  </a:lnTo>
                  <a:close/>
                  <a:moveTo>
                    <a:pt x="1155" y="2"/>
                  </a:moveTo>
                  <a:cubicBezTo>
                    <a:pt x="1196" y="2"/>
                    <a:pt x="1196" y="2"/>
                    <a:pt x="1196" y="2"/>
                  </a:cubicBezTo>
                  <a:cubicBezTo>
                    <a:pt x="1196" y="39"/>
                    <a:pt x="1196" y="39"/>
                    <a:pt x="1196" y="39"/>
                  </a:cubicBezTo>
                  <a:cubicBezTo>
                    <a:pt x="1155" y="39"/>
                    <a:pt x="1155" y="39"/>
                    <a:pt x="1155" y="39"/>
                  </a:cubicBezTo>
                  <a:lnTo>
                    <a:pt x="1155" y="2"/>
                  </a:lnTo>
                  <a:close/>
                  <a:moveTo>
                    <a:pt x="1117" y="2"/>
                  </a:moveTo>
                  <a:cubicBezTo>
                    <a:pt x="1153" y="2"/>
                    <a:pt x="1153" y="2"/>
                    <a:pt x="1153" y="2"/>
                  </a:cubicBezTo>
                  <a:cubicBezTo>
                    <a:pt x="1153" y="39"/>
                    <a:pt x="1153" y="39"/>
                    <a:pt x="1153" y="39"/>
                  </a:cubicBezTo>
                  <a:cubicBezTo>
                    <a:pt x="1117" y="39"/>
                    <a:pt x="1117" y="39"/>
                    <a:pt x="1117" y="39"/>
                  </a:cubicBezTo>
                  <a:lnTo>
                    <a:pt x="1117" y="2"/>
                  </a:lnTo>
                  <a:close/>
                  <a:moveTo>
                    <a:pt x="1075" y="2"/>
                  </a:moveTo>
                  <a:cubicBezTo>
                    <a:pt x="1115" y="2"/>
                    <a:pt x="1115" y="2"/>
                    <a:pt x="1115" y="2"/>
                  </a:cubicBezTo>
                  <a:cubicBezTo>
                    <a:pt x="1115" y="39"/>
                    <a:pt x="1115" y="39"/>
                    <a:pt x="1115" y="39"/>
                  </a:cubicBezTo>
                  <a:cubicBezTo>
                    <a:pt x="1075" y="39"/>
                    <a:pt x="1075" y="39"/>
                    <a:pt x="1075" y="39"/>
                  </a:cubicBezTo>
                  <a:lnTo>
                    <a:pt x="1075" y="2"/>
                  </a:lnTo>
                  <a:close/>
                  <a:moveTo>
                    <a:pt x="1031" y="21"/>
                  </a:moveTo>
                  <a:cubicBezTo>
                    <a:pt x="1031" y="10"/>
                    <a:pt x="1039" y="2"/>
                    <a:pt x="1049" y="2"/>
                  </a:cubicBezTo>
                  <a:cubicBezTo>
                    <a:pt x="1073" y="2"/>
                    <a:pt x="1073" y="2"/>
                    <a:pt x="1073" y="2"/>
                  </a:cubicBezTo>
                  <a:cubicBezTo>
                    <a:pt x="1073" y="39"/>
                    <a:pt x="1073" y="39"/>
                    <a:pt x="1073" y="39"/>
                  </a:cubicBezTo>
                  <a:cubicBezTo>
                    <a:pt x="1031" y="39"/>
                    <a:pt x="1031" y="39"/>
                    <a:pt x="1031" y="39"/>
                  </a:cubicBezTo>
                  <a:lnTo>
                    <a:pt x="1031"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9"/>
            <p:cNvSpPr/>
            <p:nvPr/>
          </p:nvSpPr>
          <p:spPr>
            <a:xfrm>
              <a:off x="0" y="4601525"/>
              <a:ext cx="297900" cy="68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2347" name="Google Shape;2347;p39"/>
            <p:cNvSpPr/>
            <p:nvPr/>
          </p:nvSpPr>
          <p:spPr>
            <a:xfrm>
              <a:off x="3867063" y="4630500"/>
              <a:ext cx="14316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nvGrpSpPr>
            <p:cNvPr id="2348" name="Google Shape;2348;p39"/>
            <p:cNvGrpSpPr/>
            <p:nvPr/>
          </p:nvGrpSpPr>
          <p:grpSpPr>
            <a:xfrm>
              <a:off x="109020" y="4065169"/>
              <a:ext cx="8197094" cy="1044961"/>
              <a:chOff x="69670" y="3912769"/>
              <a:chExt cx="8197094" cy="1044961"/>
            </a:xfrm>
          </p:grpSpPr>
          <p:sp>
            <p:nvSpPr>
              <p:cNvPr id="2349" name="Google Shape;2349;p39"/>
              <p:cNvSpPr/>
              <p:nvPr/>
            </p:nvSpPr>
            <p:spPr>
              <a:xfrm>
                <a:off x="3676701" y="3933410"/>
                <a:ext cx="10578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9"/>
              <p:cNvSpPr/>
              <p:nvPr/>
            </p:nvSpPr>
            <p:spPr>
              <a:xfrm>
                <a:off x="105792"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9"/>
              <p:cNvSpPr/>
              <p:nvPr/>
            </p:nvSpPr>
            <p:spPr>
              <a:xfrm>
                <a:off x="229639" y="4041776"/>
                <a:ext cx="103206" cy="43863"/>
              </a:xfrm>
              <a:custGeom>
                <a:avLst/>
                <a:gdLst/>
                <a:ahLst/>
                <a:cxnLst/>
                <a:rect l="l" t="t" r="r" b="b"/>
                <a:pathLst>
                  <a:path w="47" h="20" extrusionOk="0">
                    <a:moveTo>
                      <a:pt x="43" y="0"/>
                    </a:moveTo>
                    <a:cubicBezTo>
                      <a:pt x="5" y="0"/>
                      <a:pt x="5" y="0"/>
                      <a:pt x="5" y="0"/>
                    </a:cubicBezTo>
                    <a:cubicBezTo>
                      <a:pt x="2" y="0"/>
                      <a:pt x="0" y="2"/>
                      <a:pt x="0" y="5"/>
                    </a:cubicBezTo>
                    <a:cubicBezTo>
                      <a:pt x="0" y="16"/>
                      <a:pt x="0" y="16"/>
                      <a:pt x="0" y="16"/>
                    </a:cubicBezTo>
                    <a:cubicBezTo>
                      <a:pt x="0" y="18"/>
                      <a:pt x="2" y="20"/>
                      <a:pt x="5" y="20"/>
                    </a:cubicBezTo>
                    <a:cubicBezTo>
                      <a:pt x="43" y="20"/>
                      <a:pt x="43" y="20"/>
                      <a:pt x="43" y="20"/>
                    </a:cubicBezTo>
                    <a:cubicBezTo>
                      <a:pt x="45" y="20"/>
                      <a:pt x="47" y="18"/>
                      <a:pt x="47" y="16"/>
                    </a:cubicBezTo>
                    <a:cubicBezTo>
                      <a:pt x="47" y="5"/>
                      <a:pt x="47" y="5"/>
                      <a:pt x="47" y="5"/>
                    </a:cubicBezTo>
                    <a:cubicBezTo>
                      <a:pt x="47"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9"/>
              <p:cNvSpPr/>
              <p:nvPr/>
            </p:nvSpPr>
            <p:spPr>
              <a:xfrm>
                <a:off x="69670" y="4168204"/>
                <a:ext cx="103206" cy="4386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9"/>
              <p:cNvSpPr/>
              <p:nvPr/>
            </p:nvSpPr>
            <p:spPr>
              <a:xfrm>
                <a:off x="3914073" y="4018556"/>
                <a:ext cx="10578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9"/>
              <p:cNvSpPr/>
              <p:nvPr/>
            </p:nvSpPr>
            <p:spPr>
              <a:xfrm>
                <a:off x="3343864" y="4064998"/>
                <a:ext cx="103206" cy="46443"/>
              </a:xfrm>
              <a:custGeom>
                <a:avLst/>
                <a:gdLst/>
                <a:ahLst/>
                <a:cxnLst/>
                <a:rect l="l" t="t" r="r" b="b"/>
                <a:pathLst>
                  <a:path w="47" h="21" extrusionOk="0">
                    <a:moveTo>
                      <a:pt x="42" y="0"/>
                    </a:moveTo>
                    <a:cubicBezTo>
                      <a:pt x="4" y="0"/>
                      <a:pt x="4" y="0"/>
                      <a:pt x="4" y="0"/>
                    </a:cubicBezTo>
                    <a:cubicBezTo>
                      <a:pt x="2" y="0"/>
                      <a:pt x="0" y="2"/>
                      <a:pt x="0" y="5"/>
                    </a:cubicBezTo>
                    <a:cubicBezTo>
                      <a:pt x="0" y="16"/>
                      <a:pt x="0" y="16"/>
                      <a:pt x="0" y="16"/>
                    </a:cubicBezTo>
                    <a:cubicBezTo>
                      <a:pt x="0" y="18"/>
                      <a:pt x="2" y="21"/>
                      <a:pt x="4" y="21"/>
                    </a:cubicBezTo>
                    <a:cubicBezTo>
                      <a:pt x="42" y="21"/>
                      <a:pt x="42" y="21"/>
                      <a:pt x="42" y="21"/>
                    </a:cubicBezTo>
                    <a:cubicBezTo>
                      <a:pt x="44" y="21"/>
                      <a:pt x="47" y="18"/>
                      <a:pt x="47" y="16"/>
                    </a:cubicBezTo>
                    <a:cubicBezTo>
                      <a:pt x="47" y="5"/>
                      <a:pt x="47" y="5"/>
                      <a:pt x="47" y="5"/>
                    </a:cubicBezTo>
                    <a:cubicBezTo>
                      <a:pt x="47" y="2"/>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9"/>
              <p:cNvSpPr/>
              <p:nvPr/>
            </p:nvSpPr>
            <p:spPr>
              <a:xfrm>
                <a:off x="3952776" y="4591349"/>
                <a:ext cx="103206" cy="46443"/>
              </a:xfrm>
              <a:custGeom>
                <a:avLst/>
                <a:gdLst/>
                <a:ahLst/>
                <a:cxnLst/>
                <a:rect l="l" t="t" r="r" b="b"/>
                <a:pathLst>
                  <a:path w="47" h="21" extrusionOk="0">
                    <a:moveTo>
                      <a:pt x="42" y="0"/>
                    </a:moveTo>
                    <a:cubicBezTo>
                      <a:pt x="5" y="0"/>
                      <a:pt x="5" y="0"/>
                      <a:pt x="5" y="0"/>
                    </a:cubicBezTo>
                    <a:cubicBezTo>
                      <a:pt x="2" y="0"/>
                      <a:pt x="0" y="2"/>
                      <a:pt x="0" y="5"/>
                    </a:cubicBezTo>
                    <a:cubicBezTo>
                      <a:pt x="0" y="16"/>
                      <a:pt x="0" y="16"/>
                      <a:pt x="0" y="16"/>
                    </a:cubicBezTo>
                    <a:cubicBezTo>
                      <a:pt x="0" y="18"/>
                      <a:pt x="2" y="21"/>
                      <a:pt x="5" y="21"/>
                    </a:cubicBezTo>
                    <a:cubicBezTo>
                      <a:pt x="42" y="21"/>
                      <a:pt x="42" y="21"/>
                      <a:pt x="42" y="21"/>
                    </a:cubicBezTo>
                    <a:cubicBezTo>
                      <a:pt x="45" y="21"/>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9"/>
              <p:cNvSpPr/>
              <p:nvPr/>
            </p:nvSpPr>
            <p:spPr>
              <a:xfrm>
                <a:off x="395277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9"/>
              <p:cNvSpPr/>
              <p:nvPr/>
            </p:nvSpPr>
            <p:spPr>
              <a:xfrm>
                <a:off x="4112745" y="4648112"/>
                <a:ext cx="103206" cy="46443"/>
              </a:xfrm>
              <a:custGeom>
                <a:avLst/>
                <a:gdLst/>
                <a:ahLst/>
                <a:cxnLst/>
                <a:rect l="l" t="t" r="r" b="b"/>
                <a:pathLst>
                  <a:path w="47" h="21" extrusionOk="0">
                    <a:moveTo>
                      <a:pt x="42" y="0"/>
                    </a:moveTo>
                    <a:cubicBezTo>
                      <a:pt x="5" y="0"/>
                      <a:pt x="5" y="0"/>
                      <a:pt x="5" y="0"/>
                    </a:cubicBezTo>
                    <a:cubicBezTo>
                      <a:pt x="2" y="0"/>
                      <a:pt x="0" y="3"/>
                      <a:pt x="0" y="5"/>
                    </a:cubicBezTo>
                    <a:cubicBezTo>
                      <a:pt x="0" y="16"/>
                      <a:pt x="0" y="16"/>
                      <a:pt x="0" y="16"/>
                    </a:cubicBezTo>
                    <a:cubicBezTo>
                      <a:pt x="0" y="19"/>
                      <a:pt x="2" y="21"/>
                      <a:pt x="5"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9"/>
              <p:cNvSpPr/>
              <p:nvPr/>
            </p:nvSpPr>
            <p:spPr>
              <a:xfrm>
                <a:off x="5255744" y="3982434"/>
                <a:ext cx="105786" cy="43863"/>
              </a:xfrm>
              <a:custGeom>
                <a:avLst/>
                <a:gdLst/>
                <a:ahLst/>
                <a:cxnLst/>
                <a:rect l="l" t="t" r="r" b="b"/>
                <a:pathLst>
                  <a:path w="48" h="20" extrusionOk="0">
                    <a:moveTo>
                      <a:pt x="43" y="0"/>
                    </a:moveTo>
                    <a:cubicBezTo>
                      <a:pt x="5" y="0"/>
                      <a:pt x="5" y="0"/>
                      <a:pt x="5" y="0"/>
                    </a:cubicBezTo>
                    <a:cubicBezTo>
                      <a:pt x="3" y="0"/>
                      <a:pt x="0" y="2"/>
                      <a:pt x="0" y="4"/>
                    </a:cubicBezTo>
                    <a:cubicBezTo>
                      <a:pt x="0" y="15"/>
                      <a:pt x="0" y="15"/>
                      <a:pt x="0" y="15"/>
                    </a:cubicBezTo>
                    <a:cubicBezTo>
                      <a:pt x="0" y="18"/>
                      <a:pt x="3" y="20"/>
                      <a:pt x="5" y="20"/>
                    </a:cubicBezTo>
                    <a:cubicBezTo>
                      <a:pt x="43" y="20"/>
                      <a:pt x="43" y="20"/>
                      <a:pt x="43" y="20"/>
                    </a:cubicBezTo>
                    <a:cubicBezTo>
                      <a:pt x="45" y="20"/>
                      <a:pt x="48" y="18"/>
                      <a:pt x="48" y="15"/>
                    </a:cubicBezTo>
                    <a:cubicBezTo>
                      <a:pt x="48" y="4"/>
                      <a:pt x="48" y="4"/>
                      <a:pt x="48" y="4"/>
                    </a:cubicBezTo>
                    <a:cubicBezTo>
                      <a:pt x="48"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9"/>
              <p:cNvSpPr/>
              <p:nvPr/>
            </p:nvSpPr>
            <p:spPr>
              <a:xfrm>
                <a:off x="8163558" y="391276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9"/>
              <p:cNvSpPr/>
              <p:nvPr/>
            </p:nvSpPr>
            <p:spPr>
              <a:xfrm>
                <a:off x="4868724" y="479001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9"/>
              <p:cNvSpPr/>
              <p:nvPr/>
            </p:nvSpPr>
            <p:spPr>
              <a:xfrm>
                <a:off x="4572009" y="4578447"/>
                <a:ext cx="103206" cy="43863"/>
              </a:xfrm>
              <a:custGeom>
                <a:avLst/>
                <a:gdLst/>
                <a:ahLst/>
                <a:cxnLst/>
                <a:rect l="l" t="t" r="r" b="b"/>
                <a:pathLst>
                  <a:path w="47" h="20" extrusionOk="0">
                    <a:moveTo>
                      <a:pt x="42" y="0"/>
                    </a:moveTo>
                    <a:cubicBezTo>
                      <a:pt x="5" y="0"/>
                      <a:pt x="5" y="0"/>
                      <a:pt x="5" y="0"/>
                    </a:cubicBezTo>
                    <a:cubicBezTo>
                      <a:pt x="2" y="0"/>
                      <a:pt x="0" y="2"/>
                      <a:pt x="0" y="4"/>
                    </a:cubicBezTo>
                    <a:cubicBezTo>
                      <a:pt x="0" y="15"/>
                      <a:pt x="0" y="15"/>
                      <a:pt x="0" y="15"/>
                    </a:cubicBezTo>
                    <a:cubicBezTo>
                      <a:pt x="0" y="18"/>
                      <a:pt x="2" y="20"/>
                      <a:pt x="5" y="20"/>
                    </a:cubicBezTo>
                    <a:cubicBezTo>
                      <a:pt x="42" y="20"/>
                      <a:pt x="42" y="20"/>
                      <a:pt x="42" y="20"/>
                    </a:cubicBezTo>
                    <a:cubicBezTo>
                      <a:pt x="45" y="20"/>
                      <a:pt x="47" y="18"/>
                      <a:pt x="47" y="15"/>
                    </a:cubicBezTo>
                    <a:cubicBezTo>
                      <a:pt x="47" y="4"/>
                      <a:pt x="47" y="4"/>
                      <a:pt x="47" y="4"/>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9"/>
              <p:cNvSpPr/>
              <p:nvPr/>
            </p:nvSpPr>
            <p:spPr>
              <a:xfrm>
                <a:off x="4270132" y="4294631"/>
                <a:ext cx="10320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9"/>
              <p:cNvSpPr/>
              <p:nvPr/>
            </p:nvSpPr>
            <p:spPr>
              <a:xfrm>
                <a:off x="471133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9"/>
              <p:cNvSpPr/>
              <p:nvPr/>
            </p:nvSpPr>
            <p:spPr>
              <a:xfrm>
                <a:off x="4316574" y="4911287"/>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9"/>
              <p:cNvSpPr/>
              <p:nvPr/>
            </p:nvSpPr>
            <p:spPr>
              <a:xfrm>
                <a:off x="4572009" y="4831302"/>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4" y="21"/>
                      <a:pt x="47" y="19"/>
                      <a:pt x="47" y="16"/>
                    </a:cubicBezTo>
                    <a:cubicBezTo>
                      <a:pt x="47" y="5"/>
                      <a:pt x="47" y="5"/>
                      <a:pt x="47" y="5"/>
                    </a:cubicBezTo>
                    <a:cubicBezTo>
                      <a:pt x="47" y="3"/>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9"/>
              <p:cNvSpPr/>
              <p:nvPr/>
            </p:nvSpPr>
            <p:spPr>
              <a:xfrm>
                <a:off x="4711336" y="4178525"/>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9"/>
              <p:cNvSpPr/>
              <p:nvPr/>
            </p:nvSpPr>
            <p:spPr>
              <a:xfrm>
                <a:off x="5000311" y="4178525"/>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9"/>
              <p:cNvSpPr/>
              <p:nvPr/>
            </p:nvSpPr>
            <p:spPr>
              <a:xfrm>
                <a:off x="5000311" y="4374616"/>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9"/>
              <p:cNvSpPr/>
              <p:nvPr/>
            </p:nvSpPr>
            <p:spPr>
              <a:xfrm>
                <a:off x="3795387"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70" name="Google Shape;2370;p39"/>
            <p:cNvSpPr/>
            <p:nvPr/>
          </p:nvSpPr>
          <p:spPr>
            <a:xfrm>
              <a:off x="8865900" y="4630500"/>
              <a:ext cx="3210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grpSp>
        <p:nvGrpSpPr>
          <p:cNvPr id="2371" name="Google Shape;2371;p39"/>
          <p:cNvGrpSpPr/>
          <p:nvPr/>
        </p:nvGrpSpPr>
        <p:grpSpPr>
          <a:xfrm>
            <a:off x="7088110" y="2631244"/>
            <a:ext cx="1226485" cy="1077101"/>
            <a:chOff x="7410610" y="2637069"/>
            <a:chExt cx="1226485" cy="1077101"/>
          </a:xfrm>
        </p:grpSpPr>
        <p:grpSp>
          <p:nvGrpSpPr>
            <p:cNvPr id="2372" name="Google Shape;2372;p39"/>
            <p:cNvGrpSpPr/>
            <p:nvPr/>
          </p:nvGrpSpPr>
          <p:grpSpPr>
            <a:xfrm>
              <a:off x="8386635" y="3027970"/>
              <a:ext cx="250461" cy="686200"/>
              <a:chOff x="6178550" y="415926"/>
              <a:chExt cx="774700" cy="2122487"/>
            </a:xfrm>
          </p:grpSpPr>
          <p:sp>
            <p:nvSpPr>
              <p:cNvPr id="2373" name="Google Shape;2373;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81" name="Google Shape;2381;p39"/>
            <p:cNvGrpSpPr/>
            <p:nvPr/>
          </p:nvGrpSpPr>
          <p:grpSpPr>
            <a:xfrm>
              <a:off x="7898536" y="2637069"/>
              <a:ext cx="321036" cy="1076950"/>
              <a:chOff x="6178550" y="415926"/>
              <a:chExt cx="774700" cy="2122487"/>
            </a:xfrm>
          </p:grpSpPr>
          <p:sp>
            <p:nvSpPr>
              <p:cNvPr id="2382" name="Google Shape;2382;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90" name="Google Shape;2390;p39"/>
            <p:cNvGrpSpPr/>
            <p:nvPr/>
          </p:nvGrpSpPr>
          <p:grpSpPr>
            <a:xfrm>
              <a:off x="7410610" y="2834495"/>
              <a:ext cx="321036" cy="879559"/>
              <a:chOff x="6178550" y="415926"/>
              <a:chExt cx="774700" cy="2122487"/>
            </a:xfrm>
          </p:grpSpPr>
          <p:sp>
            <p:nvSpPr>
              <p:cNvPr id="2391" name="Google Shape;2391;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pic>
        <p:nvPicPr>
          <p:cNvPr id="5" name="Image 4">
            <a:extLst>
              <a:ext uri="{FF2B5EF4-FFF2-40B4-BE49-F238E27FC236}">
                <a16:creationId xmlns:a16="http://schemas.microsoft.com/office/drawing/2014/main" id="{299D64E0-4988-F86C-343F-899D0DFCA9CD}"/>
              </a:ext>
            </a:extLst>
          </p:cNvPr>
          <p:cNvPicPr>
            <a:picLocks noChangeAspect="1"/>
          </p:cNvPicPr>
          <p:nvPr/>
        </p:nvPicPr>
        <p:blipFill>
          <a:blip r:embed="rId3"/>
          <a:stretch>
            <a:fillRect/>
          </a:stretch>
        </p:blipFill>
        <p:spPr>
          <a:xfrm>
            <a:off x="2419049" y="205444"/>
            <a:ext cx="4305901" cy="4734586"/>
          </a:xfrm>
          <a:prstGeom prst="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7390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568B4-546D-6AF8-B652-D6E993D22286}"/>
              </a:ext>
            </a:extLst>
          </p:cNvPr>
          <p:cNvSpPr>
            <a:spLocks noGrp="1"/>
          </p:cNvSpPr>
          <p:nvPr>
            <p:ph type="title"/>
          </p:nvPr>
        </p:nvSpPr>
        <p:spPr/>
        <p:txBody>
          <a:bodyPr/>
          <a:lstStyle/>
          <a:p>
            <a:r>
              <a:rPr lang="fr-FR" dirty="0"/>
              <a:t>Merci;</a:t>
            </a:r>
          </a:p>
        </p:txBody>
      </p:sp>
    </p:spTree>
    <p:extLst>
      <p:ext uri="{BB962C8B-B14F-4D97-AF65-F5344CB8AC3E}">
        <p14:creationId xmlns:p14="http://schemas.microsoft.com/office/powerpoint/2010/main" val="36421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32"/>
          <p:cNvSpPr txBox="1">
            <a:spLocks noGrp="1"/>
          </p:cNvSpPr>
          <p:nvPr>
            <p:ph type="title"/>
          </p:nvPr>
        </p:nvSpPr>
        <p:spPr>
          <a:xfrm>
            <a:off x="720000" y="1421950"/>
            <a:ext cx="299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788" name="Google Shape;1788;p32"/>
          <p:cNvSpPr txBox="1">
            <a:spLocks noGrp="1"/>
          </p:cNvSpPr>
          <p:nvPr>
            <p:ph type="body" idx="1"/>
          </p:nvPr>
        </p:nvSpPr>
        <p:spPr>
          <a:xfrm>
            <a:off x="720000" y="1916300"/>
            <a:ext cx="2992500" cy="1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Salut a tous. Nous sommes ici pour partager notre petit projet de creation d’une base de données de gestion ferroviaire simplifié. Bien que ce soit un projet modeste, il nous permet de nous familiariser avec la conception de bases de données et de mettre en pratique nos connaissances en SQL.</a:t>
            </a:r>
            <a:endParaRPr dirty="0"/>
          </a:p>
        </p:txBody>
      </p:sp>
      <p:pic>
        <p:nvPicPr>
          <p:cNvPr id="1789" name="Google Shape;1789;p32"/>
          <p:cNvPicPr preferRelativeResize="0">
            <a:picLocks noGrp="1"/>
          </p:cNvPicPr>
          <p:nvPr>
            <p:ph type="pic" idx="2"/>
          </p:nvPr>
        </p:nvPicPr>
        <p:blipFill rotWithShape="1">
          <a:blip r:embed="rId3">
            <a:alphaModFix/>
          </a:blip>
          <a:srcRect l="21770" r="18173"/>
          <a:stretch/>
        </p:blipFill>
        <p:spPr>
          <a:xfrm>
            <a:off x="4509500" y="0"/>
            <a:ext cx="4634501" cy="5143501"/>
          </a:xfrm>
          <a:prstGeom prst="rect">
            <a:avLst/>
          </a:prstGeom>
        </p:spPr>
      </p:pic>
      <p:cxnSp>
        <p:nvCxnSpPr>
          <p:cNvPr id="1790" name="Google Shape;1790;p32"/>
          <p:cNvCxnSpPr/>
          <p:nvPr/>
        </p:nvCxnSpPr>
        <p:spPr>
          <a:xfrm>
            <a:off x="872800" y="-323750"/>
            <a:ext cx="0" cy="17175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33"/>
          <p:cNvSpPr txBox="1">
            <a:spLocks noGrp="1"/>
          </p:cNvSpPr>
          <p:nvPr>
            <p:ph type="title"/>
          </p:nvPr>
        </p:nvSpPr>
        <p:spPr>
          <a:xfrm>
            <a:off x="2147297" y="1764163"/>
            <a:ext cx="4849405"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Apercu du Systeme</a:t>
            </a:r>
            <a:endParaRPr dirty="0"/>
          </a:p>
        </p:txBody>
      </p:sp>
      <p:sp>
        <p:nvSpPr>
          <p:cNvPr id="1796" name="Google Shape;1796;p33"/>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cxnSp>
        <p:nvCxnSpPr>
          <p:cNvPr id="1797" name="Google Shape;1797;p33"/>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p:cNvGrpSpPr/>
          <p:nvPr/>
        </p:nvGrpSpPr>
        <p:grpSpPr>
          <a:xfrm>
            <a:off x="6155878" y="3623594"/>
            <a:ext cx="771265" cy="984895"/>
            <a:chOff x="5958353" y="3536019"/>
            <a:chExt cx="771265" cy="984895"/>
          </a:xfrm>
        </p:grpSpPr>
        <p:grpSp>
          <p:nvGrpSpPr>
            <p:cNvPr id="1799" name="Google Shape;1799;p33"/>
            <p:cNvGrpSpPr/>
            <p:nvPr/>
          </p:nvGrpSpPr>
          <p:grpSpPr>
            <a:xfrm>
              <a:off x="6466976" y="3536019"/>
              <a:ext cx="262642" cy="905380"/>
              <a:chOff x="1539875" y="3257551"/>
              <a:chExt cx="511176" cy="1762125"/>
            </a:xfrm>
          </p:grpSpPr>
          <p:sp>
            <p:nvSpPr>
              <p:cNvPr id="1800" name="Google Shape;1800;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1" name="Google Shape;1801;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2" name="Google Shape;1802;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3" name="Google Shape;1803;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4" name="Google Shape;1804;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5" name="Google Shape;1805;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806" name="Google Shape;1806;p33"/>
            <p:cNvGrpSpPr/>
            <p:nvPr/>
          </p:nvGrpSpPr>
          <p:grpSpPr>
            <a:xfrm>
              <a:off x="6221460" y="3978354"/>
              <a:ext cx="142363" cy="490752"/>
              <a:chOff x="1539875" y="3257551"/>
              <a:chExt cx="511176" cy="1762125"/>
            </a:xfrm>
          </p:grpSpPr>
          <p:sp>
            <p:nvSpPr>
              <p:cNvPr id="1807" name="Google Shape;1807;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8" name="Google Shape;1808;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9" name="Google Shape;1809;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0" name="Google Shape;1810;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1" name="Google Shape;1811;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2" name="Google Shape;1812;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813" name="Google Shape;1813;p33"/>
            <p:cNvGrpSpPr/>
            <p:nvPr/>
          </p:nvGrpSpPr>
          <p:grpSpPr>
            <a:xfrm flipH="1">
              <a:off x="5958353" y="3926549"/>
              <a:ext cx="172369" cy="594365"/>
              <a:chOff x="1539875" y="3257551"/>
              <a:chExt cx="511176" cy="1762125"/>
            </a:xfrm>
          </p:grpSpPr>
          <p:sp>
            <p:nvSpPr>
              <p:cNvPr id="1814" name="Google Shape;1814;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5" name="Google Shape;1815;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6" name="Google Shape;1816;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7" name="Google Shape;1817;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8" name="Google Shape;1818;p33"/>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9" name="Google Shape;1819;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820" name="Google Shape;1820;p33"/>
          <p:cNvGrpSpPr/>
          <p:nvPr/>
        </p:nvGrpSpPr>
        <p:grpSpPr>
          <a:xfrm>
            <a:off x="-47199" y="3215348"/>
            <a:ext cx="2776112" cy="1418574"/>
            <a:chOff x="-46" y="2299799"/>
            <a:chExt cx="3480146" cy="1778330"/>
          </a:xfrm>
        </p:grpSpPr>
        <p:sp>
          <p:nvSpPr>
            <p:cNvPr id="1821" name="Google Shape;1821;p33"/>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2" name="Google Shape;1822;p33"/>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3" name="Google Shape;1823;p33"/>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4" name="Google Shape;1824;p33"/>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5" name="Google Shape;1825;p33"/>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6" name="Google Shape;1826;p33"/>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7" name="Google Shape;1827;p33"/>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8" name="Google Shape;1828;p33"/>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9" name="Google Shape;1829;p33"/>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0" name="Google Shape;1830;p33"/>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1" name="Google Shape;1831;p33"/>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2" name="Google Shape;1832;p33"/>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3" name="Google Shape;1833;p33"/>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4" name="Google Shape;1834;p33"/>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5" name="Google Shape;1835;p33"/>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6" name="Google Shape;1836;p33"/>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7" name="Google Shape;1837;p33"/>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8" name="Google Shape;1838;p33"/>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9" name="Google Shape;1839;p33"/>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0" name="Google Shape;1840;p33"/>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1" name="Google Shape;1841;p33"/>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2" name="Google Shape;1842;p33"/>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3" name="Google Shape;1843;p33"/>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4" name="Google Shape;1844;p33"/>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5" name="Google Shape;1845;p33"/>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6" name="Google Shape;1846;p33"/>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7" name="Google Shape;1847;p33"/>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8" name="Google Shape;1848;p33"/>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9" name="Google Shape;1849;p33"/>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0" name="Google Shape;1850;p33"/>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1" name="Google Shape;1851;p33"/>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2" name="Google Shape;1852;p33"/>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3" name="Google Shape;1853;p33"/>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4" name="Google Shape;1854;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5" name="Google Shape;1855;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6" name="Google Shape;1856;p33"/>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7" name="Google Shape;1857;p33"/>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8" name="Google Shape;1858;p33"/>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Les avantages specifiques</a:t>
            </a:r>
            <a:endParaRPr dirty="0"/>
          </a:p>
        </p:txBody>
      </p:sp>
      <p:sp>
        <p:nvSpPr>
          <p:cNvPr id="1864" name="Google Shape;1864;p34"/>
          <p:cNvSpPr txBox="1">
            <a:spLocks noGrp="1"/>
          </p:cNvSpPr>
          <p:nvPr>
            <p:ph type="subTitle" idx="3"/>
          </p:nvPr>
        </p:nvSpPr>
        <p:spPr>
          <a:xfrm>
            <a:off x="1290763" y="2612050"/>
            <a:ext cx="2907600" cy="13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 systeme automatise de nombreuses tâches répétives telles que la gestion des horaires, la réservation des billets et le suivi des operations, ce qui reduit les erreurs humaines et améliore l’efficacité globale.</a:t>
            </a:r>
            <a:endParaRPr dirty="0"/>
          </a:p>
        </p:txBody>
      </p:sp>
      <p:sp>
        <p:nvSpPr>
          <p:cNvPr id="1865" name="Google Shape;1865;p34"/>
          <p:cNvSpPr txBox="1">
            <a:spLocks noGrp="1"/>
          </p:cNvSpPr>
          <p:nvPr>
            <p:ph type="subTitle" idx="1"/>
          </p:nvPr>
        </p:nvSpPr>
        <p:spPr>
          <a:xfrm>
            <a:off x="1290763" y="2205525"/>
            <a:ext cx="2907600" cy="47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Process automation</a:t>
            </a:r>
            <a:endParaRPr dirty="0"/>
          </a:p>
        </p:txBody>
      </p:sp>
      <p:sp>
        <p:nvSpPr>
          <p:cNvPr id="1866" name="Google Shape;1866;p34"/>
          <p:cNvSpPr txBox="1">
            <a:spLocks noGrp="1"/>
          </p:cNvSpPr>
          <p:nvPr>
            <p:ph type="subTitle" idx="2"/>
          </p:nvPr>
        </p:nvSpPr>
        <p:spPr>
          <a:xfrm>
            <a:off x="4867989" y="2205525"/>
            <a:ext cx="3062898" cy="47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Improved accessibility</a:t>
            </a:r>
            <a:endParaRPr dirty="0"/>
          </a:p>
        </p:txBody>
      </p:sp>
      <p:sp>
        <p:nvSpPr>
          <p:cNvPr id="1867" name="Google Shape;1867;p34"/>
          <p:cNvSpPr txBox="1">
            <a:spLocks noGrp="1"/>
          </p:cNvSpPr>
          <p:nvPr>
            <p:ph type="subTitle" idx="4"/>
          </p:nvPr>
        </p:nvSpPr>
        <p:spPr>
          <a:xfrm>
            <a:off x="4945638" y="2612050"/>
            <a:ext cx="2907600" cy="13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Las passagers peuvent facilement consulter les horaires, vérifier la disponibilité des billets et effectuer des réservation en ligne, ce qui offre commodité accrue par rapport a la necessite de rendre physiquement</a:t>
            </a:r>
            <a:endParaRPr dirty="0"/>
          </a:p>
        </p:txBody>
      </p:sp>
      <p:grpSp>
        <p:nvGrpSpPr>
          <p:cNvPr id="1868" name="Google Shape;1868;p34"/>
          <p:cNvGrpSpPr/>
          <p:nvPr/>
        </p:nvGrpSpPr>
        <p:grpSpPr>
          <a:xfrm>
            <a:off x="2522550" y="1837864"/>
            <a:ext cx="366700" cy="366711"/>
            <a:chOff x="544525" y="1625614"/>
            <a:chExt cx="366700" cy="366711"/>
          </a:xfrm>
        </p:grpSpPr>
        <p:sp>
          <p:nvSpPr>
            <p:cNvPr id="1869" name="Google Shape;1869;p34"/>
            <p:cNvSpPr/>
            <p:nvPr/>
          </p:nvSpPr>
          <p:spPr>
            <a:xfrm>
              <a:off x="544525" y="1625614"/>
              <a:ext cx="366700" cy="193817"/>
            </a:xfrm>
            <a:custGeom>
              <a:avLst/>
              <a:gdLst/>
              <a:ahLst/>
              <a:cxnLst/>
              <a:rect l="l" t="t" r="r" b="b"/>
              <a:pathLst>
                <a:path w="140" h="74" extrusionOk="0">
                  <a:moveTo>
                    <a:pt x="0" y="0"/>
                  </a:moveTo>
                  <a:cubicBezTo>
                    <a:pt x="0" y="70"/>
                    <a:pt x="0" y="70"/>
                    <a:pt x="0" y="70"/>
                  </a:cubicBezTo>
                  <a:cubicBezTo>
                    <a:pt x="70" y="74"/>
                    <a:pt x="70" y="74"/>
                    <a:pt x="70" y="74"/>
                  </a:cubicBezTo>
                  <a:cubicBezTo>
                    <a:pt x="140" y="70"/>
                    <a:pt x="140" y="70"/>
                    <a:pt x="140" y="70"/>
                  </a:cubicBezTo>
                  <a:cubicBezTo>
                    <a:pt x="140" y="0"/>
                    <a:pt x="140" y="0"/>
                    <a:pt x="140" y="0"/>
                  </a:cubicBezTo>
                  <a:cubicBezTo>
                    <a:pt x="136" y="0"/>
                    <a:pt x="4"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0" name="Google Shape;1870;p34"/>
            <p:cNvSpPr/>
            <p:nvPr/>
          </p:nvSpPr>
          <p:spPr>
            <a:xfrm>
              <a:off x="544525" y="1809520"/>
              <a:ext cx="366700" cy="182805"/>
            </a:xfrm>
            <a:custGeom>
              <a:avLst/>
              <a:gdLst/>
              <a:ahLst/>
              <a:cxnLst/>
              <a:rect l="l" t="t" r="r" b="b"/>
              <a:pathLst>
                <a:path w="140" h="70" extrusionOk="0">
                  <a:moveTo>
                    <a:pt x="0" y="0"/>
                  </a:moveTo>
                  <a:cubicBezTo>
                    <a:pt x="0" y="70"/>
                    <a:pt x="0" y="70"/>
                    <a:pt x="0" y="70"/>
                  </a:cubicBezTo>
                  <a:cubicBezTo>
                    <a:pt x="140" y="70"/>
                    <a:pt x="140" y="70"/>
                    <a:pt x="140" y="70"/>
                  </a:cubicBezTo>
                  <a:cubicBezTo>
                    <a:pt x="140" y="0"/>
                    <a:pt x="140" y="0"/>
                    <a:pt x="140" y="0"/>
                  </a:cubicBezTo>
                  <a:cubicBezTo>
                    <a:pt x="140" y="0"/>
                    <a:pt x="6"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1" name="Google Shape;1871;p34"/>
            <p:cNvSpPr/>
            <p:nvPr/>
          </p:nvSpPr>
          <p:spPr>
            <a:xfrm>
              <a:off x="597383" y="1680676"/>
              <a:ext cx="258783" cy="138756"/>
            </a:xfrm>
            <a:custGeom>
              <a:avLst/>
              <a:gdLst/>
              <a:ahLst/>
              <a:cxnLst/>
              <a:rect l="l" t="t" r="r" b="b"/>
              <a:pathLst>
                <a:path w="235" h="126" extrusionOk="0">
                  <a:moveTo>
                    <a:pt x="119" y="86"/>
                  </a:moveTo>
                  <a:lnTo>
                    <a:pt x="235" y="86"/>
                  </a:lnTo>
                  <a:lnTo>
                    <a:pt x="235" y="48"/>
                  </a:lnTo>
                  <a:lnTo>
                    <a:pt x="119" y="48"/>
                  </a:lnTo>
                  <a:lnTo>
                    <a:pt x="156" y="0"/>
                  </a:lnTo>
                  <a:lnTo>
                    <a:pt x="109" y="0"/>
                  </a:lnTo>
                  <a:lnTo>
                    <a:pt x="69" y="48"/>
                  </a:lnTo>
                  <a:lnTo>
                    <a:pt x="0" y="48"/>
                  </a:lnTo>
                  <a:lnTo>
                    <a:pt x="0" y="86"/>
                  </a:lnTo>
                  <a:lnTo>
                    <a:pt x="69" y="86"/>
                  </a:lnTo>
                  <a:lnTo>
                    <a:pt x="92" y="117"/>
                  </a:lnTo>
                  <a:lnTo>
                    <a:pt x="119" y="126"/>
                  </a:lnTo>
                  <a:lnTo>
                    <a:pt x="142" y="117"/>
                  </a:lnTo>
                  <a:lnTo>
                    <a:pt x="119" y="86"/>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2" name="Google Shape;1872;p34"/>
            <p:cNvSpPr/>
            <p:nvPr/>
          </p:nvSpPr>
          <p:spPr>
            <a:xfrm>
              <a:off x="597383" y="1809520"/>
              <a:ext cx="258783" cy="127744"/>
            </a:xfrm>
            <a:custGeom>
              <a:avLst/>
              <a:gdLst/>
              <a:ahLst/>
              <a:cxnLst/>
              <a:rect l="l" t="t" r="r" b="b"/>
              <a:pathLst>
                <a:path w="235" h="116" extrusionOk="0">
                  <a:moveTo>
                    <a:pt x="0" y="28"/>
                  </a:moveTo>
                  <a:lnTo>
                    <a:pt x="0" y="69"/>
                  </a:lnTo>
                  <a:lnTo>
                    <a:pt x="119" y="69"/>
                  </a:lnTo>
                  <a:lnTo>
                    <a:pt x="78" y="116"/>
                  </a:lnTo>
                  <a:lnTo>
                    <a:pt x="128" y="116"/>
                  </a:lnTo>
                  <a:lnTo>
                    <a:pt x="166" y="69"/>
                  </a:lnTo>
                  <a:lnTo>
                    <a:pt x="235" y="69"/>
                  </a:lnTo>
                  <a:lnTo>
                    <a:pt x="235" y="28"/>
                  </a:lnTo>
                  <a:lnTo>
                    <a:pt x="166" y="28"/>
                  </a:lnTo>
                  <a:lnTo>
                    <a:pt x="142" y="0"/>
                  </a:lnTo>
                  <a:lnTo>
                    <a:pt x="92" y="0"/>
                  </a:lnTo>
                  <a:lnTo>
                    <a:pt x="119" y="28"/>
                  </a:lnTo>
                  <a:lnTo>
                    <a:pt x="0" y="28"/>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873" name="Google Shape;1873;p34"/>
          <p:cNvGrpSpPr/>
          <p:nvPr/>
        </p:nvGrpSpPr>
        <p:grpSpPr>
          <a:xfrm>
            <a:off x="6215156" y="1836937"/>
            <a:ext cx="368602" cy="368594"/>
            <a:chOff x="1377206" y="2432887"/>
            <a:chExt cx="368602" cy="368594"/>
          </a:xfrm>
        </p:grpSpPr>
        <p:sp>
          <p:nvSpPr>
            <p:cNvPr id="1874" name="Google Shape;1874;p34"/>
            <p:cNvSpPr/>
            <p:nvPr/>
          </p:nvSpPr>
          <p:spPr>
            <a:xfrm>
              <a:off x="1443821" y="2479516"/>
              <a:ext cx="15543" cy="45519"/>
            </a:xfrm>
            <a:custGeom>
              <a:avLst/>
              <a:gdLst/>
              <a:ahLst/>
              <a:cxnLst/>
              <a:rect l="l" t="t" r="r" b="b"/>
              <a:pathLst>
                <a:path w="14" h="41" extrusionOk="0">
                  <a:moveTo>
                    <a:pt x="9" y="5"/>
                  </a:moveTo>
                  <a:lnTo>
                    <a:pt x="4" y="0"/>
                  </a:lnTo>
                  <a:lnTo>
                    <a:pt x="0" y="5"/>
                  </a:lnTo>
                  <a:lnTo>
                    <a:pt x="0" y="36"/>
                  </a:lnTo>
                  <a:lnTo>
                    <a:pt x="4" y="41"/>
                  </a:lnTo>
                  <a:lnTo>
                    <a:pt x="9" y="36"/>
                  </a:lnTo>
                  <a:lnTo>
                    <a:pt x="14" y="22"/>
                  </a:lnTo>
                  <a:lnTo>
                    <a:pt x="9" y="5"/>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5" name="Google Shape;1875;p34"/>
            <p:cNvSpPr/>
            <p:nvPr/>
          </p:nvSpPr>
          <p:spPr>
            <a:xfrm>
              <a:off x="1453814" y="2479516"/>
              <a:ext cx="11102" cy="45519"/>
            </a:xfrm>
            <a:custGeom>
              <a:avLst/>
              <a:gdLst/>
              <a:ahLst/>
              <a:cxnLst/>
              <a:rect l="l" t="t" r="r" b="b"/>
              <a:pathLst>
                <a:path w="4" h="17" extrusionOk="0">
                  <a:moveTo>
                    <a:pt x="0" y="15"/>
                  </a:moveTo>
                  <a:cubicBezTo>
                    <a:pt x="2" y="17"/>
                    <a:pt x="2" y="17"/>
                    <a:pt x="2" y="17"/>
                  </a:cubicBezTo>
                  <a:cubicBezTo>
                    <a:pt x="4" y="14"/>
                    <a:pt x="4" y="14"/>
                    <a:pt x="4" y="14"/>
                  </a:cubicBezTo>
                  <a:cubicBezTo>
                    <a:pt x="4" y="10"/>
                    <a:pt x="4" y="7"/>
                    <a:pt x="4" y="2"/>
                  </a:cubicBezTo>
                  <a:cubicBezTo>
                    <a:pt x="2" y="0"/>
                    <a:pt x="2" y="0"/>
                    <a:pt x="2" y="0"/>
                  </a:cubicBezTo>
                  <a:cubicBezTo>
                    <a:pt x="0" y="2"/>
                    <a:pt x="0" y="2"/>
                    <a:pt x="0" y="2"/>
                  </a:cubicBezTo>
                  <a:lnTo>
                    <a:pt x="0" y="15"/>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6" name="Google Shape;1876;p34"/>
            <p:cNvSpPr/>
            <p:nvPr/>
          </p:nvSpPr>
          <p:spPr>
            <a:xfrm>
              <a:off x="1551515" y="2485068"/>
              <a:ext cx="97702" cy="55511"/>
            </a:xfrm>
            <a:custGeom>
              <a:avLst/>
              <a:gdLst/>
              <a:ahLst/>
              <a:cxnLst/>
              <a:rect l="l" t="t" r="r" b="b"/>
              <a:pathLst>
                <a:path w="37" h="21" extrusionOk="0">
                  <a:moveTo>
                    <a:pt x="33" y="17"/>
                  </a:moveTo>
                  <a:cubicBezTo>
                    <a:pt x="37" y="9"/>
                    <a:pt x="37" y="9"/>
                    <a:pt x="37" y="9"/>
                  </a:cubicBezTo>
                  <a:cubicBezTo>
                    <a:pt x="33" y="0"/>
                    <a:pt x="33" y="0"/>
                    <a:pt x="33" y="0"/>
                  </a:cubicBezTo>
                  <a:cubicBezTo>
                    <a:pt x="28" y="0"/>
                    <a:pt x="22" y="0"/>
                    <a:pt x="18" y="0"/>
                  </a:cubicBezTo>
                  <a:cubicBezTo>
                    <a:pt x="8" y="0"/>
                    <a:pt x="1" y="8"/>
                    <a:pt x="0" y="17"/>
                  </a:cubicBezTo>
                  <a:cubicBezTo>
                    <a:pt x="16" y="21"/>
                    <a:pt x="16" y="21"/>
                    <a:pt x="16" y="21"/>
                  </a:cubicBezTo>
                  <a:lnTo>
                    <a:pt x="33" y="17"/>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7" name="Google Shape;1877;p34"/>
            <p:cNvSpPr/>
            <p:nvPr/>
          </p:nvSpPr>
          <p:spPr>
            <a:xfrm>
              <a:off x="1638114" y="2485068"/>
              <a:ext cx="87710" cy="55511"/>
            </a:xfrm>
            <a:custGeom>
              <a:avLst/>
              <a:gdLst/>
              <a:ahLst/>
              <a:cxnLst/>
              <a:rect l="l" t="t" r="r" b="b"/>
              <a:pathLst>
                <a:path w="33" h="21" extrusionOk="0">
                  <a:moveTo>
                    <a:pt x="33" y="17"/>
                  </a:moveTo>
                  <a:cubicBezTo>
                    <a:pt x="32" y="8"/>
                    <a:pt x="24" y="0"/>
                    <a:pt x="15" y="0"/>
                  </a:cubicBezTo>
                  <a:cubicBezTo>
                    <a:pt x="10" y="0"/>
                    <a:pt x="5" y="0"/>
                    <a:pt x="0" y="0"/>
                  </a:cubicBezTo>
                  <a:cubicBezTo>
                    <a:pt x="0" y="17"/>
                    <a:pt x="0" y="17"/>
                    <a:pt x="0" y="17"/>
                  </a:cubicBezTo>
                  <a:cubicBezTo>
                    <a:pt x="16" y="21"/>
                    <a:pt x="16" y="21"/>
                    <a:pt x="16" y="21"/>
                  </a:cubicBezTo>
                  <a:lnTo>
                    <a:pt x="33" y="1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8" name="Google Shape;1878;p34"/>
            <p:cNvSpPr/>
            <p:nvPr/>
          </p:nvSpPr>
          <p:spPr>
            <a:xfrm>
              <a:off x="1582602" y="2703781"/>
              <a:ext cx="66615" cy="21095"/>
            </a:xfrm>
            <a:custGeom>
              <a:avLst/>
              <a:gdLst/>
              <a:ahLst/>
              <a:cxnLst/>
              <a:rect l="l" t="t" r="r" b="b"/>
              <a:pathLst>
                <a:path w="25" h="8" extrusionOk="0">
                  <a:moveTo>
                    <a:pt x="0" y="8"/>
                  </a:moveTo>
                  <a:cubicBezTo>
                    <a:pt x="21" y="8"/>
                    <a:pt x="21" y="8"/>
                    <a:pt x="21" y="8"/>
                  </a:cubicBezTo>
                  <a:cubicBezTo>
                    <a:pt x="25" y="4"/>
                    <a:pt x="25" y="4"/>
                    <a:pt x="25" y="4"/>
                  </a:cubicBezTo>
                  <a:cubicBezTo>
                    <a:pt x="21" y="0"/>
                    <a:pt x="21" y="0"/>
                    <a:pt x="21" y="0"/>
                  </a:cubicBezTo>
                  <a:cubicBezTo>
                    <a:pt x="20" y="0"/>
                    <a:pt x="4" y="0"/>
                    <a:pt x="3" y="0"/>
                  </a:cubicBezTo>
                  <a:cubicBezTo>
                    <a:pt x="0" y="4"/>
                    <a:pt x="0" y="4"/>
                    <a:pt x="0" y="4"/>
                  </a:cubicBezTo>
                  <a:lnTo>
                    <a:pt x="0" y="8"/>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9" name="Google Shape;1879;p34"/>
            <p:cNvSpPr/>
            <p:nvPr/>
          </p:nvSpPr>
          <p:spPr>
            <a:xfrm>
              <a:off x="1561507" y="2747080"/>
              <a:ext cx="87710" cy="23315"/>
            </a:xfrm>
            <a:custGeom>
              <a:avLst/>
              <a:gdLst/>
              <a:ahLst/>
              <a:cxnLst/>
              <a:rect l="l" t="t" r="r" b="b"/>
              <a:pathLst>
                <a:path w="33" h="9" extrusionOk="0">
                  <a:moveTo>
                    <a:pt x="1" y="9"/>
                  </a:moveTo>
                  <a:cubicBezTo>
                    <a:pt x="29" y="9"/>
                    <a:pt x="29" y="9"/>
                    <a:pt x="29" y="9"/>
                  </a:cubicBezTo>
                  <a:cubicBezTo>
                    <a:pt x="33" y="4"/>
                    <a:pt x="33" y="4"/>
                    <a:pt x="33" y="4"/>
                  </a:cubicBezTo>
                  <a:cubicBezTo>
                    <a:pt x="29" y="0"/>
                    <a:pt x="29" y="0"/>
                    <a:pt x="29" y="0"/>
                  </a:cubicBezTo>
                  <a:cubicBezTo>
                    <a:pt x="26" y="0"/>
                    <a:pt x="7" y="0"/>
                    <a:pt x="4" y="0"/>
                  </a:cubicBezTo>
                  <a:cubicBezTo>
                    <a:pt x="0" y="4"/>
                    <a:pt x="0" y="4"/>
                    <a:pt x="0" y="4"/>
                  </a:cubicBezTo>
                  <a:lnTo>
                    <a:pt x="1"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0" name="Google Shape;1880;p34"/>
            <p:cNvSpPr/>
            <p:nvPr/>
          </p:nvSpPr>
          <p:spPr>
            <a:xfrm>
              <a:off x="1638114" y="2703781"/>
              <a:ext cx="55512" cy="21095"/>
            </a:xfrm>
            <a:custGeom>
              <a:avLst/>
              <a:gdLst/>
              <a:ahLst/>
              <a:cxnLst/>
              <a:rect l="l" t="t" r="r" b="b"/>
              <a:pathLst>
                <a:path w="21" h="8" extrusionOk="0">
                  <a:moveTo>
                    <a:pt x="21" y="8"/>
                  </a:moveTo>
                  <a:cubicBezTo>
                    <a:pt x="20" y="4"/>
                    <a:pt x="20" y="4"/>
                    <a:pt x="20" y="4"/>
                  </a:cubicBezTo>
                  <a:cubicBezTo>
                    <a:pt x="17" y="0"/>
                    <a:pt x="17" y="0"/>
                    <a:pt x="17" y="0"/>
                  </a:cubicBezTo>
                  <a:cubicBezTo>
                    <a:pt x="16" y="0"/>
                    <a:pt x="1" y="0"/>
                    <a:pt x="0" y="0"/>
                  </a:cubicBezTo>
                  <a:cubicBezTo>
                    <a:pt x="0" y="8"/>
                    <a:pt x="0" y="8"/>
                    <a:pt x="0" y="8"/>
                  </a:cubicBezTo>
                  <a:lnTo>
                    <a:pt x="21" y="8"/>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1" name="Google Shape;1881;p34"/>
            <p:cNvSpPr/>
            <p:nvPr/>
          </p:nvSpPr>
          <p:spPr>
            <a:xfrm>
              <a:off x="1638114" y="2747080"/>
              <a:ext cx="74387" cy="23315"/>
            </a:xfrm>
            <a:custGeom>
              <a:avLst/>
              <a:gdLst/>
              <a:ahLst/>
              <a:cxnLst/>
              <a:rect l="l" t="t" r="r" b="b"/>
              <a:pathLst>
                <a:path w="28" h="9" extrusionOk="0">
                  <a:moveTo>
                    <a:pt x="28" y="9"/>
                  </a:moveTo>
                  <a:cubicBezTo>
                    <a:pt x="28" y="4"/>
                    <a:pt x="28" y="4"/>
                    <a:pt x="28" y="4"/>
                  </a:cubicBezTo>
                  <a:cubicBezTo>
                    <a:pt x="24" y="0"/>
                    <a:pt x="24" y="0"/>
                    <a:pt x="24" y="0"/>
                  </a:cubicBezTo>
                  <a:cubicBezTo>
                    <a:pt x="21" y="0"/>
                    <a:pt x="3" y="0"/>
                    <a:pt x="0" y="0"/>
                  </a:cubicBezTo>
                  <a:cubicBezTo>
                    <a:pt x="0" y="9"/>
                    <a:pt x="0" y="9"/>
                    <a:pt x="0" y="9"/>
                  </a:cubicBezTo>
                  <a:lnTo>
                    <a:pt x="28" y="9"/>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2" name="Google Shape;1882;p34"/>
            <p:cNvSpPr/>
            <p:nvPr/>
          </p:nvSpPr>
          <p:spPr>
            <a:xfrm>
              <a:off x="1530420" y="2670475"/>
              <a:ext cx="71056" cy="131006"/>
            </a:xfrm>
            <a:custGeom>
              <a:avLst/>
              <a:gdLst/>
              <a:ahLst/>
              <a:cxnLst/>
              <a:rect l="l" t="t" r="r" b="b"/>
              <a:pathLst>
                <a:path w="27" h="50" extrusionOk="0">
                  <a:moveTo>
                    <a:pt x="0" y="47"/>
                  </a:moveTo>
                  <a:cubicBezTo>
                    <a:pt x="3" y="48"/>
                    <a:pt x="5" y="49"/>
                    <a:pt x="7" y="50"/>
                  </a:cubicBezTo>
                  <a:cubicBezTo>
                    <a:pt x="8" y="49"/>
                    <a:pt x="26" y="6"/>
                    <a:pt x="27" y="5"/>
                  </a:cubicBezTo>
                  <a:cubicBezTo>
                    <a:pt x="22" y="0"/>
                    <a:pt x="22" y="0"/>
                    <a:pt x="22" y="0"/>
                  </a:cubicBezTo>
                  <a:cubicBezTo>
                    <a:pt x="18" y="5"/>
                    <a:pt x="18" y="5"/>
                    <a:pt x="18" y="5"/>
                  </a:cubicBezTo>
                  <a:cubicBezTo>
                    <a:pt x="16" y="9"/>
                    <a:pt x="2" y="42"/>
                    <a:pt x="0" y="47"/>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3" name="Google Shape;1883;p34"/>
            <p:cNvSpPr/>
            <p:nvPr/>
          </p:nvSpPr>
          <p:spPr>
            <a:xfrm>
              <a:off x="1674752" y="2670475"/>
              <a:ext cx="71056" cy="131006"/>
            </a:xfrm>
            <a:custGeom>
              <a:avLst/>
              <a:gdLst/>
              <a:ahLst/>
              <a:cxnLst/>
              <a:rect l="l" t="t" r="r" b="b"/>
              <a:pathLst>
                <a:path w="27" h="50" extrusionOk="0">
                  <a:moveTo>
                    <a:pt x="19" y="50"/>
                  </a:moveTo>
                  <a:cubicBezTo>
                    <a:pt x="22" y="49"/>
                    <a:pt x="24" y="48"/>
                    <a:pt x="27" y="47"/>
                  </a:cubicBezTo>
                  <a:cubicBezTo>
                    <a:pt x="25" y="42"/>
                    <a:pt x="11" y="10"/>
                    <a:pt x="9" y="5"/>
                  </a:cubicBezTo>
                  <a:cubicBezTo>
                    <a:pt x="4" y="0"/>
                    <a:pt x="4" y="0"/>
                    <a:pt x="4" y="0"/>
                  </a:cubicBezTo>
                  <a:cubicBezTo>
                    <a:pt x="0" y="5"/>
                    <a:pt x="0" y="5"/>
                    <a:pt x="0" y="5"/>
                  </a:cubicBezTo>
                  <a:cubicBezTo>
                    <a:pt x="0" y="6"/>
                    <a:pt x="19" y="49"/>
                    <a:pt x="19" y="5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4" name="Google Shape;1884;p34"/>
            <p:cNvSpPr/>
            <p:nvPr/>
          </p:nvSpPr>
          <p:spPr>
            <a:xfrm>
              <a:off x="1551515" y="2596090"/>
              <a:ext cx="97702" cy="74385"/>
            </a:xfrm>
            <a:custGeom>
              <a:avLst/>
              <a:gdLst/>
              <a:ahLst/>
              <a:cxnLst/>
              <a:rect l="l" t="t" r="r" b="b"/>
              <a:pathLst>
                <a:path w="88" h="67" extrusionOk="0">
                  <a:moveTo>
                    <a:pt x="78" y="9"/>
                  </a:moveTo>
                  <a:lnTo>
                    <a:pt x="38" y="0"/>
                  </a:lnTo>
                  <a:lnTo>
                    <a:pt x="0" y="9"/>
                  </a:lnTo>
                  <a:lnTo>
                    <a:pt x="0" y="57"/>
                  </a:lnTo>
                  <a:lnTo>
                    <a:pt x="38" y="67"/>
                  </a:lnTo>
                  <a:lnTo>
                    <a:pt x="78" y="57"/>
                  </a:lnTo>
                  <a:lnTo>
                    <a:pt x="88" y="33"/>
                  </a:lnTo>
                  <a:lnTo>
                    <a:pt x="78" y="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5" name="Google Shape;1885;p34"/>
            <p:cNvSpPr/>
            <p:nvPr/>
          </p:nvSpPr>
          <p:spPr>
            <a:xfrm>
              <a:off x="1638114" y="2596090"/>
              <a:ext cx="87710" cy="74385"/>
            </a:xfrm>
            <a:custGeom>
              <a:avLst/>
              <a:gdLst/>
              <a:ahLst/>
              <a:cxnLst/>
              <a:rect l="l" t="t" r="r" b="b"/>
              <a:pathLst>
                <a:path w="33" h="28" extrusionOk="0">
                  <a:moveTo>
                    <a:pt x="0" y="4"/>
                  </a:moveTo>
                  <a:cubicBezTo>
                    <a:pt x="0" y="24"/>
                    <a:pt x="0" y="24"/>
                    <a:pt x="0" y="24"/>
                  </a:cubicBezTo>
                  <a:cubicBezTo>
                    <a:pt x="16" y="28"/>
                    <a:pt x="16" y="28"/>
                    <a:pt x="16" y="28"/>
                  </a:cubicBezTo>
                  <a:cubicBezTo>
                    <a:pt x="33" y="24"/>
                    <a:pt x="33" y="24"/>
                    <a:pt x="33" y="24"/>
                  </a:cubicBezTo>
                  <a:cubicBezTo>
                    <a:pt x="33" y="19"/>
                    <a:pt x="33" y="7"/>
                    <a:pt x="33" y="4"/>
                  </a:cubicBezTo>
                  <a:cubicBezTo>
                    <a:pt x="16" y="0"/>
                    <a:pt x="16" y="0"/>
                    <a:pt x="16" y="0"/>
                  </a:cubicBezTo>
                  <a:lnTo>
                    <a:pt x="0" y="4"/>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6" name="Google Shape;1886;p34"/>
            <p:cNvSpPr/>
            <p:nvPr/>
          </p:nvSpPr>
          <p:spPr>
            <a:xfrm>
              <a:off x="1551515" y="2659372"/>
              <a:ext cx="97702" cy="21095"/>
            </a:xfrm>
            <a:custGeom>
              <a:avLst/>
              <a:gdLst/>
              <a:ahLst/>
              <a:cxnLst/>
              <a:rect l="l" t="t" r="r" b="b"/>
              <a:pathLst>
                <a:path w="37" h="8" extrusionOk="0">
                  <a:moveTo>
                    <a:pt x="0" y="0"/>
                  </a:moveTo>
                  <a:cubicBezTo>
                    <a:pt x="0" y="8"/>
                    <a:pt x="0" y="8"/>
                    <a:pt x="0" y="8"/>
                  </a:cubicBezTo>
                  <a:cubicBezTo>
                    <a:pt x="33" y="8"/>
                    <a:pt x="33" y="8"/>
                    <a:pt x="33" y="8"/>
                  </a:cubicBezTo>
                  <a:cubicBezTo>
                    <a:pt x="37" y="4"/>
                    <a:pt x="37" y="4"/>
                    <a:pt x="37" y="4"/>
                  </a:cubicBezTo>
                  <a:cubicBezTo>
                    <a:pt x="33" y="0"/>
                    <a:pt x="33" y="0"/>
                    <a:pt x="33" y="0"/>
                  </a:cubicBezTo>
                  <a:cubicBezTo>
                    <a:pt x="29" y="0"/>
                    <a:pt x="4"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7" name="Google Shape;1887;p34"/>
            <p:cNvSpPr/>
            <p:nvPr/>
          </p:nvSpPr>
          <p:spPr>
            <a:xfrm>
              <a:off x="1638114" y="2659372"/>
              <a:ext cx="87710" cy="21095"/>
            </a:xfrm>
            <a:custGeom>
              <a:avLst/>
              <a:gdLst/>
              <a:ahLst/>
              <a:cxnLst/>
              <a:rect l="l" t="t" r="r" b="b"/>
              <a:pathLst>
                <a:path w="33" h="8" extrusionOk="0">
                  <a:moveTo>
                    <a:pt x="0" y="8"/>
                  </a:moveTo>
                  <a:cubicBezTo>
                    <a:pt x="33" y="8"/>
                    <a:pt x="33" y="8"/>
                    <a:pt x="33" y="8"/>
                  </a:cubicBezTo>
                  <a:cubicBezTo>
                    <a:pt x="33" y="6"/>
                    <a:pt x="33" y="3"/>
                    <a:pt x="33" y="0"/>
                  </a:cubicBezTo>
                  <a:cubicBezTo>
                    <a:pt x="29" y="0"/>
                    <a:pt x="4" y="0"/>
                    <a:pt x="0" y="0"/>
                  </a:cubicBezTo>
                  <a:lnTo>
                    <a:pt x="0" y="8"/>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8" name="Google Shape;1888;p34"/>
            <p:cNvSpPr/>
            <p:nvPr/>
          </p:nvSpPr>
          <p:spPr>
            <a:xfrm>
              <a:off x="1551515" y="2530587"/>
              <a:ext cx="97702" cy="75495"/>
            </a:xfrm>
            <a:custGeom>
              <a:avLst/>
              <a:gdLst/>
              <a:ahLst/>
              <a:cxnLst/>
              <a:rect l="l" t="t" r="r" b="b"/>
              <a:pathLst>
                <a:path w="37" h="29" extrusionOk="0">
                  <a:moveTo>
                    <a:pt x="33" y="29"/>
                  </a:moveTo>
                  <a:cubicBezTo>
                    <a:pt x="37" y="14"/>
                    <a:pt x="37" y="14"/>
                    <a:pt x="37" y="14"/>
                  </a:cubicBezTo>
                  <a:cubicBezTo>
                    <a:pt x="33" y="0"/>
                    <a:pt x="33" y="0"/>
                    <a:pt x="33" y="0"/>
                  </a:cubicBezTo>
                  <a:cubicBezTo>
                    <a:pt x="29" y="0"/>
                    <a:pt x="4" y="0"/>
                    <a:pt x="0" y="0"/>
                  </a:cubicBezTo>
                  <a:cubicBezTo>
                    <a:pt x="0" y="0"/>
                    <a:pt x="0" y="1"/>
                    <a:pt x="0" y="1"/>
                  </a:cubicBezTo>
                  <a:cubicBezTo>
                    <a:pt x="0" y="29"/>
                    <a:pt x="0" y="29"/>
                    <a:pt x="0" y="29"/>
                  </a:cubicBezTo>
                  <a:lnTo>
                    <a:pt x="33" y="29"/>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9" name="Google Shape;1889;p34"/>
            <p:cNvSpPr/>
            <p:nvPr/>
          </p:nvSpPr>
          <p:spPr>
            <a:xfrm>
              <a:off x="1638114" y="2530587"/>
              <a:ext cx="87710" cy="75495"/>
            </a:xfrm>
            <a:custGeom>
              <a:avLst/>
              <a:gdLst/>
              <a:ahLst/>
              <a:cxnLst/>
              <a:rect l="l" t="t" r="r" b="b"/>
              <a:pathLst>
                <a:path w="33" h="29" extrusionOk="0">
                  <a:moveTo>
                    <a:pt x="0" y="0"/>
                  </a:moveTo>
                  <a:cubicBezTo>
                    <a:pt x="0" y="29"/>
                    <a:pt x="0" y="29"/>
                    <a:pt x="0" y="29"/>
                  </a:cubicBezTo>
                  <a:cubicBezTo>
                    <a:pt x="33" y="29"/>
                    <a:pt x="33" y="29"/>
                    <a:pt x="33" y="29"/>
                  </a:cubicBezTo>
                  <a:cubicBezTo>
                    <a:pt x="33" y="24"/>
                    <a:pt x="33" y="9"/>
                    <a:pt x="33" y="1"/>
                  </a:cubicBezTo>
                  <a:cubicBezTo>
                    <a:pt x="33" y="1"/>
                    <a:pt x="33" y="0"/>
                    <a:pt x="33" y="0"/>
                  </a:cubicBezTo>
                  <a:cubicBezTo>
                    <a:pt x="28" y="0"/>
                    <a:pt x="4"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0" name="Google Shape;1890;p34"/>
            <p:cNvSpPr/>
            <p:nvPr/>
          </p:nvSpPr>
          <p:spPr>
            <a:xfrm>
              <a:off x="1398301" y="2519484"/>
              <a:ext cx="66615" cy="195399"/>
            </a:xfrm>
            <a:custGeom>
              <a:avLst/>
              <a:gdLst/>
              <a:ahLst/>
              <a:cxnLst/>
              <a:rect l="l" t="t" r="r" b="b"/>
              <a:pathLst>
                <a:path w="25" h="74" extrusionOk="0">
                  <a:moveTo>
                    <a:pt x="0" y="0"/>
                  </a:moveTo>
                  <a:cubicBezTo>
                    <a:pt x="0" y="74"/>
                    <a:pt x="0" y="74"/>
                    <a:pt x="0" y="74"/>
                  </a:cubicBezTo>
                  <a:cubicBezTo>
                    <a:pt x="21" y="74"/>
                    <a:pt x="21" y="74"/>
                    <a:pt x="21" y="74"/>
                  </a:cubicBezTo>
                  <a:cubicBezTo>
                    <a:pt x="25" y="37"/>
                    <a:pt x="25" y="37"/>
                    <a:pt x="25" y="37"/>
                  </a:cubicBezTo>
                  <a:cubicBezTo>
                    <a:pt x="21" y="0"/>
                    <a:pt x="21" y="0"/>
                    <a:pt x="21" y="0"/>
                  </a:cubicBezTo>
                  <a:cubicBezTo>
                    <a:pt x="17" y="0"/>
                    <a:pt x="4"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1" name="Google Shape;1891;p34"/>
            <p:cNvSpPr/>
            <p:nvPr/>
          </p:nvSpPr>
          <p:spPr>
            <a:xfrm>
              <a:off x="1453814" y="2519484"/>
              <a:ext cx="53292" cy="195399"/>
            </a:xfrm>
            <a:custGeom>
              <a:avLst/>
              <a:gdLst/>
              <a:ahLst/>
              <a:cxnLst/>
              <a:rect l="l" t="t" r="r" b="b"/>
              <a:pathLst>
                <a:path w="20" h="74" extrusionOk="0">
                  <a:moveTo>
                    <a:pt x="0" y="74"/>
                  </a:moveTo>
                  <a:cubicBezTo>
                    <a:pt x="20" y="74"/>
                    <a:pt x="20" y="74"/>
                    <a:pt x="20" y="74"/>
                  </a:cubicBezTo>
                  <a:cubicBezTo>
                    <a:pt x="20" y="0"/>
                    <a:pt x="20" y="0"/>
                    <a:pt x="20" y="0"/>
                  </a:cubicBezTo>
                  <a:cubicBezTo>
                    <a:pt x="18" y="0"/>
                    <a:pt x="2" y="0"/>
                    <a:pt x="0" y="0"/>
                  </a:cubicBezTo>
                  <a:lnTo>
                    <a:pt x="0" y="74"/>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2" name="Google Shape;1892;p34"/>
            <p:cNvSpPr/>
            <p:nvPr/>
          </p:nvSpPr>
          <p:spPr>
            <a:xfrm>
              <a:off x="1572610" y="2551681"/>
              <a:ext cx="55512" cy="31086"/>
            </a:xfrm>
            <a:custGeom>
              <a:avLst/>
              <a:gdLst/>
              <a:ahLst/>
              <a:cxnLst/>
              <a:rect l="l" t="t" r="r" b="b"/>
              <a:pathLst>
                <a:path w="21" h="12" extrusionOk="0">
                  <a:moveTo>
                    <a:pt x="21" y="0"/>
                  </a:moveTo>
                  <a:cubicBezTo>
                    <a:pt x="15" y="0"/>
                    <a:pt x="3" y="0"/>
                    <a:pt x="0" y="0"/>
                  </a:cubicBezTo>
                  <a:cubicBezTo>
                    <a:pt x="0" y="12"/>
                    <a:pt x="0" y="12"/>
                    <a:pt x="0" y="12"/>
                  </a:cubicBezTo>
                  <a:cubicBezTo>
                    <a:pt x="21" y="12"/>
                    <a:pt x="21" y="12"/>
                    <a:pt x="21" y="12"/>
                  </a:cubicBezTo>
                  <a:cubicBezTo>
                    <a:pt x="21" y="8"/>
                    <a:pt x="21" y="4"/>
                    <a:pt x="21"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3" name="Google Shape;1893;p34"/>
            <p:cNvSpPr/>
            <p:nvPr/>
          </p:nvSpPr>
          <p:spPr>
            <a:xfrm>
              <a:off x="1649217" y="2551681"/>
              <a:ext cx="52182" cy="31086"/>
            </a:xfrm>
            <a:custGeom>
              <a:avLst/>
              <a:gdLst/>
              <a:ahLst/>
              <a:cxnLst/>
              <a:rect l="l" t="t" r="r" b="b"/>
              <a:pathLst>
                <a:path w="20" h="12" extrusionOk="0">
                  <a:moveTo>
                    <a:pt x="0" y="12"/>
                  </a:moveTo>
                  <a:cubicBezTo>
                    <a:pt x="20" y="12"/>
                    <a:pt x="20" y="12"/>
                    <a:pt x="20" y="12"/>
                  </a:cubicBezTo>
                  <a:cubicBezTo>
                    <a:pt x="20" y="8"/>
                    <a:pt x="20" y="4"/>
                    <a:pt x="20" y="0"/>
                  </a:cubicBezTo>
                  <a:cubicBezTo>
                    <a:pt x="15" y="0"/>
                    <a:pt x="3" y="0"/>
                    <a:pt x="0" y="0"/>
                  </a:cubicBezTo>
                  <a:lnTo>
                    <a:pt x="0" y="12"/>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4" name="Google Shape;1894;p34"/>
            <p:cNvSpPr/>
            <p:nvPr/>
          </p:nvSpPr>
          <p:spPr>
            <a:xfrm>
              <a:off x="1377206" y="2432887"/>
              <a:ext cx="87710" cy="52181"/>
            </a:xfrm>
            <a:custGeom>
              <a:avLst/>
              <a:gdLst/>
              <a:ahLst/>
              <a:cxnLst/>
              <a:rect l="l" t="t" r="r" b="b"/>
              <a:pathLst>
                <a:path w="33" h="20" extrusionOk="0">
                  <a:moveTo>
                    <a:pt x="29" y="0"/>
                  </a:moveTo>
                  <a:cubicBezTo>
                    <a:pt x="21" y="0"/>
                    <a:pt x="4" y="0"/>
                    <a:pt x="0" y="0"/>
                  </a:cubicBezTo>
                  <a:cubicBezTo>
                    <a:pt x="0" y="20"/>
                    <a:pt x="0" y="20"/>
                    <a:pt x="0" y="20"/>
                  </a:cubicBezTo>
                  <a:cubicBezTo>
                    <a:pt x="29" y="20"/>
                    <a:pt x="29" y="20"/>
                    <a:pt x="29" y="20"/>
                  </a:cubicBezTo>
                  <a:cubicBezTo>
                    <a:pt x="33" y="10"/>
                    <a:pt x="33" y="10"/>
                    <a:pt x="33" y="10"/>
                  </a:cubicBezTo>
                  <a:lnTo>
                    <a:pt x="29"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5" name="Google Shape;1895;p34"/>
            <p:cNvSpPr/>
            <p:nvPr/>
          </p:nvSpPr>
          <p:spPr>
            <a:xfrm>
              <a:off x="1453814" y="2432887"/>
              <a:ext cx="74387" cy="52181"/>
            </a:xfrm>
            <a:custGeom>
              <a:avLst/>
              <a:gdLst/>
              <a:ahLst/>
              <a:cxnLst/>
              <a:rect l="l" t="t" r="r" b="b"/>
              <a:pathLst>
                <a:path w="28" h="20" extrusionOk="0">
                  <a:moveTo>
                    <a:pt x="0" y="0"/>
                  </a:moveTo>
                  <a:cubicBezTo>
                    <a:pt x="0" y="20"/>
                    <a:pt x="0" y="20"/>
                    <a:pt x="0" y="20"/>
                  </a:cubicBezTo>
                  <a:cubicBezTo>
                    <a:pt x="28" y="20"/>
                    <a:pt x="28" y="20"/>
                    <a:pt x="28" y="20"/>
                  </a:cubicBezTo>
                  <a:cubicBezTo>
                    <a:pt x="28" y="16"/>
                    <a:pt x="28" y="4"/>
                    <a:pt x="28" y="0"/>
                  </a:cubicBezTo>
                  <a:cubicBezTo>
                    <a:pt x="21" y="0"/>
                    <a:pt x="4"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6" name="Google Shape;1896;p34"/>
            <p:cNvSpPr/>
            <p:nvPr/>
          </p:nvSpPr>
          <p:spPr>
            <a:xfrm>
              <a:off x="1419396" y="2540579"/>
              <a:ext cx="45520" cy="153211"/>
            </a:xfrm>
            <a:custGeom>
              <a:avLst/>
              <a:gdLst/>
              <a:ahLst/>
              <a:cxnLst/>
              <a:rect l="l" t="t" r="r" b="b"/>
              <a:pathLst>
                <a:path w="41" h="138" extrusionOk="0">
                  <a:moveTo>
                    <a:pt x="0" y="0"/>
                  </a:moveTo>
                  <a:lnTo>
                    <a:pt x="0" y="138"/>
                  </a:lnTo>
                  <a:lnTo>
                    <a:pt x="31" y="138"/>
                  </a:lnTo>
                  <a:lnTo>
                    <a:pt x="41" y="69"/>
                  </a:lnTo>
                  <a:lnTo>
                    <a:pt x="31" y="0"/>
                  </a:ln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7" name="Google Shape;1897;p34"/>
            <p:cNvSpPr/>
            <p:nvPr/>
          </p:nvSpPr>
          <p:spPr>
            <a:xfrm>
              <a:off x="1453814" y="2540579"/>
              <a:ext cx="32100" cy="153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8" name="Google Shape;1898;p34"/>
            <p:cNvSpPr/>
            <p:nvPr/>
          </p:nvSpPr>
          <p:spPr>
            <a:xfrm>
              <a:off x="1443821" y="2561673"/>
              <a:ext cx="15543" cy="21095"/>
            </a:xfrm>
            <a:custGeom>
              <a:avLst/>
              <a:gdLst/>
              <a:ahLst/>
              <a:cxnLst/>
              <a:rect l="l" t="t" r="r" b="b"/>
              <a:pathLst>
                <a:path w="14" h="19" extrusionOk="0">
                  <a:moveTo>
                    <a:pt x="9" y="19"/>
                  </a:moveTo>
                  <a:lnTo>
                    <a:pt x="0" y="19"/>
                  </a:lnTo>
                  <a:lnTo>
                    <a:pt x="0" y="0"/>
                  </a:lnTo>
                  <a:lnTo>
                    <a:pt x="9" y="0"/>
                  </a:lnTo>
                  <a:lnTo>
                    <a:pt x="14" y="10"/>
                  </a:lnTo>
                  <a:lnTo>
                    <a:pt x="9"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9" name="Google Shape;1899;p34"/>
            <p:cNvSpPr/>
            <p:nvPr/>
          </p:nvSpPr>
          <p:spPr>
            <a:xfrm>
              <a:off x="1443821" y="2606082"/>
              <a:ext cx="15543" cy="22204"/>
            </a:xfrm>
            <a:custGeom>
              <a:avLst/>
              <a:gdLst/>
              <a:ahLst/>
              <a:cxnLst/>
              <a:rect l="l" t="t" r="r" b="b"/>
              <a:pathLst>
                <a:path w="14" h="20" extrusionOk="0">
                  <a:moveTo>
                    <a:pt x="9" y="20"/>
                  </a:moveTo>
                  <a:lnTo>
                    <a:pt x="0" y="20"/>
                  </a:lnTo>
                  <a:lnTo>
                    <a:pt x="0" y="0"/>
                  </a:lnTo>
                  <a:lnTo>
                    <a:pt x="9" y="0"/>
                  </a:lnTo>
                  <a:lnTo>
                    <a:pt x="14" y="10"/>
                  </a:lnTo>
                  <a:lnTo>
                    <a:pt x="9" y="2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0" name="Google Shape;1900;p34"/>
            <p:cNvSpPr/>
            <p:nvPr/>
          </p:nvSpPr>
          <p:spPr>
            <a:xfrm>
              <a:off x="1443821" y="2649381"/>
              <a:ext cx="15543" cy="21095"/>
            </a:xfrm>
            <a:custGeom>
              <a:avLst/>
              <a:gdLst/>
              <a:ahLst/>
              <a:cxnLst/>
              <a:rect l="l" t="t" r="r" b="b"/>
              <a:pathLst>
                <a:path w="14" h="19" extrusionOk="0">
                  <a:moveTo>
                    <a:pt x="9" y="19"/>
                  </a:moveTo>
                  <a:lnTo>
                    <a:pt x="0" y="19"/>
                  </a:lnTo>
                  <a:lnTo>
                    <a:pt x="0" y="0"/>
                  </a:lnTo>
                  <a:lnTo>
                    <a:pt x="9" y="0"/>
                  </a:lnTo>
                  <a:lnTo>
                    <a:pt x="14" y="9"/>
                  </a:lnTo>
                  <a:lnTo>
                    <a:pt x="9" y="1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1" name="Google Shape;1901;p34"/>
            <p:cNvSpPr/>
            <p:nvPr/>
          </p:nvSpPr>
          <p:spPr>
            <a:xfrm>
              <a:off x="1453814" y="2649381"/>
              <a:ext cx="111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2" name="Google Shape;1902;p34"/>
            <p:cNvSpPr/>
            <p:nvPr/>
          </p:nvSpPr>
          <p:spPr>
            <a:xfrm>
              <a:off x="1453814" y="2561673"/>
              <a:ext cx="11100" cy="213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3" name="Google Shape;1903;p34"/>
            <p:cNvSpPr/>
            <p:nvPr/>
          </p:nvSpPr>
          <p:spPr>
            <a:xfrm>
              <a:off x="1453814" y="2606082"/>
              <a:ext cx="11100" cy="222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35"/>
          <p:cNvSpPr txBox="1">
            <a:spLocks noGrp="1"/>
          </p:cNvSpPr>
          <p:nvPr>
            <p:ph type="subTitle" idx="1"/>
          </p:nvPr>
        </p:nvSpPr>
        <p:spPr>
          <a:xfrm>
            <a:off x="589624" y="2366358"/>
            <a:ext cx="2659564" cy="6714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Gestion des Horaires</a:t>
            </a:r>
          </a:p>
        </p:txBody>
      </p:sp>
      <p:sp>
        <p:nvSpPr>
          <p:cNvPr id="1909" name="Google Shape;1909;p35"/>
          <p:cNvSpPr txBox="1">
            <a:spLocks noGrp="1"/>
          </p:cNvSpPr>
          <p:nvPr>
            <p:ph type="subTitle" idx="5"/>
          </p:nvPr>
        </p:nvSpPr>
        <p:spPr>
          <a:xfrm>
            <a:off x="6348758" y="2353572"/>
            <a:ext cx="2462700" cy="6714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Optimisation des Opérations</a:t>
            </a:r>
          </a:p>
        </p:txBody>
      </p:sp>
      <p:sp>
        <p:nvSpPr>
          <p:cNvPr id="1910" name="Google Shape;1910;p35"/>
          <p:cNvSpPr txBox="1">
            <a:spLocks noGrp="1"/>
          </p:cNvSpPr>
          <p:nvPr>
            <p:ph type="subTitle" idx="6"/>
          </p:nvPr>
        </p:nvSpPr>
        <p:spPr>
          <a:xfrm>
            <a:off x="3386022" y="2372545"/>
            <a:ext cx="2462700" cy="927056"/>
          </a:xfrm>
          <a:prstGeom prst="rect">
            <a:avLst/>
          </a:prstGeom>
        </p:spPr>
        <p:txBody>
          <a:bodyPr spcFirstLastPara="1" wrap="square" lIns="91425" tIns="91425" rIns="91425" bIns="91425" anchor="b" anchorCtr="0">
            <a:noAutofit/>
          </a:bodyPr>
          <a:lstStyle/>
          <a:p>
            <a:pPr marL="0" indent="0"/>
            <a:r>
              <a:rPr lang="fr-FR" dirty="0"/>
              <a:t>Maintenance préventive des Trains</a:t>
            </a:r>
          </a:p>
        </p:txBody>
      </p:sp>
      <p:sp>
        <p:nvSpPr>
          <p:cNvPr id="1911" name="Google Shape;191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Fonctionnalités du systeme</a:t>
            </a:r>
            <a:endParaRPr dirty="0"/>
          </a:p>
        </p:txBody>
      </p:sp>
      <p:grpSp>
        <p:nvGrpSpPr>
          <p:cNvPr id="1915" name="Google Shape;1915;p35"/>
          <p:cNvGrpSpPr/>
          <p:nvPr/>
        </p:nvGrpSpPr>
        <p:grpSpPr>
          <a:xfrm>
            <a:off x="7390228" y="1896629"/>
            <a:ext cx="366307" cy="345337"/>
            <a:chOff x="7119913" y="3355965"/>
            <a:chExt cx="366307" cy="345337"/>
          </a:xfrm>
        </p:grpSpPr>
        <p:sp>
          <p:nvSpPr>
            <p:cNvPr id="1916" name="Google Shape;1916;p35"/>
            <p:cNvSpPr/>
            <p:nvPr/>
          </p:nvSpPr>
          <p:spPr>
            <a:xfrm>
              <a:off x="7151005" y="3365959"/>
              <a:ext cx="21098" cy="66624"/>
            </a:xfrm>
            <a:custGeom>
              <a:avLst/>
              <a:gdLst/>
              <a:ahLst/>
              <a:cxnLst/>
              <a:rect l="l" t="t" r="r" b="b"/>
              <a:pathLst>
                <a:path w="19" h="60" extrusionOk="0">
                  <a:moveTo>
                    <a:pt x="19" y="48"/>
                  </a:moveTo>
                  <a:lnTo>
                    <a:pt x="10" y="60"/>
                  </a:lnTo>
                  <a:lnTo>
                    <a:pt x="0" y="48"/>
                  </a:lnTo>
                  <a:lnTo>
                    <a:pt x="0" y="10"/>
                  </a:lnTo>
                  <a:lnTo>
                    <a:pt x="10" y="0"/>
                  </a:lnTo>
                  <a:lnTo>
                    <a:pt x="19" y="10"/>
                  </a:lnTo>
                  <a:lnTo>
                    <a:pt x="19"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7" name="Google Shape;1917;p35"/>
            <p:cNvSpPr/>
            <p:nvPr/>
          </p:nvSpPr>
          <p:spPr>
            <a:xfrm>
              <a:off x="7433048" y="3365959"/>
              <a:ext cx="21098" cy="66624"/>
            </a:xfrm>
            <a:custGeom>
              <a:avLst/>
              <a:gdLst/>
              <a:ahLst/>
              <a:cxnLst/>
              <a:rect l="l" t="t" r="r" b="b"/>
              <a:pathLst>
                <a:path w="19" h="60" extrusionOk="0">
                  <a:moveTo>
                    <a:pt x="0" y="48"/>
                  </a:moveTo>
                  <a:lnTo>
                    <a:pt x="10" y="60"/>
                  </a:lnTo>
                  <a:lnTo>
                    <a:pt x="19" y="48"/>
                  </a:lnTo>
                  <a:lnTo>
                    <a:pt x="19" y="10"/>
                  </a:lnTo>
                  <a:lnTo>
                    <a:pt x="10" y="0"/>
                  </a:lnTo>
                  <a:lnTo>
                    <a:pt x="0" y="10"/>
                  </a:lnTo>
                  <a:lnTo>
                    <a:pt x="0"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8" name="Google Shape;1918;p35"/>
            <p:cNvSpPr/>
            <p:nvPr/>
          </p:nvSpPr>
          <p:spPr>
            <a:xfrm>
              <a:off x="7119913" y="3419259"/>
              <a:ext cx="194321" cy="282044"/>
            </a:xfrm>
            <a:custGeom>
              <a:avLst/>
              <a:gdLst/>
              <a:ahLst/>
              <a:cxnLst/>
              <a:rect l="l" t="t" r="r" b="b"/>
              <a:pathLst>
                <a:path w="175" h="254" extrusionOk="0">
                  <a:moveTo>
                    <a:pt x="0" y="0"/>
                  </a:moveTo>
                  <a:lnTo>
                    <a:pt x="0" y="254"/>
                  </a:lnTo>
                  <a:lnTo>
                    <a:pt x="164" y="254"/>
                  </a:lnTo>
                  <a:lnTo>
                    <a:pt x="175" y="128"/>
                  </a:lnTo>
                  <a:lnTo>
                    <a:pt x="164" y="0"/>
                  </a:ln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9" name="Google Shape;1919;p35"/>
            <p:cNvSpPr/>
            <p:nvPr/>
          </p:nvSpPr>
          <p:spPr>
            <a:xfrm>
              <a:off x="7302020" y="3419259"/>
              <a:ext cx="184200" cy="2820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0" name="Google Shape;1920;p35"/>
            <p:cNvSpPr/>
            <p:nvPr/>
          </p:nvSpPr>
          <p:spPr>
            <a:xfrm>
              <a:off x="7141011" y="3442577"/>
              <a:ext cx="173224" cy="108820"/>
            </a:xfrm>
            <a:custGeom>
              <a:avLst/>
              <a:gdLst/>
              <a:ahLst/>
              <a:cxnLst/>
              <a:rect l="l" t="t" r="r" b="b"/>
              <a:pathLst>
                <a:path w="156" h="98" extrusionOk="0">
                  <a:moveTo>
                    <a:pt x="0" y="0"/>
                  </a:moveTo>
                  <a:lnTo>
                    <a:pt x="0" y="98"/>
                  </a:lnTo>
                  <a:lnTo>
                    <a:pt x="145" y="98"/>
                  </a:lnTo>
                  <a:lnTo>
                    <a:pt x="156" y="48"/>
                  </a:lnTo>
                  <a:lnTo>
                    <a:pt x="145"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1" name="Google Shape;1921;p35"/>
            <p:cNvSpPr/>
            <p:nvPr/>
          </p:nvSpPr>
          <p:spPr>
            <a:xfrm>
              <a:off x="7302020" y="3442577"/>
              <a:ext cx="33300" cy="1089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2" name="Google Shape;1922;p35"/>
            <p:cNvSpPr/>
            <p:nvPr/>
          </p:nvSpPr>
          <p:spPr>
            <a:xfrm>
              <a:off x="7141011" y="3572495"/>
              <a:ext cx="1077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3" name="Google Shape;1923;p35"/>
            <p:cNvSpPr/>
            <p:nvPr/>
          </p:nvSpPr>
          <p:spPr>
            <a:xfrm>
              <a:off x="7269818" y="3572495"/>
              <a:ext cx="44416" cy="107710"/>
            </a:xfrm>
            <a:custGeom>
              <a:avLst/>
              <a:gdLst/>
              <a:ahLst/>
              <a:cxnLst/>
              <a:rect l="l" t="t" r="r" b="b"/>
              <a:pathLst>
                <a:path w="40" h="97" extrusionOk="0">
                  <a:moveTo>
                    <a:pt x="0" y="0"/>
                  </a:moveTo>
                  <a:lnTo>
                    <a:pt x="0" y="97"/>
                  </a:lnTo>
                  <a:lnTo>
                    <a:pt x="29" y="97"/>
                  </a:lnTo>
                  <a:lnTo>
                    <a:pt x="40" y="47"/>
                  </a:lnTo>
                  <a:lnTo>
                    <a:pt x="29"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4" name="Google Shape;1924;p35"/>
            <p:cNvSpPr/>
            <p:nvPr/>
          </p:nvSpPr>
          <p:spPr>
            <a:xfrm>
              <a:off x="7302020" y="3572495"/>
              <a:ext cx="1632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5" name="Google Shape;1925;p35"/>
            <p:cNvSpPr/>
            <p:nvPr/>
          </p:nvSpPr>
          <p:spPr>
            <a:xfrm>
              <a:off x="7356429" y="3442577"/>
              <a:ext cx="108820" cy="108820"/>
            </a:xfrm>
            <a:custGeom>
              <a:avLst/>
              <a:gdLst/>
              <a:ahLst/>
              <a:cxnLst/>
              <a:rect l="l" t="t" r="r" b="b"/>
              <a:pathLst>
                <a:path w="98" h="98" extrusionOk="0">
                  <a:moveTo>
                    <a:pt x="0" y="98"/>
                  </a:moveTo>
                  <a:lnTo>
                    <a:pt x="48" y="98"/>
                  </a:lnTo>
                  <a:lnTo>
                    <a:pt x="98" y="98"/>
                  </a:lnTo>
                  <a:lnTo>
                    <a:pt x="98" y="0"/>
                  </a:lnTo>
                  <a:lnTo>
                    <a:pt x="0" y="0"/>
                  </a:lnTo>
                  <a:lnTo>
                    <a:pt x="0" y="9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6" name="Google Shape;1926;p35"/>
            <p:cNvSpPr/>
            <p:nvPr/>
          </p:nvSpPr>
          <p:spPr>
            <a:xfrm>
              <a:off x="7119913" y="3355965"/>
              <a:ext cx="194321" cy="21098"/>
            </a:xfrm>
            <a:custGeom>
              <a:avLst/>
              <a:gdLst/>
              <a:ahLst/>
              <a:cxnLst/>
              <a:rect l="l" t="t" r="r" b="b"/>
              <a:pathLst>
                <a:path w="175" h="19" extrusionOk="0">
                  <a:moveTo>
                    <a:pt x="0" y="0"/>
                  </a:moveTo>
                  <a:lnTo>
                    <a:pt x="0" y="19"/>
                  </a:lnTo>
                  <a:lnTo>
                    <a:pt x="164" y="19"/>
                  </a:lnTo>
                  <a:lnTo>
                    <a:pt x="175" y="9"/>
                  </a:lnTo>
                  <a:lnTo>
                    <a:pt x="164" y="0"/>
                  </a:lnTo>
                  <a:lnTo>
                    <a:pt x="0" y="0"/>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7" name="Google Shape;1927;p35"/>
            <p:cNvSpPr/>
            <p:nvPr/>
          </p:nvSpPr>
          <p:spPr>
            <a:xfrm>
              <a:off x="7302020" y="3355965"/>
              <a:ext cx="1842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8" name="Google Shape;1928;p35"/>
            <p:cNvSpPr/>
            <p:nvPr/>
          </p:nvSpPr>
          <p:spPr>
            <a:xfrm>
              <a:off x="7206525" y="3463675"/>
              <a:ext cx="99937" cy="21098"/>
            </a:xfrm>
            <a:custGeom>
              <a:avLst/>
              <a:gdLst/>
              <a:ahLst/>
              <a:cxnLst/>
              <a:rect l="l" t="t" r="r" b="b"/>
              <a:pathLst>
                <a:path w="90" h="19" extrusionOk="0">
                  <a:moveTo>
                    <a:pt x="0" y="0"/>
                  </a:moveTo>
                  <a:lnTo>
                    <a:pt x="0" y="19"/>
                  </a:lnTo>
                  <a:lnTo>
                    <a:pt x="86" y="19"/>
                  </a:lnTo>
                  <a:lnTo>
                    <a:pt x="90"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9" name="Google Shape;1929;p35"/>
            <p:cNvSpPr/>
            <p:nvPr/>
          </p:nvSpPr>
          <p:spPr>
            <a:xfrm>
              <a:off x="7302020" y="3463675"/>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0" name="Google Shape;1930;p35"/>
            <p:cNvSpPr/>
            <p:nvPr/>
          </p:nvSpPr>
          <p:spPr>
            <a:xfrm>
              <a:off x="7206525" y="3505871"/>
              <a:ext cx="103268" cy="21098"/>
            </a:xfrm>
            <a:custGeom>
              <a:avLst/>
              <a:gdLst/>
              <a:ahLst/>
              <a:cxnLst/>
              <a:rect l="l" t="t" r="r" b="b"/>
              <a:pathLst>
                <a:path w="93" h="19" extrusionOk="0">
                  <a:moveTo>
                    <a:pt x="0" y="0"/>
                  </a:moveTo>
                  <a:lnTo>
                    <a:pt x="0" y="19"/>
                  </a:lnTo>
                  <a:lnTo>
                    <a:pt x="86" y="19"/>
                  </a:lnTo>
                  <a:lnTo>
                    <a:pt x="93"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1" name="Google Shape;1931;p35"/>
            <p:cNvSpPr/>
            <p:nvPr/>
          </p:nvSpPr>
          <p:spPr>
            <a:xfrm>
              <a:off x="7302020" y="3505871"/>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2" name="Google Shape;1932;p35"/>
            <p:cNvSpPr/>
            <p:nvPr/>
          </p:nvSpPr>
          <p:spPr>
            <a:xfrm>
              <a:off x="7162109" y="3463675"/>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3" name="Google Shape;1933;p35"/>
            <p:cNvSpPr/>
            <p:nvPr/>
          </p:nvSpPr>
          <p:spPr>
            <a:xfrm>
              <a:off x="7162109" y="3505871"/>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4" name="Google Shape;1934;p35"/>
            <p:cNvSpPr/>
            <p:nvPr/>
          </p:nvSpPr>
          <p:spPr>
            <a:xfrm>
              <a:off x="7380858" y="3463675"/>
              <a:ext cx="63294" cy="61073"/>
            </a:xfrm>
            <a:custGeom>
              <a:avLst/>
              <a:gdLst/>
              <a:ahLst/>
              <a:cxnLst/>
              <a:rect l="l" t="t" r="r" b="b"/>
              <a:pathLst>
                <a:path w="57" h="55" extrusionOk="0">
                  <a:moveTo>
                    <a:pt x="7" y="19"/>
                  </a:moveTo>
                  <a:lnTo>
                    <a:pt x="23" y="19"/>
                  </a:lnTo>
                  <a:lnTo>
                    <a:pt x="0" y="41"/>
                  </a:lnTo>
                  <a:lnTo>
                    <a:pt x="14" y="55"/>
                  </a:lnTo>
                  <a:lnTo>
                    <a:pt x="35" y="33"/>
                  </a:lnTo>
                  <a:lnTo>
                    <a:pt x="35" y="48"/>
                  </a:lnTo>
                  <a:lnTo>
                    <a:pt x="57" y="48"/>
                  </a:lnTo>
                  <a:lnTo>
                    <a:pt x="57" y="0"/>
                  </a:lnTo>
                  <a:lnTo>
                    <a:pt x="7" y="0"/>
                  </a:lnTo>
                  <a:lnTo>
                    <a:pt x="7"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5" name="Google Shape;1935;p35"/>
            <p:cNvSpPr/>
            <p:nvPr/>
          </p:nvSpPr>
          <p:spPr>
            <a:xfrm>
              <a:off x="7302020" y="3593592"/>
              <a:ext cx="12300" cy="21300"/>
            </a:xfrm>
            <a:prstGeom prst="rect">
              <a:avLst/>
            </a:prstGeom>
            <a:solidFill>
              <a:srgbClr val="7EE4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6" name="Google Shape;1936;p35"/>
            <p:cNvSpPr/>
            <p:nvPr/>
          </p:nvSpPr>
          <p:spPr>
            <a:xfrm>
              <a:off x="7290916" y="3635788"/>
              <a:ext cx="23319" cy="23319"/>
            </a:xfrm>
            <a:custGeom>
              <a:avLst/>
              <a:gdLst/>
              <a:ahLst/>
              <a:cxnLst/>
              <a:rect l="l" t="t" r="r" b="b"/>
              <a:pathLst>
                <a:path w="21" h="21" extrusionOk="0">
                  <a:moveTo>
                    <a:pt x="0" y="0"/>
                  </a:moveTo>
                  <a:lnTo>
                    <a:pt x="0" y="21"/>
                  </a:lnTo>
                  <a:lnTo>
                    <a:pt x="10" y="21"/>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7" name="Google Shape;1937;p35"/>
            <p:cNvSpPr/>
            <p:nvPr/>
          </p:nvSpPr>
          <p:spPr>
            <a:xfrm>
              <a:off x="7302020" y="3635788"/>
              <a:ext cx="96600" cy="234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8" name="Google Shape;1938;p35"/>
            <p:cNvSpPr/>
            <p:nvPr/>
          </p:nvSpPr>
          <p:spPr>
            <a:xfrm>
              <a:off x="7419723" y="3593592"/>
              <a:ext cx="24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9" name="Google Shape;1939;p35"/>
            <p:cNvSpPr/>
            <p:nvPr/>
          </p:nvSpPr>
          <p:spPr>
            <a:xfrm>
              <a:off x="7419723" y="3635788"/>
              <a:ext cx="24300" cy="234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0" name="Google Shape;1940;p35"/>
            <p:cNvSpPr/>
            <p:nvPr/>
          </p:nvSpPr>
          <p:spPr>
            <a:xfrm>
              <a:off x="7162109" y="3593592"/>
              <a:ext cx="63294" cy="59962"/>
            </a:xfrm>
            <a:custGeom>
              <a:avLst/>
              <a:gdLst/>
              <a:ahLst/>
              <a:cxnLst/>
              <a:rect l="l" t="t" r="r" b="b"/>
              <a:pathLst>
                <a:path w="57" h="54" extrusionOk="0">
                  <a:moveTo>
                    <a:pt x="50" y="19"/>
                  </a:moveTo>
                  <a:lnTo>
                    <a:pt x="50" y="0"/>
                  </a:lnTo>
                  <a:lnTo>
                    <a:pt x="0" y="0"/>
                  </a:lnTo>
                  <a:lnTo>
                    <a:pt x="0" y="47"/>
                  </a:lnTo>
                  <a:lnTo>
                    <a:pt x="19" y="47"/>
                  </a:lnTo>
                  <a:lnTo>
                    <a:pt x="19" y="33"/>
                  </a:lnTo>
                  <a:lnTo>
                    <a:pt x="42" y="54"/>
                  </a:lnTo>
                  <a:lnTo>
                    <a:pt x="57" y="42"/>
                  </a:lnTo>
                  <a:lnTo>
                    <a:pt x="33" y="19"/>
                  </a:lnTo>
                  <a:lnTo>
                    <a:pt x="50"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1" name="Google Shape;1941;p35"/>
            <p:cNvSpPr/>
            <p:nvPr/>
          </p:nvSpPr>
          <p:spPr>
            <a:xfrm>
              <a:off x="7290916" y="3593592"/>
              <a:ext cx="23319" cy="21098"/>
            </a:xfrm>
            <a:custGeom>
              <a:avLst/>
              <a:gdLst/>
              <a:ahLst/>
              <a:cxnLst/>
              <a:rect l="l" t="t" r="r" b="b"/>
              <a:pathLst>
                <a:path w="21" h="19" extrusionOk="0">
                  <a:moveTo>
                    <a:pt x="0" y="0"/>
                  </a:moveTo>
                  <a:lnTo>
                    <a:pt x="0" y="19"/>
                  </a:lnTo>
                  <a:lnTo>
                    <a:pt x="10" y="19"/>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2" name="Google Shape;1942;p35"/>
            <p:cNvSpPr/>
            <p:nvPr/>
          </p:nvSpPr>
          <p:spPr>
            <a:xfrm>
              <a:off x="7302020" y="3593592"/>
              <a:ext cx="966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943" name="Google Shape;1943;p35"/>
          <p:cNvGrpSpPr/>
          <p:nvPr/>
        </p:nvGrpSpPr>
        <p:grpSpPr>
          <a:xfrm>
            <a:off x="1753772" y="1892583"/>
            <a:ext cx="319291" cy="373075"/>
            <a:chOff x="620722" y="5054597"/>
            <a:chExt cx="319291" cy="373075"/>
          </a:xfrm>
        </p:grpSpPr>
        <p:sp>
          <p:nvSpPr>
            <p:cNvPr id="1944" name="Google Shape;1944;p35"/>
            <p:cNvSpPr/>
            <p:nvPr/>
          </p:nvSpPr>
          <p:spPr>
            <a:xfrm>
              <a:off x="737235" y="5224889"/>
              <a:ext cx="90746" cy="162450"/>
            </a:xfrm>
            <a:custGeom>
              <a:avLst/>
              <a:gdLst/>
              <a:ahLst/>
              <a:cxnLst/>
              <a:rect l="l" t="t" r="r" b="b"/>
              <a:pathLst>
                <a:path w="34" h="61" extrusionOk="0">
                  <a:moveTo>
                    <a:pt x="0" y="31"/>
                  </a:moveTo>
                  <a:cubicBezTo>
                    <a:pt x="0" y="47"/>
                    <a:pt x="14" y="61"/>
                    <a:pt x="30" y="61"/>
                  </a:cubicBezTo>
                  <a:cubicBezTo>
                    <a:pt x="34" y="31"/>
                    <a:pt x="34" y="31"/>
                    <a:pt x="34" y="31"/>
                  </a:cubicBezTo>
                  <a:cubicBezTo>
                    <a:pt x="30" y="0"/>
                    <a:pt x="30" y="0"/>
                    <a:pt x="30" y="0"/>
                  </a:cubicBezTo>
                  <a:cubicBezTo>
                    <a:pt x="14" y="0"/>
                    <a:pt x="0" y="14"/>
                    <a:pt x="0" y="31"/>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5" name="Google Shape;1945;p35"/>
            <p:cNvSpPr/>
            <p:nvPr/>
          </p:nvSpPr>
          <p:spPr>
            <a:xfrm>
              <a:off x="816778" y="5224889"/>
              <a:ext cx="82904" cy="162450"/>
            </a:xfrm>
            <a:custGeom>
              <a:avLst/>
              <a:gdLst/>
              <a:ahLst/>
              <a:cxnLst/>
              <a:rect l="l" t="t" r="r" b="b"/>
              <a:pathLst>
                <a:path w="31" h="61" extrusionOk="0">
                  <a:moveTo>
                    <a:pt x="0" y="0"/>
                  </a:moveTo>
                  <a:cubicBezTo>
                    <a:pt x="0" y="61"/>
                    <a:pt x="0" y="61"/>
                    <a:pt x="0" y="61"/>
                  </a:cubicBezTo>
                  <a:cubicBezTo>
                    <a:pt x="17" y="61"/>
                    <a:pt x="31" y="47"/>
                    <a:pt x="31" y="31"/>
                  </a:cubicBezTo>
                  <a:cubicBezTo>
                    <a:pt x="31" y="14"/>
                    <a:pt x="17"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6" name="Google Shape;1946;p35"/>
            <p:cNvSpPr/>
            <p:nvPr/>
          </p:nvSpPr>
          <p:spPr>
            <a:xfrm>
              <a:off x="652091" y="5145344"/>
              <a:ext cx="154604" cy="149006"/>
            </a:xfrm>
            <a:custGeom>
              <a:avLst/>
              <a:gdLst/>
              <a:ahLst/>
              <a:cxnLst/>
              <a:rect l="l" t="t" r="r" b="b"/>
              <a:pathLst>
                <a:path w="58" h="56" extrusionOk="0">
                  <a:moveTo>
                    <a:pt x="5" y="26"/>
                  </a:moveTo>
                  <a:cubicBezTo>
                    <a:pt x="0" y="41"/>
                    <a:pt x="0" y="41"/>
                    <a:pt x="0" y="41"/>
                  </a:cubicBezTo>
                  <a:cubicBezTo>
                    <a:pt x="5" y="56"/>
                    <a:pt x="5" y="56"/>
                    <a:pt x="5" y="56"/>
                  </a:cubicBezTo>
                  <a:cubicBezTo>
                    <a:pt x="5" y="27"/>
                    <a:pt x="29" y="3"/>
                    <a:pt x="58" y="3"/>
                  </a:cubicBezTo>
                  <a:cubicBezTo>
                    <a:pt x="43" y="0"/>
                    <a:pt x="43" y="0"/>
                    <a:pt x="43" y="0"/>
                  </a:cubicBezTo>
                  <a:cubicBezTo>
                    <a:pt x="27" y="3"/>
                    <a:pt x="27" y="3"/>
                    <a:pt x="27" y="3"/>
                  </a:cubicBezTo>
                  <a:cubicBezTo>
                    <a:pt x="18" y="8"/>
                    <a:pt x="10" y="16"/>
                    <a:pt x="5" y="26"/>
                  </a:cubicBez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7" name="Google Shape;1947;p35"/>
            <p:cNvSpPr/>
            <p:nvPr/>
          </p:nvSpPr>
          <p:spPr>
            <a:xfrm>
              <a:off x="816778" y="5087087"/>
              <a:ext cx="123235" cy="66101"/>
            </a:xfrm>
            <a:custGeom>
              <a:avLst/>
              <a:gdLst/>
              <a:ahLst/>
              <a:cxnLst/>
              <a:rect l="l" t="t" r="r" b="b"/>
              <a:pathLst>
                <a:path w="46" h="25" extrusionOk="0">
                  <a:moveTo>
                    <a:pt x="33" y="0"/>
                  </a:moveTo>
                  <a:cubicBezTo>
                    <a:pt x="32" y="0"/>
                    <a:pt x="30" y="0"/>
                    <a:pt x="29" y="0"/>
                  </a:cubicBezTo>
                  <a:cubicBezTo>
                    <a:pt x="29" y="8"/>
                    <a:pt x="29" y="8"/>
                    <a:pt x="29" y="8"/>
                  </a:cubicBezTo>
                  <a:cubicBezTo>
                    <a:pt x="33" y="8"/>
                    <a:pt x="33" y="8"/>
                    <a:pt x="33" y="8"/>
                  </a:cubicBezTo>
                  <a:cubicBezTo>
                    <a:pt x="35" y="8"/>
                    <a:pt x="37" y="10"/>
                    <a:pt x="37" y="12"/>
                  </a:cubicBezTo>
                  <a:cubicBezTo>
                    <a:pt x="37" y="15"/>
                    <a:pt x="35" y="17"/>
                    <a:pt x="33" y="17"/>
                  </a:cubicBezTo>
                  <a:cubicBezTo>
                    <a:pt x="27" y="17"/>
                    <a:pt x="10" y="17"/>
                    <a:pt x="4" y="17"/>
                  </a:cubicBezTo>
                  <a:cubicBezTo>
                    <a:pt x="0" y="21"/>
                    <a:pt x="0" y="21"/>
                    <a:pt x="0" y="21"/>
                  </a:cubicBezTo>
                  <a:cubicBezTo>
                    <a:pt x="4" y="25"/>
                    <a:pt x="4" y="25"/>
                    <a:pt x="4" y="25"/>
                  </a:cubicBezTo>
                  <a:cubicBezTo>
                    <a:pt x="33" y="25"/>
                    <a:pt x="33" y="25"/>
                    <a:pt x="33" y="25"/>
                  </a:cubicBezTo>
                  <a:cubicBezTo>
                    <a:pt x="40" y="25"/>
                    <a:pt x="46" y="19"/>
                    <a:pt x="45" y="12"/>
                  </a:cubicBezTo>
                  <a:cubicBezTo>
                    <a:pt x="45" y="5"/>
                    <a:pt x="40" y="0"/>
                    <a:pt x="33" y="0"/>
                  </a:cubicBez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8" name="Google Shape;1948;p35"/>
            <p:cNvSpPr/>
            <p:nvPr/>
          </p:nvSpPr>
          <p:spPr>
            <a:xfrm>
              <a:off x="655452" y="5131900"/>
              <a:ext cx="161326" cy="21287"/>
            </a:xfrm>
            <a:custGeom>
              <a:avLst/>
              <a:gdLst/>
              <a:ahLst/>
              <a:cxnLst/>
              <a:rect l="l" t="t" r="r" b="b"/>
              <a:pathLst>
                <a:path w="61" h="8" extrusionOk="0">
                  <a:moveTo>
                    <a:pt x="4" y="0"/>
                  </a:moveTo>
                  <a:cubicBezTo>
                    <a:pt x="0" y="4"/>
                    <a:pt x="0" y="4"/>
                    <a:pt x="0" y="4"/>
                  </a:cubicBezTo>
                  <a:cubicBezTo>
                    <a:pt x="4" y="8"/>
                    <a:pt x="4" y="8"/>
                    <a:pt x="4" y="8"/>
                  </a:cubicBezTo>
                  <a:cubicBezTo>
                    <a:pt x="57" y="8"/>
                    <a:pt x="57" y="8"/>
                    <a:pt x="57" y="8"/>
                  </a:cubicBezTo>
                  <a:cubicBezTo>
                    <a:pt x="61" y="4"/>
                    <a:pt x="61" y="4"/>
                    <a:pt x="61" y="4"/>
                  </a:cubicBezTo>
                  <a:cubicBezTo>
                    <a:pt x="57" y="0"/>
                    <a:pt x="57" y="0"/>
                    <a:pt x="57" y="0"/>
                  </a:cubicBezTo>
                  <a:cubicBezTo>
                    <a:pt x="55" y="0"/>
                    <a:pt x="8" y="0"/>
                    <a:pt x="4"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9" name="Google Shape;1949;p35"/>
            <p:cNvSpPr/>
            <p:nvPr/>
          </p:nvSpPr>
          <p:spPr>
            <a:xfrm>
              <a:off x="806695" y="5108373"/>
              <a:ext cx="15684" cy="106433"/>
            </a:xfrm>
            <a:custGeom>
              <a:avLst/>
              <a:gdLst/>
              <a:ahLst/>
              <a:cxnLst/>
              <a:rect l="l" t="t" r="r" b="b"/>
              <a:pathLst>
                <a:path w="6" h="40" extrusionOk="0">
                  <a:moveTo>
                    <a:pt x="0" y="1"/>
                  </a:moveTo>
                  <a:cubicBezTo>
                    <a:pt x="0" y="38"/>
                    <a:pt x="0" y="38"/>
                    <a:pt x="0" y="38"/>
                  </a:cubicBezTo>
                  <a:cubicBezTo>
                    <a:pt x="2" y="40"/>
                    <a:pt x="2" y="40"/>
                    <a:pt x="2" y="40"/>
                  </a:cubicBezTo>
                  <a:cubicBezTo>
                    <a:pt x="4" y="37"/>
                    <a:pt x="4" y="37"/>
                    <a:pt x="4" y="37"/>
                  </a:cubicBezTo>
                  <a:cubicBezTo>
                    <a:pt x="6" y="23"/>
                    <a:pt x="6" y="23"/>
                    <a:pt x="6" y="23"/>
                  </a:cubicBezTo>
                  <a:cubicBezTo>
                    <a:pt x="4" y="0"/>
                    <a:pt x="4" y="0"/>
                    <a:pt x="4" y="0"/>
                  </a:cubicBezTo>
                  <a:cubicBezTo>
                    <a:pt x="2" y="0"/>
                    <a:pt x="3" y="0"/>
                    <a:pt x="0" y="1"/>
                  </a:cubicBez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0" name="Google Shape;1950;p35"/>
            <p:cNvSpPr/>
            <p:nvPr/>
          </p:nvSpPr>
          <p:spPr>
            <a:xfrm>
              <a:off x="816778" y="5108373"/>
              <a:ext cx="11203" cy="106433"/>
            </a:xfrm>
            <a:custGeom>
              <a:avLst/>
              <a:gdLst/>
              <a:ahLst/>
              <a:cxnLst/>
              <a:rect l="l" t="t" r="r" b="b"/>
              <a:pathLst>
                <a:path w="4" h="40" extrusionOk="0">
                  <a:moveTo>
                    <a:pt x="0" y="0"/>
                  </a:moveTo>
                  <a:cubicBezTo>
                    <a:pt x="0" y="37"/>
                    <a:pt x="0" y="37"/>
                    <a:pt x="0" y="37"/>
                  </a:cubicBezTo>
                  <a:cubicBezTo>
                    <a:pt x="2" y="40"/>
                    <a:pt x="2" y="40"/>
                    <a:pt x="2" y="40"/>
                  </a:cubicBezTo>
                  <a:cubicBezTo>
                    <a:pt x="4" y="38"/>
                    <a:pt x="4" y="38"/>
                    <a:pt x="4" y="38"/>
                  </a:cubicBezTo>
                  <a:cubicBezTo>
                    <a:pt x="4" y="25"/>
                    <a:pt x="4" y="12"/>
                    <a:pt x="4" y="0"/>
                  </a:cubicBezTo>
                  <a:cubicBezTo>
                    <a:pt x="3" y="0"/>
                    <a:pt x="2" y="0"/>
                    <a:pt x="0" y="0"/>
                  </a:cubicBez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1" name="Google Shape;1951;p35"/>
            <p:cNvSpPr/>
            <p:nvPr/>
          </p:nvSpPr>
          <p:spPr>
            <a:xfrm>
              <a:off x="719310" y="5206964"/>
              <a:ext cx="106431" cy="199421"/>
            </a:xfrm>
            <a:custGeom>
              <a:avLst/>
              <a:gdLst/>
              <a:ahLst/>
              <a:cxnLst/>
              <a:rect l="l" t="t" r="r" b="b"/>
              <a:pathLst>
                <a:path w="40" h="75" extrusionOk="0">
                  <a:moveTo>
                    <a:pt x="33" y="58"/>
                  </a:moveTo>
                  <a:cubicBezTo>
                    <a:pt x="33" y="66"/>
                    <a:pt x="33" y="66"/>
                    <a:pt x="33" y="66"/>
                  </a:cubicBezTo>
                  <a:cubicBezTo>
                    <a:pt x="21" y="64"/>
                    <a:pt x="11" y="54"/>
                    <a:pt x="9" y="42"/>
                  </a:cubicBezTo>
                  <a:cubicBezTo>
                    <a:pt x="17" y="42"/>
                    <a:pt x="17" y="42"/>
                    <a:pt x="17" y="42"/>
                  </a:cubicBezTo>
                  <a:cubicBezTo>
                    <a:pt x="17" y="39"/>
                    <a:pt x="17" y="36"/>
                    <a:pt x="17" y="33"/>
                  </a:cubicBezTo>
                  <a:cubicBezTo>
                    <a:pt x="14" y="33"/>
                    <a:pt x="12" y="33"/>
                    <a:pt x="9" y="33"/>
                  </a:cubicBezTo>
                  <a:cubicBezTo>
                    <a:pt x="11" y="21"/>
                    <a:pt x="21" y="11"/>
                    <a:pt x="33" y="9"/>
                  </a:cubicBezTo>
                  <a:cubicBezTo>
                    <a:pt x="33" y="17"/>
                    <a:pt x="33" y="17"/>
                    <a:pt x="33" y="17"/>
                  </a:cubicBezTo>
                  <a:cubicBezTo>
                    <a:pt x="37" y="17"/>
                    <a:pt x="37" y="17"/>
                    <a:pt x="37" y="17"/>
                  </a:cubicBezTo>
                  <a:cubicBezTo>
                    <a:pt x="40" y="9"/>
                    <a:pt x="40" y="9"/>
                    <a:pt x="40" y="9"/>
                  </a:cubicBezTo>
                  <a:cubicBezTo>
                    <a:pt x="37" y="0"/>
                    <a:pt x="37" y="0"/>
                    <a:pt x="37" y="0"/>
                  </a:cubicBezTo>
                  <a:cubicBezTo>
                    <a:pt x="17" y="0"/>
                    <a:pt x="0" y="17"/>
                    <a:pt x="0" y="38"/>
                  </a:cubicBezTo>
                  <a:cubicBezTo>
                    <a:pt x="0" y="58"/>
                    <a:pt x="17" y="75"/>
                    <a:pt x="37" y="75"/>
                  </a:cubicBezTo>
                  <a:cubicBezTo>
                    <a:pt x="40" y="67"/>
                    <a:pt x="40" y="67"/>
                    <a:pt x="40" y="67"/>
                  </a:cubicBezTo>
                  <a:cubicBezTo>
                    <a:pt x="37" y="58"/>
                    <a:pt x="37" y="58"/>
                    <a:pt x="37" y="58"/>
                  </a:cubicBezTo>
                  <a:cubicBezTo>
                    <a:pt x="35" y="58"/>
                    <a:pt x="35" y="58"/>
                    <a:pt x="33" y="58"/>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2" name="Google Shape;1952;p35"/>
            <p:cNvSpPr/>
            <p:nvPr/>
          </p:nvSpPr>
          <p:spPr>
            <a:xfrm>
              <a:off x="816778" y="5206964"/>
              <a:ext cx="98588" cy="199421"/>
            </a:xfrm>
            <a:custGeom>
              <a:avLst/>
              <a:gdLst/>
              <a:ahLst/>
              <a:cxnLst/>
              <a:rect l="l" t="t" r="r" b="b"/>
              <a:pathLst>
                <a:path w="37" h="75" extrusionOk="0">
                  <a:moveTo>
                    <a:pt x="0" y="0"/>
                  </a:moveTo>
                  <a:cubicBezTo>
                    <a:pt x="0" y="17"/>
                    <a:pt x="0" y="17"/>
                    <a:pt x="0" y="17"/>
                  </a:cubicBezTo>
                  <a:cubicBezTo>
                    <a:pt x="4" y="17"/>
                    <a:pt x="4" y="17"/>
                    <a:pt x="4" y="17"/>
                  </a:cubicBezTo>
                  <a:cubicBezTo>
                    <a:pt x="4" y="14"/>
                    <a:pt x="4" y="12"/>
                    <a:pt x="4" y="9"/>
                  </a:cubicBezTo>
                  <a:cubicBezTo>
                    <a:pt x="17" y="11"/>
                    <a:pt x="27" y="21"/>
                    <a:pt x="29" y="33"/>
                  </a:cubicBezTo>
                  <a:cubicBezTo>
                    <a:pt x="26" y="33"/>
                    <a:pt x="24" y="33"/>
                    <a:pt x="21" y="33"/>
                  </a:cubicBezTo>
                  <a:cubicBezTo>
                    <a:pt x="21" y="42"/>
                    <a:pt x="21" y="42"/>
                    <a:pt x="21" y="42"/>
                  </a:cubicBezTo>
                  <a:cubicBezTo>
                    <a:pt x="29" y="42"/>
                    <a:pt x="29" y="42"/>
                    <a:pt x="29" y="42"/>
                  </a:cubicBezTo>
                  <a:cubicBezTo>
                    <a:pt x="27" y="54"/>
                    <a:pt x="17" y="64"/>
                    <a:pt x="4" y="66"/>
                  </a:cubicBezTo>
                  <a:cubicBezTo>
                    <a:pt x="4" y="63"/>
                    <a:pt x="4" y="61"/>
                    <a:pt x="4" y="58"/>
                  </a:cubicBezTo>
                  <a:cubicBezTo>
                    <a:pt x="3" y="58"/>
                    <a:pt x="2" y="58"/>
                    <a:pt x="0" y="58"/>
                  </a:cubicBezTo>
                  <a:cubicBezTo>
                    <a:pt x="0" y="75"/>
                    <a:pt x="0" y="75"/>
                    <a:pt x="0" y="75"/>
                  </a:cubicBezTo>
                  <a:cubicBezTo>
                    <a:pt x="21" y="75"/>
                    <a:pt x="37" y="58"/>
                    <a:pt x="37" y="38"/>
                  </a:cubicBezTo>
                  <a:cubicBezTo>
                    <a:pt x="37" y="17"/>
                    <a:pt x="21"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3" name="Google Shape;1953;p35"/>
            <p:cNvSpPr/>
            <p:nvPr/>
          </p:nvSpPr>
          <p:spPr>
            <a:xfrm>
              <a:off x="777566" y="5273064"/>
              <a:ext cx="48174" cy="75063"/>
            </a:xfrm>
            <a:custGeom>
              <a:avLst/>
              <a:gdLst/>
              <a:ahLst/>
              <a:cxnLst/>
              <a:rect l="l" t="t" r="r" b="b"/>
              <a:pathLst>
                <a:path w="18" h="28" extrusionOk="0">
                  <a:moveTo>
                    <a:pt x="11" y="0"/>
                  </a:moveTo>
                  <a:cubicBezTo>
                    <a:pt x="11" y="11"/>
                    <a:pt x="11" y="11"/>
                    <a:pt x="11" y="11"/>
                  </a:cubicBezTo>
                  <a:cubicBezTo>
                    <a:pt x="8" y="14"/>
                    <a:pt x="4" y="18"/>
                    <a:pt x="0" y="22"/>
                  </a:cubicBezTo>
                  <a:cubicBezTo>
                    <a:pt x="6" y="28"/>
                    <a:pt x="6" y="28"/>
                    <a:pt x="6" y="28"/>
                  </a:cubicBezTo>
                  <a:cubicBezTo>
                    <a:pt x="15" y="18"/>
                    <a:pt x="15" y="18"/>
                    <a:pt x="15" y="18"/>
                  </a:cubicBezTo>
                  <a:cubicBezTo>
                    <a:pt x="18" y="9"/>
                    <a:pt x="18" y="9"/>
                    <a:pt x="18" y="9"/>
                  </a:cubicBezTo>
                  <a:cubicBezTo>
                    <a:pt x="15" y="0"/>
                    <a:pt x="15" y="0"/>
                    <a:pt x="15" y="0"/>
                  </a:cubicBezTo>
                  <a:cubicBezTo>
                    <a:pt x="13" y="0"/>
                    <a:pt x="14" y="0"/>
                    <a:pt x="11"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4" name="Google Shape;1954;p35"/>
            <p:cNvSpPr/>
            <p:nvPr/>
          </p:nvSpPr>
          <p:spPr>
            <a:xfrm>
              <a:off x="816778" y="5273064"/>
              <a:ext cx="11203" cy="48175"/>
            </a:xfrm>
            <a:custGeom>
              <a:avLst/>
              <a:gdLst/>
              <a:ahLst/>
              <a:cxnLst/>
              <a:rect l="l" t="t" r="r" b="b"/>
              <a:pathLst>
                <a:path w="4" h="18" extrusionOk="0">
                  <a:moveTo>
                    <a:pt x="4" y="0"/>
                  </a:moveTo>
                  <a:cubicBezTo>
                    <a:pt x="3" y="0"/>
                    <a:pt x="2" y="0"/>
                    <a:pt x="0" y="0"/>
                  </a:cubicBezTo>
                  <a:cubicBezTo>
                    <a:pt x="0" y="18"/>
                    <a:pt x="0" y="18"/>
                    <a:pt x="0" y="18"/>
                  </a:cubicBezTo>
                  <a:cubicBezTo>
                    <a:pt x="4" y="14"/>
                    <a:pt x="4" y="14"/>
                    <a:pt x="4" y="14"/>
                  </a:cubicBezTo>
                  <a:cubicBezTo>
                    <a:pt x="4" y="10"/>
                    <a:pt x="4" y="5"/>
                    <a:pt x="4"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5" name="Google Shape;1955;p35"/>
            <p:cNvSpPr/>
            <p:nvPr/>
          </p:nvSpPr>
          <p:spPr>
            <a:xfrm>
              <a:off x="620722" y="5321239"/>
              <a:ext cx="26888" cy="90748"/>
            </a:xfrm>
            <a:custGeom>
              <a:avLst/>
              <a:gdLst/>
              <a:ahLst/>
              <a:cxnLst/>
              <a:rect l="l" t="t" r="r" b="b"/>
              <a:pathLst>
                <a:path w="24" h="81" extrusionOk="0">
                  <a:moveTo>
                    <a:pt x="19" y="7"/>
                  </a:moveTo>
                  <a:lnTo>
                    <a:pt x="9" y="0"/>
                  </a:lnTo>
                  <a:lnTo>
                    <a:pt x="0" y="7"/>
                  </a:lnTo>
                  <a:lnTo>
                    <a:pt x="0" y="76"/>
                  </a:lnTo>
                  <a:lnTo>
                    <a:pt x="9" y="81"/>
                  </a:lnTo>
                  <a:lnTo>
                    <a:pt x="19" y="76"/>
                  </a:lnTo>
                  <a:lnTo>
                    <a:pt x="24" y="40"/>
                  </a:lnTo>
                  <a:lnTo>
                    <a:pt x="19" y="7"/>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6" name="Google Shape;1956;p35"/>
            <p:cNvSpPr/>
            <p:nvPr/>
          </p:nvSpPr>
          <p:spPr>
            <a:xfrm>
              <a:off x="642008" y="5321239"/>
              <a:ext cx="21286" cy="90748"/>
            </a:xfrm>
            <a:custGeom>
              <a:avLst/>
              <a:gdLst/>
              <a:ahLst/>
              <a:cxnLst/>
              <a:rect l="l" t="t" r="r" b="b"/>
              <a:pathLst>
                <a:path w="8" h="34" extrusionOk="0">
                  <a:moveTo>
                    <a:pt x="0" y="32"/>
                  </a:moveTo>
                  <a:cubicBezTo>
                    <a:pt x="4" y="34"/>
                    <a:pt x="4" y="34"/>
                    <a:pt x="4" y="34"/>
                  </a:cubicBezTo>
                  <a:cubicBezTo>
                    <a:pt x="8" y="32"/>
                    <a:pt x="8" y="32"/>
                    <a:pt x="8" y="32"/>
                  </a:cubicBezTo>
                  <a:cubicBezTo>
                    <a:pt x="8" y="22"/>
                    <a:pt x="8" y="11"/>
                    <a:pt x="8" y="3"/>
                  </a:cubicBezTo>
                  <a:cubicBezTo>
                    <a:pt x="4" y="0"/>
                    <a:pt x="4" y="0"/>
                    <a:pt x="4" y="0"/>
                  </a:cubicBezTo>
                  <a:cubicBezTo>
                    <a:pt x="0" y="3"/>
                    <a:pt x="0" y="3"/>
                    <a:pt x="0" y="3"/>
                  </a:cubicBezTo>
                  <a:lnTo>
                    <a:pt x="0" y="32"/>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7" name="Google Shape;1957;p35"/>
            <p:cNvSpPr/>
            <p:nvPr/>
          </p:nvSpPr>
          <p:spPr>
            <a:xfrm>
              <a:off x="620722" y="5406385"/>
              <a:ext cx="29128" cy="21287"/>
            </a:xfrm>
            <a:custGeom>
              <a:avLst/>
              <a:gdLst/>
              <a:ahLst/>
              <a:cxnLst/>
              <a:rect l="l" t="t" r="r" b="b"/>
              <a:pathLst>
                <a:path w="11" h="8" extrusionOk="0">
                  <a:moveTo>
                    <a:pt x="0" y="0"/>
                  </a:moveTo>
                  <a:cubicBezTo>
                    <a:pt x="0" y="8"/>
                    <a:pt x="0" y="8"/>
                    <a:pt x="0" y="8"/>
                  </a:cubicBezTo>
                  <a:cubicBezTo>
                    <a:pt x="8" y="8"/>
                    <a:pt x="8" y="8"/>
                    <a:pt x="8" y="8"/>
                  </a:cubicBezTo>
                  <a:cubicBezTo>
                    <a:pt x="11" y="4"/>
                    <a:pt x="11" y="4"/>
                    <a:pt x="11" y="4"/>
                  </a:cubicBezTo>
                  <a:cubicBezTo>
                    <a:pt x="8" y="0"/>
                    <a:pt x="8" y="0"/>
                    <a:pt x="8" y="0"/>
                  </a:cubicBezTo>
                  <a:cubicBezTo>
                    <a:pt x="5" y="0"/>
                    <a:pt x="3"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8" name="Google Shape;1958;p35"/>
            <p:cNvSpPr/>
            <p:nvPr/>
          </p:nvSpPr>
          <p:spPr>
            <a:xfrm>
              <a:off x="642008" y="5406385"/>
              <a:ext cx="21286" cy="21287"/>
            </a:xfrm>
            <a:custGeom>
              <a:avLst/>
              <a:gdLst/>
              <a:ahLst/>
              <a:cxnLst/>
              <a:rect l="l" t="t" r="r" b="b"/>
              <a:pathLst>
                <a:path w="8" h="8" extrusionOk="0">
                  <a:moveTo>
                    <a:pt x="0" y="8"/>
                  </a:moveTo>
                  <a:cubicBezTo>
                    <a:pt x="8" y="8"/>
                    <a:pt x="8" y="8"/>
                    <a:pt x="8" y="8"/>
                  </a:cubicBezTo>
                  <a:cubicBezTo>
                    <a:pt x="8" y="6"/>
                    <a:pt x="8" y="2"/>
                    <a:pt x="8" y="0"/>
                  </a:cubicBezTo>
                  <a:cubicBezTo>
                    <a:pt x="6" y="0"/>
                    <a:pt x="3" y="0"/>
                    <a:pt x="0" y="0"/>
                  </a:cubicBezTo>
                  <a:lnTo>
                    <a:pt x="0" y="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9" name="Google Shape;1959;p35"/>
            <p:cNvSpPr/>
            <p:nvPr/>
          </p:nvSpPr>
          <p:spPr>
            <a:xfrm>
              <a:off x="620722" y="5054597"/>
              <a:ext cx="31369" cy="274485"/>
            </a:xfrm>
            <a:custGeom>
              <a:avLst/>
              <a:gdLst/>
              <a:ahLst/>
              <a:cxnLst/>
              <a:rect l="l" t="t" r="r" b="b"/>
              <a:pathLst>
                <a:path w="12" h="103" extrusionOk="0">
                  <a:moveTo>
                    <a:pt x="8" y="0"/>
                  </a:moveTo>
                  <a:cubicBezTo>
                    <a:pt x="4" y="0"/>
                    <a:pt x="0" y="3"/>
                    <a:pt x="0" y="8"/>
                  </a:cubicBezTo>
                  <a:cubicBezTo>
                    <a:pt x="0" y="103"/>
                    <a:pt x="0" y="103"/>
                    <a:pt x="0" y="103"/>
                  </a:cubicBezTo>
                  <a:cubicBezTo>
                    <a:pt x="8" y="103"/>
                    <a:pt x="8" y="103"/>
                    <a:pt x="8" y="103"/>
                  </a:cubicBezTo>
                  <a:cubicBezTo>
                    <a:pt x="12" y="60"/>
                    <a:pt x="12" y="60"/>
                    <a:pt x="12" y="60"/>
                  </a:cubicBezTo>
                  <a:lnTo>
                    <a:pt x="8"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0" name="Google Shape;1960;p35"/>
            <p:cNvSpPr/>
            <p:nvPr/>
          </p:nvSpPr>
          <p:spPr>
            <a:xfrm>
              <a:off x="642008" y="5054597"/>
              <a:ext cx="21286" cy="274485"/>
            </a:xfrm>
            <a:custGeom>
              <a:avLst/>
              <a:gdLst/>
              <a:ahLst/>
              <a:cxnLst/>
              <a:rect l="l" t="t" r="r" b="b"/>
              <a:pathLst>
                <a:path w="8" h="103" extrusionOk="0">
                  <a:moveTo>
                    <a:pt x="0" y="0"/>
                  </a:moveTo>
                  <a:cubicBezTo>
                    <a:pt x="0" y="103"/>
                    <a:pt x="0" y="103"/>
                    <a:pt x="0" y="103"/>
                  </a:cubicBezTo>
                  <a:cubicBezTo>
                    <a:pt x="8" y="103"/>
                    <a:pt x="8" y="103"/>
                    <a:pt x="8" y="103"/>
                  </a:cubicBezTo>
                  <a:cubicBezTo>
                    <a:pt x="8" y="100"/>
                    <a:pt x="8" y="10"/>
                    <a:pt x="8" y="8"/>
                  </a:cubicBezTo>
                  <a:cubicBezTo>
                    <a:pt x="8" y="3"/>
                    <a:pt x="5"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086" name="Google Shape;2086;p37"/>
          <p:cNvGrpSpPr/>
          <p:nvPr/>
        </p:nvGrpSpPr>
        <p:grpSpPr>
          <a:xfrm>
            <a:off x="4410348" y="1943446"/>
            <a:ext cx="365599" cy="314954"/>
            <a:chOff x="7882926" y="1631120"/>
            <a:chExt cx="365599" cy="314954"/>
          </a:xfrm>
        </p:grpSpPr>
        <p:sp>
          <p:nvSpPr>
            <p:cNvPr id="2087" name="Google Shape;2087;p37"/>
            <p:cNvSpPr/>
            <p:nvPr/>
          </p:nvSpPr>
          <p:spPr>
            <a:xfrm>
              <a:off x="7924771" y="1631120"/>
              <a:ext cx="44048" cy="49556"/>
            </a:xfrm>
            <a:custGeom>
              <a:avLst/>
              <a:gdLst/>
              <a:ahLst/>
              <a:cxnLst/>
              <a:rect l="l" t="t" r="r" b="b"/>
              <a:pathLst>
                <a:path w="17" h="19" extrusionOk="0">
                  <a:moveTo>
                    <a:pt x="17" y="17"/>
                  </a:moveTo>
                  <a:cubicBezTo>
                    <a:pt x="9" y="19"/>
                    <a:pt x="9" y="19"/>
                    <a:pt x="9" y="19"/>
                  </a:cubicBezTo>
                  <a:cubicBezTo>
                    <a:pt x="0" y="17"/>
                    <a:pt x="0" y="17"/>
                    <a:pt x="0" y="17"/>
                  </a:cubicBezTo>
                  <a:cubicBezTo>
                    <a:pt x="0" y="16"/>
                    <a:pt x="0" y="8"/>
                    <a:pt x="0" y="8"/>
                  </a:cubicBezTo>
                  <a:cubicBezTo>
                    <a:pt x="0" y="4"/>
                    <a:pt x="4" y="0"/>
                    <a:pt x="9" y="0"/>
                  </a:cubicBezTo>
                  <a:cubicBezTo>
                    <a:pt x="13" y="0"/>
                    <a:pt x="17" y="4"/>
                    <a:pt x="17" y="9"/>
                  </a:cubicBezTo>
                  <a:lnTo>
                    <a:pt x="17" y="17"/>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8" name="Google Shape;2088;p37"/>
            <p:cNvSpPr/>
            <p:nvPr/>
          </p:nvSpPr>
          <p:spPr>
            <a:xfrm>
              <a:off x="8162631" y="1631120"/>
              <a:ext cx="41846" cy="55062"/>
            </a:xfrm>
            <a:custGeom>
              <a:avLst/>
              <a:gdLst/>
              <a:ahLst/>
              <a:cxnLst/>
              <a:rect l="l" t="t" r="r" b="b"/>
              <a:pathLst>
                <a:path w="16" h="21" extrusionOk="0">
                  <a:moveTo>
                    <a:pt x="0" y="9"/>
                  </a:moveTo>
                  <a:cubicBezTo>
                    <a:pt x="0" y="17"/>
                    <a:pt x="0" y="17"/>
                    <a:pt x="0" y="17"/>
                  </a:cubicBezTo>
                  <a:cubicBezTo>
                    <a:pt x="8" y="21"/>
                    <a:pt x="8" y="21"/>
                    <a:pt x="8" y="21"/>
                  </a:cubicBezTo>
                  <a:cubicBezTo>
                    <a:pt x="16" y="17"/>
                    <a:pt x="16" y="17"/>
                    <a:pt x="16" y="17"/>
                  </a:cubicBezTo>
                  <a:cubicBezTo>
                    <a:pt x="16" y="14"/>
                    <a:pt x="16" y="11"/>
                    <a:pt x="16" y="8"/>
                  </a:cubicBezTo>
                  <a:cubicBezTo>
                    <a:pt x="16" y="4"/>
                    <a:pt x="13" y="0"/>
                    <a:pt x="8" y="0"/>
                  </a:cubicBezTo>
                  <a:cubicBezTo>
                    <a:pt x="4" y="0"/>
                    <a:pt x="0" y="4"/>
                    <a:pt x="0" y="9"/>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9" name="Google Shape;2089;p37"/>
            <p:cNvSpPr/>
            <p:nvPr/>
          </p:nvSpPr>
          <p:spPr>
            <a:xfrm>
              <a:off x="8122987" y="1676271"/>
              <a:ext cx="125537" cy="127744"/>
            </a:xfrm>
            <a:custGeom>
              <a:avLst/>
              <a:gdLst/>
              <a:ahLst/>
              <a:cxnLst/>
              <a:rect l="l" t="t" r="r" b="b"/>
              <a:pathLst>
                <a:path w="114" h="116" extrusionOk="0">
                  <a:moveTo>
                    <a:pt x="0" y="116"/>
                  </a:moveTo>
                  <a:lnTo>
                    <a:pt x="26" y="116"/>
                  </a:lnTo>
                  <a:lnTo>
                    <a:pt x="74" y="69"/>
                  </a:lnTo>
                  <a:lnTo>
                    <a:pt x="114" y="12"/>
                  </a:lnTo>
                  <a:lnTo>
                    <a:pt x="114" y="0"/>
                  </a:lnTo>
                  <a:lnTo>
                    <a:pt x="100" y="0"/>
                  </a:lnTo>
                  <a:lnTo>
                    <a:pt x="45" y="54"/>
                  </a:lnTo>
                  <a:lnTo>
                    <a:pt x="0" y="116"/>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0" name="Google Shape;2090;p37"/>
            <p:cNvSpPr/>
            <p:nvPr/>
          </p:nvSpPr>
          <p:spPr>
            <a:xfrm>
              <a:off x="8060219" y="1798508"/>
              <a:ext cx="5506" cy="5507"/>
            </a:xfrm>
            <a:custGeom>
              <a:avLst/>
              <a:gdLst/>
              <a:ahLst/>
              <a:cxnLst/>
              <a:rect l="l" t="t" r="r" b="b"/>
              <a:pathLst>
                <a:path w="5" h="5" extrusionOk="0">
                  <a:moveTo>
                    <a:pt x="0" y="5"/>
                  </a:moveTo>
                  <a:lnTo>
                    <a:pt x="5" y="5"/>
                  </a:lnTo>
                  <a:lnTo>
                    <a:pt x="5" y="3"/>
                  </a:lnTo>
                  <a:lnTo>
                    <a:pt x="5" y="0"/>
                  </a:lnTo>
                  <a:lnTo>
                    <a:pt x="0" y="0"/>
                  </a:lnTo>
                  <a:lnTo>
                    <a:pt x="0" y="5"/>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1" name="Google Shape;2091;p37"/>
            <p:cNvSpPr/>
            <p:nvPr/>
          </p:nvSpPr>
          <p:spPr>
            <a:xfrm>
              <a:off x="8065725" y="1676271"/>
              <a:ext cx="131043" cy="127743"/>
            </a:xfrm>
            <a:custGeom>
              <a:avLst/>
              <a:gdLst/>
              <a:ahLst/>
              <a:cxnLst/>
              <a:rect l="l" t="t" r="r" b="b"/>
              <a:pathLst>
                <a:path w="50" h="49" extrusionOk="0">
                  <a:moveTo>
                    <a:pt x="50" y="0"/>
                  </a:moveTo>
                  <a:cubicBezTo>
                    <a:pt x="47" y="0"/>
                    <a:pt x="43" y="0"/>
                    <a:pt x="40" y="0"/>
                  </a:cubicBezTo>
                  <a:cubicBezTo>
                    <a:pt x="18" y="22"/>
                    <a:pt x="18" y="22"/>
                    <a:pt x="18" y="22"/>
                  </a:cubicBezTo>
                  <a:cubicBezTo>
                    <a:pt x="0" y="47"/>
                    <a:pt x="0" y="47"/>
                    <a:pt x="0" y="47"/>
                  </a:cubicBezTo>
                  <a:cubicBezTo>
                    <a:pt x="0" y="49"/>
                    <a:pt x="0" y="49"/>
                    <a:pt x="0" y="49"/>
                  </a:cubicBezTo>
                  <a:cubicBezTo>
                    <a:pt x="9" y="49"/>
                    <a:pt x="9" y="49"/>
                    <a:pt x="9" y="49"/>
                  </a:cubicBezTo>
                  <a:cubicBezTo>
                    <a:pt x="31" y="26"/>
                    <a:pt x="31" y="26"/>
                    <a:pt x="31" y="26"/>
                  </a:cubicBezTo>
                  <a:lnTo>
                    <a:pt x="5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2" name="Google Shape;2092;p37"/>
            <p:cNvSpPr/>
            <p:nvPr/>
          </p:nvSpPr>
          <p:spPr>
            <a:xfrm>
              <a:off x="7997451" y="1722523"/>
              <a:ext cx="78186" cy="81492"/>
            </a:xfrm>
            <a:custGeom>
              <a:avLst/>
              <a:gdLst/>
              <a:ahLst/>
              <a:cxnLst/>
              <a:rect l="l" t="t" r="r" b="b"/>
              <a:pathLst>
                <a:path w="71" h="74" extrusionOk="0">
                  <a:moveTo>
                    <a:pt x="0" y="74"/>
                  </a:moveTo>
                  <a:lnTo>
                    <a:pt x="24" y="74"/>
                  </a:lnTo>
                  <a:lnTo>
                    <a:pt x="52" y="53"/>
                  </a:lnTo>
                  <a:lnTo>
                    <a:pt x="62" y="31"/>
                  </a:lnTo>
                  <a:lnTo>
                    <a:pt x="71" y="15"/>
                  </a:lnTo>
                  <a:lnTo>
                    <a:pt x="62" y="0"/>
                  </a:lnTo>
                  <a:lnTo>
                    <a:pt x="22" y="38"/>
                  </a:lnTo>
                  <a:lnTo>
                    <a:pt x="0" y="74"/>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3" name="Google Shape;2093;p37"/>
            <p:cNvSpPr/>
            <p:nvPr/>
          </p:nvSpPr>
          <p:spPr>
            <a:xfrm>
              <a:off x="8065725" y="1676271"/>
              <a:ext cx="68274" cy="80391"/>
            </a:xfrm>
            <a:custGeom>
              <a:avLst/>
              <a:gdLst/>
              <a:ahLst/>
              <a:cxnLst/>
              <a:rect l="l" t="t" r="r" b="b"/>
              <a:pathLst>
                <a:path w="26" h="31" extrusionOk="0">
                  <a:moveTo>
                    <a:pt x="15" y="0"/>
                  </a:moveTo>
                  <a:cubicBezTo>
                    <a:pt x="6" y="7"/>
                    <a:pt x="6" y="7"/>
                    <a:pt x="6" y="7"/>
                  </a:cubicBezTo>
                  <a:cubicBezTo>
                    <a:pt x="0" y="18"/>
                    <a:pt x="0" y="18"/>
                    <a:pt x="0" y="18"/>
                  </a:cubicBezTo>
                  <a:cubicBezTo>
                    <a:pt x="0" y="31"/>
                    <a:pt x="0" y="31"/>
                    <a:pt x="0" y="31"/>
                  </a:cubicBezTo>
                  <a:cubicBezTo>
                    <a:pt x="14" y="17"/>
                    <a:pt x="14" y="17"/>
                    <a:pt x="14" y="17"/>
                  </a:cubicBezTo>
                  <a:cubicBezTo>
                    <a:pt x="26" y="0"/>
                    <a:pt x="26" y="0"/>
                    <a:pt x="26" y="0"/>
                  </a:cubicBezTo>
                  <a:cubicBezTo>
                    <a:pt x="22" y="0"/>
                    <a:pt x="19" y="0"/>
                    <a:pt x="15"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4" name="Google Shape;2094;p37"/>
            <p:cNvSpPr/>
            <p:nvPr/>
          </p:nvSpPr>
          <p:spPr>
            <a:xfrm>
              <a:off x="7932480" y="1676271"/>
              <a:ext cx="133246" cy="127744"/>
            </a:xfrm>
            <a:custGeom>
              <a:avLst/>
              <a:gdLst/>
              <a:ahLst/>
              <a:cxnLst/>
              <a:rect l="l" t="t" r="r" b="b"/>
              <a:pathLst>
                <a:path w="121" h="116" extrusionOk="0">
                  <a:moveTo>
                    <a:pt x="100" y="0"/>
                  </a:moveTo>
                  <a:lnTo>
                    <a:pt x="43" y="57"/>
                  </a:lnTo>
                  <a:lnTo>
                    <a:pt x="0" y="116"/>
                  </a:lnTo>
                  <a:lnTo>
                    <a:pt x="26" y="116"/>
                  </a:lnTo>
                  <a:lnTo>
                    <a:pt x="81" y="61"/>
                  </a:lnTo>
                  <a:lnTo>
                    <a:pt x="121" y="4"/>
                  </a:lnTo>
                  <a:lnTo>
                    <a:pt x="121" y="0"/>
                  </a:lnTo>
                  <a:lnTo>
                    <a:pt x="121" y="0"/>
                  </a:lnTo>
                  <a:lnTo>
                    <a:pt x="10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5" name="Google Shape;2095;p37"/>
            <p:cNvSpPr/>
            <p:nvPr/>
          </p:nvSpPr>
          <p:spPr>
            <a:xfrm>
              <a:off x="7882926" y="1676271"/>
              <a:ext cx="122234" cy="127743"/>
            </a:xfrm>
            <a:custGeom>
              <a:avLst/>
              <a:gdLst/>
              <a:ahLst/>
              <a:cxnLst/>
              <a:rect l="l" t="t" r="r" b="b"/>
              <a:pathLst>
                <a:path w="47" h="49" extrusionOk="0">
                  <a:moveTo>
                    <a:pt x="37" y="0"/>
                  </a:moveTo>
                  <a:cubicBezTo>
                    <a:pt x="16" y="22"/>
                    <a:pt x="16" y="22"/>
                    <a:pt x="16" y="22"/>
                  </a:cubicBezTo>
                  <a:cubicBezTo>
                    <a:pt x="0" y="44"/>
                    <a:pt x="0" y="44"/>
                    <a:pt x="0" y="44"/>
                  </a:cubicBezTo>
                  <a:cubicBezTo>
                    <a:pt x="0" y="49"/>
                    <a:pt x="0" y="49"/>
                    <a:pt x="0" y="49"/>
                  </a:cubicBezTo>
                  <a:cubicBezTo>
                    <a:pt x="6" y="49"/>
                    <a:pt x="6" y="49"/>
                    <a:pt x="6" y="49"/>
                  </a:cubicBezTo>
                  <a:cubicBezTo>
                    <a:pt x="29" y="24"/>
                    <a:pt x="29" y="24"/>
                    <a:pt x="29" y="24"/>
                  </a:cubicBezTo>
                  <a:cubicBezTo>
                    <a:pt x="47" y="0"/>
                    <a:pt x="47" y="0"/>
                    <a:pt x="47" y="0"/>
                  </a:cubicBezTo>
                  <a:cubicBezTo>
                    <a:pt x="44" y="0"/>
                    <a:pt x="40" y="0"/>
                    <a:pt x="37"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6" name="Google Shape;2096;p37"/>
            <p:cNvSpPr/>
            <p:nvPr/>
          </p:nvSpPr>
          <p:spPr>
            <a:xfrm>
              <a:off x="7961111" y="1680676"/>
              <a:ext cx="112322" cy="123339"/>
            </a:xfrm>
            <a:custGeom>
              <a:avLst/>
              <a:gdLst/>
              <a:ahLst/>
              <a:cxnLst/>
              <a:rect l="l" t="t" r="r" b="b"/>
              <a:pathLst>
                <a:path w="102" h="112" extrusionOk="0">
                  <a:moveTo>
                    <a:pt x="0" y="112"/>
                  </a:moveTo>
                  <a:lnTo>
                    <a:pt x="33" y="112"/>
                  </a:lnTo>
                  <a:lnTo>
                    <a:pt x="95" y="38"/>
                  </a:lnTo>
                  <a:lnTo>
                    <a:pt x="102" y="17"/>
                  </a:lnTo>
                  <a:lnTo>
                    <a:pt x="95" y="0"/>
                  </a:lnTo>
                  <a:lnTo>
                    <a:pt x="0" y="112"/>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7" name="Google Shape;2097;p37"/>
            <p:cNvSpPr/>
            <p:nvPr/>
          </p:nvSpPr>
          <p:spPr>
            <a:xfrm>
              <a:off x="8065725" y="1676271"/>
              <a:ext cx="38542" cy="46252"/>
            </a:xfrm>
            <a:custGeom>
              <a:avLst/>
              <a:gdLst/>
              <a:ahLst/>
              <a:cxnLst/>
              <a:rect l="l" t="t" r="r" b="b"/>
              <a:pathLst>
                <a:path w="35" h="42" extrusionOk="0">
                  <a:moveTo>
                    <a:pt x="5" y="0"/>
                  </a:moveTo>
                  <a:lnTo>
                    <a:pt x="0" y="0"/>
                  </a:lnTo>
                  <a:lnTo>
                    <a:pt x="0" y="4"/>
                  </a:lnTo>
                  <a:lnTo>
                    <a:pt x="0" y="42"/>
                  </a:lnTo>
                  <a:lnTo>
                    <a:pt x="35" y="0"/>
                  </a:lnTo>
                  <a:lnTo>
                    <a:pt x="5" y="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8" name="Google Shape;2098;p37"/>
            <p:cNvSpPr/>
            <p:nvPr/>
          </p:nvSpPr>
          <p:spPr>
            <a:xfrm>
              <a:off x="7898343" y="1676271"/>
              <a:ext cx="144258" cy="127743"/>
            </a:xfrm>
            <a:custGeom>
              <a:avLst/>
              <a:gdLst/>
              <a:ahLst/>
              <a:cxnLst/>
              <a:rect l="l" t="t" r="r" b="b"/>
              <a:pathLst>
                <a:path w="55" h="49" extrusionOk="0">
                  <a:moveTo>
                    <a:pt x="41" y="0"/>
                  </a:moveTo>
                  <a:cubicBezTo>
                    <a:pt x="0" y="49"/>
                    <a:pt x="0" y="49"/>
                    <a:pt x="0" y="49"/>
                  </a:cubicBezTo>
                  <a:cubicBezTo>
                    <a:pt x="13" y="49"/>
                    <a:pt x="13" y="49"/>
                    <a:pt x="13" y="49"/>
                  </a:cubicBezTo>
                  <a:cubicBezTo>
                    <a:pt x="55" y="0"/>
                    <a:pt x="55" y="0"/>
                    <a:pt x="55" y="0"/>
                  </a:cubicBezTo>
                  <a:cubicBezTo>
                    <a:pt x="51" y="0"/>
                    <a:pt x="46" y="0"/>
                    <a:pt x="41"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9" name="Google Shape;2099;p37"/>
            <p:cNvSpPr/>
            <p:nvPr/>
          </p:nvSpPr>
          <p:spPr>
            <a:xfrm>
              <a:off x="7882926" y="1676271"/>
              <a:ext cx="96906" cy="112326"/>
            </a:xfrm>
            <a:custGeom>
              <a:avLst/>
              <a:gdLst/>
              <a:ahLst/>
              <a:cxnLst/>
              <a:rect l="l" t="t" r="r" b="b"/>
              <a:pathLst>
                <a:path w="88" h="102" extrusionOk="0">
                  <a:moveTo>
                    <a:pt x="0" y="0"/>
                  </a:moveTo>
                  <a:lnTo>
                    <a:pt x="0" y="102"/>
                  </a:lnTo>
                  <a:lnTo>
                    <a:pt x="88" y="0"/>
                  </a:lnTo>
                  <a:lnTo>
                    <a:pt x="0" y="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0" name="Google Shape;2100;p37"/>
            <p:cNvSpPr/>
            <p:nvPr/>
          </p:nvSpPr>
          <p:spPr>
            <a:xfrm>
              <a:off x="8023879" y="1756661"/>
              <a:ext cx="49554" cy="47354"/>
            </a:xfrm>
            <a:custGeom>
              <a:avLst/>
              <a:gdLst/>
              <a:ahLst/>
              <a:cxnLst/>
              <a:rect l="l" t="t" r="r" b="b"/>
              <a:pathLst>
                <a:path w="45" h="43" extrusionOk="0">
                  <a:moveTo>
                    <a:pt x="0" y="43"/>
                  </a:moveTo>
                  <a:lnTo>
                    <a:pt x="33" y="43"/>
                  </a:lnTo>
                  <a:lnTo>
                    <a:pt x="38" y="38"/>
                  </a:lnTo>
                  <a:lnTo>
                    <a:pt x="45" y="17"/>
                  </a:lnTo>
                  <a:lnTo>
                    <a:pt x="38" y="0"/>
                  </a:lnTo>
                  <a:lnTo>
                    <a:pt x="0" y="43"/>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1" name="Google Shape;2101;p37"/>
            <p:cNvSpPr/>
            <p:nvPr/>
          </p:nvSpPr>
          <p:spPr>
            <a:xfrm>
              <a:off x="8065725" y="1676271"/>
              <a:ext cx="104614" cy="122238"/>
            </a:xfrm>
            <a:custGeom>
              <a:avLst/>
              <a:gdLst/>
              <a:ahLst/>
              <a:cxnLst/>
              <a:rect l="l" t="t" r="r" b="b"/>
              <a:pathLst>
                <a:path w="40" h="47" extrusionOk="0">
                  <a:moveTo>
                    <a:pt x="26" y="0"/>
                  </a:moveTo>
                  <a:cubicBezTo>
                    <a:pt x="0" y="31"/>
                    <a:pt x="0" y="31"/>
                    <a:pt x="0" y="31"/>
                  </a:cubicBezTo>
                  <a:cubicBezTo>
                    <a:pt x="0" y="47"/>
                    <a:pt x="0" y="47"/>
                    <a:pt x="0" y="47"/>
                  </a:cubicBezTo>
                  <a:cubicBezTo>
                    <a:pt x="40" y="0"/>
                    <a:pt x="40" y="0"/>
                    <a:pt x="40" y="0"/>
                  </a:cubicBezTo>
                  <a:cubicBezTo>
                    <a:pt x="35" y="0"/>
                    <a:pt x="30" y="0"/>
                    <a:pt x="26"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2" name="Google Shape;2102;p37"/>
            <p:cNvSpPr/>
            <p:nvPr/>
          </p:nvSpPr>
          <p:spPr>
            <a:xfrm>
              <a:off x="8088851" y="1676271"/>
              <a:ext cx="144258" cy="127743"/>
            </a:xfrm>
            <a:custGeom>
              <a:avLst/>
              <a:gdLst/>
              <a:ahLst/>
              <a:cxnLst/>
              <a:rect l="l" t="t" r="r" b="b"/>
              <a:pathLst>
                <a:path w="55" h="49" extrusionOk="0">
                  <a:moveTo>
                    <a:pt x="0" y="49"/>
                  </a:moveTo>
                  <a:cubicBezTo>
                    <a:pt x="13" y="49"/>
                    <a:pt x="13" y="49"/>
                    <a:pt x="13" y="49"/>
                  </a:cubicBezTo>
                  <a:cubicBezTo>
                    <a:pt x="55" y="0"/>
                    <a:pt x="55" y="0"/>
                    <a:pt x="55" y="0"/>
                  </a:cubicBezTo>
                  <a:cubicBezTo>
                    <a:pt x="51" y="0"/>
                    <a:pt x="46" y="0"/>
                    <a:pt x="41" y="0"/>
                  </a:cubicBezTo>
                  <a:lnTo>
                    <a:pt x="0" y="4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3" name="Google Shape;2103;p37"/>
            <p:cNvSpPr/>
            <p:nvPr/>
          </p:nvSpPr>
          <p:spPr>
            <a:xfrm>
              <a:off x="8151619" y="1689485"/>
              <a:ext cx="96906" cy="114529"/>
            </a:xfrm>
            <a:custGeom>
              <a:avLst/>
              <a:gdLst/>
              <a:ahLst/>
              <a:cxnLst/>
              <a:rect l="l" t="t" r="r" b="b"/>
              <a:pathLst>
                <a:path w="88" h="104" extrusionOk="0">
                  <a:moveTo>
                    <a:pt x="88" y="104"/>
                  </a:moveTo>
                  <a:lnTo>
                    <a:pt x="88" y="0"/>
                  </a:lnTo>
                  <a:lnTo>
                    <a:pt x="0" y="104"/>
                  </a:lnTo>
                  <a:lnTo>
                    <a:pt x="88" y="104"/>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4" name="Google Shape;2104;p37"/>
            <p:cNvSpPr/>
            <p:nvPr/>
          </p:nvSpPr>
          <p:spPr>
            <a:xfrm>
              <a:off x="8065725" y="1676271"/>
              <a:ext cx="5506" cy="4405"/>
            </a:xfrm>
            <a:custGeom>
              <a:avLst/>
              <a:gdLst/>
              <a:ahLst/>
              <a:cxnLst/>
              <a:rect l="l" t="t" r="r" b="b"/>
              <a:pathLst>
                <a:path w="5" h="4" extrusionOk="0">
                  <a:moveTo>
                    <a:pt x="0" y="0"/>
                  </a:moveTo>
                  <a:lnTo>
                    <a:pt x="0" y="4"/>
                  </a:lnTo>
                  <a:lnTo>
                    <a:pt x="5"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5" name="Google Shape;2105;p37"/>
            <p:cNvSpPr/>
            <p:nvPr/>
          </p:nvSpPr>
          <p:spPr>
            <a:xfrm>
              <a:off x="7913759" y="1815026"/>
              <a:ext cx="41846" cy="117833"/>
            </a:xfrm>
            <a:custGeom>
              <a:avLst/>
              <a:gdLst/>
              <a:ahLst/>
              <a:cxnLst/>
              <a:rect l="l" t="t" r="r" b="b"/>
              <a:pathLst>
                <a:path w="16" h="45" extrusionOk="0">
                  <a:moveTo>
                    <a:pt x="16" y="41"/>
                  </a:moveTo>
                  <a:cubicBezTo>
                    <a:pt x="8" y="45"/>
                    <a:pt x="8" y="45"/>
                    <a:pt x="8" y="45"/>
                  </a:cubicBezTo>
                  <a:cubicBezTo>
                    <a:pt x="0" y="41"/>
                    <a:pt x="0" y="41"/>
                    <a:pt x="0" y="41"/>
                  </a:cubicBezTo>
                  <a:cubicBezTo>
                    <a:pt x="0" y="37"/>
                    <a:pt x="0" y="9"/>
                    <a:pt x="0" y="4"/>
                  </a:cubicBezTo>
                  <a:cubicBezTo>
                    <a:pt x="8" y="0"/>
                    <a:pt x="8" y="0"/>
                    <a:pt x="8" y="0"/>
                  </a:cubicBezTo>
                  <a:cubicBezTo>
                    <a:pt x="16" y="4"/>
                    <a:pt x="16" y="4"/>
                    <a:pt x="16" y="4"/>
                  </a:cubicBezTo>
                  <a:lnTo>
                    <a:pt x="16" y="41"/>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6" name="Google Shape;2106;p37"/>
            <p:cNvSpPr/>
            <p:nvPr/>
          </p:nvSpPr>
          <p:spPr>
            <a:xfrm>
              <a:off x="7882926" y="1921846"/>
              <a:ext cx="106817" cy="24227"/>
            </a:xfrm>
            <a:custGeom>
              <a:avLst/>
              <a:gdLst/>
              <a:ahLst/>
              <a:cxnLst/>
              <a:rect l="l" t="t" r="r" b="b"/>
              <a:pathLst>
                <a:path w="41" h="9" extrusionOk="0">
                  <a:moveTo>
                    <a:pt x="41" y="9"/>
                  </a:moveTo>
                  <a:cubicBezTo>
                    <a:pt x="38" y="9"/>
                    <a:pt x="2" y="9"/>
                    <a:pt x="0" y="9"/>
                  </a:cubicBezTo>
                  <a:cubicBezTo>
                    <a:pt x="0" y="6"/>
                    <a:pt x="0" y="3"/>
                    <a:pt x="0" y="0"/>
                  </a:cubicBezTo>
                  <a:cubicBezTo>
                    <a:pt x="41" y="0"/>
                    <a:pt x="41" y="0"/>
                    <a:pt x="41" y="0"/>
                  </a:cubicBezTo>
                  <a:lnTo>
                    <a:pt x="41" y="9"/>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7" name="Google Shape;2107;p37"/>
            <p:cNvSpPr/>
            <p:nvPr/>
          </p:nvSpPr>
          <p:spPr>
            <a:xfrm>
              <a:off x="8172542" y="1815026"/>
              <a:ext cx="44048" cy="117833"/>
            </a:xfrm>
            <a:custGeom>
              <a:avLst/>
              <a:gdLst/>
              <a:ahLst/>
              <a:cxnLst/>
              <a:rect l="l" t="t" r="r" b="b"/>
              <a:pathLst>
                <a:path w="17" h="45" extrusionOk="0">
                  <a:moveTo>
                    <a:pt x="0" y="41"/>
                  </a:moveTo>
                  <a:cubicBezTo>
                    <a:pt x="8" y="45"/>
                    <a:pt x="8" y="45"/>
                    <a:pt x="8" y="45"/>
                  </a:cubicBezTo>
                  <a:cubicBezTo>
                    <a:pt x="17" y="41"/>
                    <a:pt x="17" y="41"/>
                    <a:pt x="17" y="41"/>
                  </a:cubicBezTo>
                  <a:cubicBezTo>
                    <a:pt x="17" y="37"/>
                    <a:pt x="17" y="9"/>
                    <a:pt x="17" y="4"/>
                  </a:cubicBezTo>
                  <a:cubicBezTo>
                    <a:pt x="8" y="0"/>
                    <a:pt x="8" y="0"/>
                    <a:pt x="8" y="0"/>
                  </a:cubicBezTo>
                  <a:cubicBezTo>
                    <a:pt x="0" y="4"/>
                    <a:pt x="0" y="4"/>
                    <a:pt x="0" y="4"/>
                  </a:cubicBezTo>
                  <a:lnTo>
                    <a:pt x="0" y="41"/>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8" name="Google Shape;2108;p37"/>
            <p:cNvSpPr/>
            <p:nvPr/>
          </p:nvSpPr>
          <p:spPr>
            <a:xfrm>
              <a:off x="7913759" y="1804014"/>
              <a:ext cx="41846" cy="20924"/>
            </a:xfrm>
            <a:custGeom>
              <a:avLst/>
              <a:gdLst/>
              <a:ahLst/>
              <a:cxnLst/>
              <a:rect l="l" t="t" r="r" b="b"/>
              <a:pathLst>
                <a:path w="16" h="8" extrusionOk="0">
                  <a:moveTo>
                    <a:pt x="16" y="8"/>
                  </a:moveTo>
                  <a:cubicBezTo>
                    <a:pt x="14" y="8"/>
                    <a:pt x="2" y="8"/>
                    <a:pt x="0" y="8"/>
                  </a:cubicBezTo>
                  <a:cubicBezTo>
                    <a:pt x="0" y="5"/>
                    <a:pt x="0" y="3"/>
                    <a:pt x="0" y="0"/>
                  </a:cubicBezTo>
                  <a:cubicBezTo>
                    <a:pt x="16" y="0"/>
                    <a:pt x="16" y="0"/>
                    <a:pt x="16" y="0"/>
                  </a:cubicBezTo>
                  <a:lnTo>
                    <a:pt x="16" y="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9" name="Google Shape;2109;p37"/>
            <p:cNvSpPr/>
            <p:nvPr/>
          </p:nvSpPr>
          <p:spPr>
            <a:xfrm>
              <a:off x="8172542" y="1804014"/>
              <a:ext cx="44048" cy="20924"/>
            </a:xfrm>
            <a:custGeom>
              <a:avLst/>
              <a:gdLst/>
              <a:ahLst/>
              <a:cxnLst/>
              <a:rect l="l" t="t" r="r" b="b"/>
              <a:pathLst>
                <a:path w="17" h="8" extrusionOk="0">
                  <a:moveTo>
                    <a:pt x="0" y="8"/>
                  </a:moveTo>
                  <a:cubicBezTo>
                    <a:pt x="17" y="8"/>
                    <a:pt x="17" y="8"/>
                    <a:pt x="17" y="8"/>
                  </a:cubicBezTo>
                  <a:cubicBezTo>
                    <a:pt x="17" y="5"/>
                    <a:pt x="17" y="3"/>
                    <a:pt x="17" y="0"/>
                  </a:cubicBezTo>
                  <a:cubicBezTo>
                    <a:pt x="15" y="0"/>
                    <a:pt x="2" y="0"/>
                    <a:pt x="0" y="0"/>
                  </a:cubicBezTo>
                  <a:lnTo>
                    <a:pt x="0" y="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0" name="Google Shape;2110;p37"/>
            <p:cNvSpPr/>
            <p:nvPr/>
          </p:nvSpPr>
          <p:spPr>
            <a:xfrm>
              <a:off x="8141708" y="1921846"/>
              <a:ext cx="106817" cy="24227"/>
            </a:xfrm>
            <a:custGeom>
              <a:avLst/>
              <a:gdLst/>
              <a:ahLst/>
              <a:cxnLst/>
              <a:rect l="l" t="t" r="r" b="b"/>
              <a:pathLst>
                <a:path w="41" h="9" extrusionOk="0">
                  <a:moveTo>
                    <a:pt x="0" y="9"/>
                  </a:moveTo>
                  <a:cubicBezTo>
                    <a:pt x="41" y="9"/>
                    <a:pt x="41" y="9"/>
                    <a:pt x="41" y="9"/>
                  </a:cubicBezTo>
                  <a:cubicBezTo>
                    <a:pt x="41" y="6"/>
                    <a:pt x="41" y="3"/>
                    <a:pt x="41" y="0"/>
                  </a:cubicBezTo>
                  <a:cubicBezTo>
                    <a:pt x="38" y="0"/>
                    <a:pt x="2" y="0"/>
                    <a:pt x="0" y="0"/>
                  </a:cubicBezTo>
                  <a:lnTo>
                    <a:pt x="0" y="9"/>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grpSp>
        <p:nvGrpSpPr>
          <p:cNvPr id="2280" name="Google Shape;2280;p39"/>
          <p:cNvGrpSpPr/>
          <p:nvPr/>
        </p:nvGrpSpPr>
        <p:grpSpPr>
          <a:xfrm>
            <a:off x="-1825649" y="3143212"/>
            <a:ext cx="6203950" cy="565150"/>
            <a:chOff x="1168401" y="2498362"/>
            <a:chExt cx="6203950" cy="565150"/>
          </a:xfrm>
        </p:grpSpPr>
        <p:sp>
          <p:nvSpPr>
            <p:cNvPr id="2281" name="Google Shape;2281;p39"/>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9"/>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9"/>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9"/>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9"/>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9"/>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9"/>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9"/>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9"/>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9"/>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9"/>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9"/>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9"/>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9"/>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9"/>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9"/>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9"/>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9"/>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9"/>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9"/>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9"/>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9"/>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9"/>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9"/>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9"/>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9"/>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9"/>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9"/>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9"/>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2" name="Google Shape;2322;p39"/>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3" name="Google Shape;2323;p39"/>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9"/>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9"/>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9"/>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9"/>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9"/>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41" name="Google Shape;2341;p39"/>
          <p:cNvSpPr txBox="1">
            <a:spLocks noGrp="1"/>
          </p:cNvSpPr>
          <p:nvPr>
            <p:ph type="title"/>
          </p:nvPr>
        </p:nvSpPr>
        <p:spPr>
          <a:xfrm>
            <a:off x="2374500" y="1044275"/>
            <a:ext cx="4395000" cy="7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2343" name="Google Shape;2343;p39"/>
          <p:cNvCxnSpPr>
            <a:endCxn id="2341" idx="0"/>
          </p:cNvCxnSpPr>
          <p:nvPr/>
        </p:nvCxnSpPr>
        <p:spPr>
          <a:xfrm>
            <a:off x="4572000" y="-236725"/>
            <a:ext cx="0" cy="1281000"/>
          </a:xfrm>
          <a:prstGeom prst="straightConnector1">
            <a:avLst/>
          </a:prstGeom>
          <a:noFill/>
          <a:ln w="9525" cap="flat" cmpd="sng">
            <a:solidFill>
              <a:schemeClr val="dk1"/>
            </a:solidFill>
            <a:prstDash val="solid"/>
            <a:round/>
            <a:headEnd type="none" w="med" len="med"/>
            <a:tailEnd type="diamond" w="med" len="med"/>
          </a:ln>
        </p:spPr>
      </p:cxnSp>
      <p:grpSp>
        <p:nvGrpSpPr>
          <p:cNvPr id="2344" name="Google Shape;2344;p39"/>
          <p:cNvGrpSpPr/>
          <p:nvPr/>
        </p:nvGrpSpPr>
        <p:grpSpPr>
          <a:xfrm>
            <a:off x="0" y="3593000"/>
            <a:ext cx="9186902" cy="1703200"/>
            <a:chOff x="0" y="3593000"/>
            <a:chExt cx="9186902" cy="1703200"/>
          </a:xfrm>
        </p:grpSpPr>
        <p:sp>
          <p:nvSpPr>
            <p:cNvPr id="2345" name="Google Shape;2345;p39"/>
            <p:cNvSpPr/>
            <p:nvPr/>
          </p:nvSpPr>
          <p:spPr>
            <a:xfrm>
              <a:off x="0" y="3593000"/>
              <a:ext cx="9186902" cy="1702900"/>
            </a:xfrm>
            <a:custGeom>
              <a:avLst/>
              <a:gdLst/>
              <a:ahLst/>
              <a:cxnLst/>
              <a:rect l="l" t="t" r="r" b="b"/>
              <a:pathLst>
                <a:path w="4160" h="775" extrusionOk="0">
                  <a:moveTo>
                    <a:pt x="1292" y="51"/>
                  </a:moveTo>
                  <a:cubicBezTo>
                    <a:pt x="1292" y="39"/>
                    <a:pt x="1292" y="39"/>
                    <a:pt x="1292" y="39"/>
                  </a:cubicBezTo>
                  <a:cubicBezTo>
                    <a:pt x="1283" y="39"/>
                    <a:pt x="1283" y="39"/>
                    <a:pt x="1283" y="39"/>
                  </a:cubicBezTo>
                  <a:cubicBezTo>
                    <a:pt x="1283" y="21"/>
                    <a:pt x="1283" y="21"/>
                    <a:pt x="1283" y="21"/>
                  </a:cubicBezTo>
                  <a:cubicBezTo>
                    <a:pt x="1283" y="9"/>
                    <a:pt x="1274" y="0"/>
                    <a:pt x="1262" y="0"/>
                  </a:cubicBezTo>
                  <a:cubicBezTo>
                    <a:pt x="1049" y="0"/>
                    <a:pt x="1049" y="0"/>
                    <a:pt x="1049" y="0"/>
                  </a:cubicBezTo>
                  <a:cubicBezTo>
                    <a:pt x="1038" y="0"/>
                    <a:pt x="1029" y="9"/>
                    <a:pt x="1029" y="21"/>
                  </a:cubicBezTo>
                  <a:cubicBezTo>
                    <a:pt x="1029" y="39"/>
                    <a:pt x="1029" y="39"/>
                    <a:pt x="1029" y="39"/>
                  </a:cubicBezTo>
                  <a:cubicBezTo>
                    <a:pt x="1020" y="39"/>
                    <a:pt x="1020" y="39"/>
                    <a:pt x="1020" y="39"/>
                  </a:cubicBezTo>
                  <a:cubicBezTo>
                    <a:pt x="1020" y="51"/>
                    <a:pt x="1020" y="51"/>
                    <a:pt x="1020" y="51"/>
                  </a:cubicBezTo>
                  <a:cubicBezTo>
                    <a:pt x="0" y="51"/>
                    <a:pt x="0" y="51"/>
                    <a:pt x="0" y="51"/>
                  </a:cubicBezTo>
                  <a:cubicBezTo>
                    <a:pt x="0" y="55"/>
                    <a:pt x="0" y="55"/>
                    <a:pt x="0" y="55"/>
                  </a:cubicBezTo>
                  <a:cubicBezTo>
                    <a:pt x="0" y="55"/>
                    <a:pt x="0" y="55"/>
                    <a:pt x="0" y="55"/>
                  </a:cubicBezTo>
                  <a:cubicBezTo>
                    <a:pt x="0" y="475"/>
                    <a:pt x="0" y="475"/>
                    <a:pt x="0" y="475"/>
                  </a:cubicBezTo>
                  <a:cubicBezTo>
                    <a:pt x="27" y="475"/>
                    <a:pt x="27" y="475"/>
                    <a:pt x="27" y="475"/>
                  </a:cubicBezTo>
                  <a:cubicBezTo>
                    <a:pt x="110" y="475"/>
                    <a:pt x="110" y="475"/>
                    <a:pt x="110" y="475"/>
                  </a:cubicBezTo>
                  <a:cubicBezTo>
                    <a:pt x="136" y="475"/>
                    <a:pt x="136" y="475"/>
                    <a:pt x="136" y="475"/>
                  </a:cubicBezTo>
                  <a:cubicBezTo>
                    <a:pt x="136" y="340"/>
                    <a:pt x="469" y="230"/>
                    <a:pt x="882" y="229"/>
                  </a:cubicBezTo>
                  <a:cubicBezTo>
                    <a:pt x="1301" y="230"/>
                    <a:pt x="1638" y="340"/>
                    <a:pt x="1638" y="475"/>
                  </a:cubicBezTo>
                  <a:cubicBezTo>
                    <a:pt x="1644" y="475"/>
                    <a:pt x="1644" y="475"/>
                    <a:pt x="1644" y="475"/>
                  </a:cubicBezTo>
                  <a:cubicBezTo>
                    <a:pt x="1759" y="475"/>
                    <a:pt x="1759" y="475"/>
                    <a:pt x="1759" y="475"/>
                  </a:cubicBezTo>
                  <a:cubicBezTo>
                    <a:pt x="1759" y="775"/>
                    <a:pt x="1759" y="775"/>
                    <a:pt x="1759" y="775"/>
                  </a:cubicBezTo>
                  <a:cubicBezTo>
                    <a:pt x="1763" y="775"/>
                    <a:pt x="1763" y="775"/>
                    <a:pt x="1763" y="775"/>
                  </a:cubicBezTo>
                  <a:cubicBezTo>
                    <a:pt x="2386" y="775"/>
                    <a:pt x="2386" y="775"/>
                    <a:pt x="2386" y="775"/>
                  </a:cubicBezTo>
                  <a:cubicBezTo>
                    <a:pt x="2390" y="775"/>
                    <a:pt x="2390" y="775"/>
                    <a:pt x="2390" y="775"/>
                  </a:cubicBezTo>
                  <a:cubicBezTo>
                    <a:pt x="2390" y="475"/>
                    <a:pt x="2390" y="475"/>
                    <a:pt x="2390" y="475"/>
                  </a:cubicBezTo>
                  <a:cubicBezTo>
                    <a:pt x="2505" y="475"/>
                    <a:pt x="2505" y="475"/>
                    <a:pt x="2505" y="475"/>
                  </a:cubicBezTo>
                  <a:cubicBezTo>
                    <a:pt x="2511" y="475"/>
                    <a:pt x="2511" y="475"/>
                    <a:pt x="2511" y="475"/>
                  </a:cubicBezTo>
                  <a:cubicBezTo>
                    <a:pt x="2511" y="340"/>
                    <a:pt x="2849" y="230"/>
                    <a:pt x="3267" y="229"/>
                  </a:cubicBezTo>
                  <a:cubicBezTo>
                    <a:pt x="3680" y="230"/>
                    <a:pt x="4014" y="340"/>
                    <a:pt x="4014" y="475"/>
                  </a:cubicBezTo>
                  <a:cubicBezTo>
                    <a:pt x="4039" y="475"/>
                    <a:pt x="4039" y="475"/>
                    <a:pt x="4039" y="475"/>
                  </a:cubicBezTo>
                  <a:cubicBezTo>
                    <a:pt x="4133" y="475"/>
                    <a:pt x="4133" y="475"/>
                    <a:pt x="4133" y="475"/>
                  </a:cubicBezTo>
                  <a:cubicBezTo>
                    <a:pt x="4160" y="475"/>
                    <a:pt x="4160" y="475"/>
                    <a:pt x="4160" y="475"/>
                  </a:cubicBezTo>
                  <a:cubicBezTo>
                    <a:pt x="4160" y="184"/>
                    <a:pt x="4160" y="184"/>
                    <a:pt x="4160" y="184"/>
                  </a:cubicBezTo>
                  <a:cubicBezTo>
                    <a:pt x="4160" y="175"/>
                    <a:pt x="4160" y="175"/>
                    <a:pt x="4160" y="175"/>
                  </a:cubicBezTo>
                  <a:cubicBezTo>
                    <a:pt x="4160" y="173"/>
                    <a:pt x="4160" y="173"/>
                    <a:pt x="4160" y="173"/>
                  </a:cubicBezTo>
                  <a:cubicBezTo>
                    <a:pt x="4160" y="137"/>
                    <a:pt x="4160" y="137"/>
                    <a:pt x="4160" y="137"/>
                  </a:cubicBezTo>
                  <a:cubicBezTo>
                    <a:pt x="4160" y="129"/>
                    <a:pt x="4160" y="129"/>
                    <a:pt x="4160" y="129"/>
                  </a:cubicBezTo>
                  <a:cubicBezTo>
                    <a:pt x="4160" y="121"/>
                    <a:pt x="4160" y="121"/>
                    <a:pt x="4160" y="121"/>
                  </a:cubicBezTo>
                  <a:cubicBezTo>
                    <a:pt x="4160" y="60"/>
                    <a:pt x="4160" y="60"/>
                    <a:pt x="4160" y="60"/>
                  </a:cubicBezTo>
                  <a:cubicBezTo>
                    <a:pt x="4160" y="55"/>
                    <a:pt x="4160" y="55"/>
                    <a:pt x="4160" y="55"/>
                  </a:cubicBezTo>
                  <a:cubicBezTo>
                    <a:pt x="4160" y="51"/>
                    <a:pt x="4160" y="51"/>
                    <a:pt x="4160" y="51"/>
                  </a:cubicBezTo>
                  <a:lnTo>
                    <a:pt x="1292" y="51"/>
                  </a:lnTo>
                  <a:close/>
                  <a:moveTo>
                    <a:pt x="1239" y="2"/>
                  </a:moveTo>
                  <a:cubicBezTo>
                    <a:pt x="1262" y="2"/>
                    <a:pt x="1262" y="2"/>
                    <a:pt x="1262" y="2"/>
                  </a:cubicBezTo>
                  <a:cubicBezTo>
                    <a:pt x="1272" y="2"/>
                    <a:pt x="1281" y="10"/>
                    <a:pt x="1281" y="21"/>
                  </a:cubicBezTo>
                  <a:cubicBezTo>
                    <a:pt x="1281" y="39"/>
                    <a:pt x="1281" y="39"/>
                    <a:pt x="1281" y="39"/>
                  </a:cubicBezTo>
                  <a:cubicBezTo>
                    <a:pt x="1239" y="39"/>
                    <a:pt x="1239" y="39"/>
                    <a:pt x="1239" y="39"/>
                  </a:cubicBezTo>
                  <a:lnTo>
                    <a:pt x="1239" y="2"/>
                  </a:lnTo>
                  <a:close/>
                  <a:moveTo>
                    <a:pt x="1197" y="2"/>
                  </a:moveTo>
                  <a:cubicBezTo>
                    <a:pt x="1237" y="2"/>
                    <a:pt x="1237" y="2"/>
                    <a:pt x="1237" y="2"/>
                  </a:cubicBezTo>
                  <a:cubicBezTo>
                    <a:pt x="1237" y="39"/>
                    <a:pt x="1237" y="39"/>
                    <a:pt x="1237" y="39"/>
                  </a:cubicBezTo>
                  <a:cubicBezTo>
                    <a:pt x="1197" y="39"/>
                    <a:pt x="1197" y="39"/>
                    <a:pt x="1197" y="39"/>
                  </a:cubicBezTo>
                  <a:lnTo>
                    <a:pt x="1197" y="2"/>
                  </a:lnTo>
                  <a:close/>
                  <a:moveTo>
                    <a:pt x="1155" y="2"/>
                  </a:moveTo>
                  <a:cubicBezTo>
                    <a:pt x="1196" y="2"/>
                    <a:pt x="1196" y="2"/>
                    <a:pt x="1196" y="2"/>
                  </a:cubicBezTo>
                  <a:cubicBezTo>
                    <a:pt x="1196" y="39"/>
                    <a:pt x="1196" y="39"/>
                    <a:pt x="1196" y="39"/>
                  </a:cubicBezTo>
                  <a:cubicBezTo>
                    <a:pt x="1155" y="39"/>
                    <a:pt x="1155" y="39"/>
                    <a:pt x="1155" y="39"/>
                  </a:cubicBezTo>
                  <a:lnTo>
                    <a:pt x="1155" y="2"/>
                  </a:lnTo>
                  <a:close/>
                  <a:moveTo>
                    <a:pt x="1117" y="2"/>
                  </a:moveTo>
                  <a:cubicBezTo>
                    <a:pt x="1153" y="2"/>
                    <a:pt x="1153" y="2"/>
                    <a:pt x="1153" y="2"/>
                  </a:cubicBezTo>
                  <a:cubicBezTo>
                    <a:pt x="1153" y="39"/>
                    <a:pt x="1153" y="39"/>
                    <a:pt x="1153" y="39"/>
                  </a:cubicBezTo>
                  <a:cubicBezTo>
                    <a:pt x="1117" y="39"/>
                    <a:pt x="1117" y="39"/>
                    <a:pt x="1117" y="39"/>
                  </a:cubicBezTo>
                  <a:lnTo>
                    <a:pt x="1117" y="2"/>
                  </a:lnTo>
                  <a:close/>
                  <a:moveTo>
                    <a:pt x="1075" y="2"/>
                  </a:moveTo>
                  <a:cubicBezTo>
                    <a:pt x="1115" y="2"/>
                    <a:pt x="1115" y="2"/>
                    <a:pt x="1115" y="2"/>
                  </a:cubicBezTo>
                  <a:cubicBezTo>
                    <a:pt x="1115" y="39"/>
                    <a:pt x="1115" y="39"/>
                    <a:pt x="1115" y="39"/>
                  </a:cubicBezTo>
                  <a:cubicBezTo>
                    <a:pt x="1075" y="39"/>
                    <a:pt x="1075" y="39"/>
                    <a:pt x="1075" y="39"/>
                  </a:cubicBezTo>
                  <a:lnTo>
                    <a:pt x="1075" y="2"/>
                  </a:lnTo>
                  <a:close/>
                  <a:moveTo>
                    <a:pt x="1031" y="21"/>
                  </a:moveTo>
                  <a:cubicBezTo>
                    <a:pt x="1031" y="10"/>
                    <a:pt x="1039" y="2"/>
                    <a:pt x="1049" y="2"/>
                  </a:cubicBezTo>
                  <a:cubicBezTo>
                    <a:pt x="1073" y="2"/>
                    <a:pt x="1073" y="2"/>
                    <a:pt x="1073" y="2"/>
                  </a:cubicBezTo>
                  <a:cubicBezTo>
                    <a:pt x="1073" y="39"/>
                    <a:pt x="1073" y="39"/>
                    <a:pt x="1073" y="39"/>
                  </a:cubicBezTo>
                  <a:cubicBezTo>
                    <a:pt x="1031" y="39"/>
                    <a:pt x="1031" y="39"/>
                    <a:pt x="1031" y="39"/>
                  </a:cubicBezTo>
                  <a:lnTo>
                    <a:pt x="1031"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9"/>
            <p:cNvSpPr/>
            <p:nvPr/>
          </p:nvSpPr>
          <p:spPr>
            <a:xfrm>
              <a:off x="0" y="4601525"/>
              <a:ext cx="297900" cy="68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2347" name="Google Shape;2347;p39"/>
            <p:cNvSpPr/>
            <p:nvPr/>
          </p:nvSpPr>
          <p:spPr>
            <a:xfrm>
              <a:off x="3867063" y="4630500"/>
              <a:ext cx="14316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nvGrpSpPr>
            <p:cNvPr id="2348" name="Google Shape;2348;p39"/>
            <p:cNvGrpSpPr/>
            <p:nvPr/>
          </p:nvGrpSpPr>
          <p:grpSpPr>
            <a:xfrm>
              <a:off x="109020" y="4065169"/>
              <a:ext cx="8197094" cy="1044961"/>
              <a:chOff x="69670" y="3912769"/>
              <a:chExt cx="8197094" cy="1044961"/>
            </a:xfrm>
          </p:grpSpPr>
          <p:sp>
            <p:nvSpPr>
              <p:cNvPr id="2349" name="Google Shape;2349;p39"/>
              <p:cNvSpPr/>
              <p:nvPr/>
            </p:nvSpPr>
            <p:spPr>
              <a:xfrm>
                <a:off x="3676701" y="3933410"/>
                <a:ext cx="10578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9"/>
              <p:cNvSpPr/>
              <p:nvPr/>
            </p:nvSpPr>
            <p:spPr>
              <a:xfrm>
                <a:off x="105792"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9"/>
              <p:cNvSpPr/>
              <p:nvPr/>
            </p:nvSpPr>
            <p:spPr>
              <a:xfrm>
                <a:off x="229639" y="4041776"/>
                <a:ext cx="103206" cy="43863"/>
              </a:xfrm>
              <a:custGeom>
                <a:avLst/>
                <a:gdLst/>
                <a:ahLst/>
                <a:cxnLst/>
                <a:rect l="l" t="t" r="r" b="b"/>
                <a:pathLst>
                  <a:path w="47" h="20" extrusionOk="0">
                    <a:moveTo>
                      <a:pt x="43" y="0"/>
                    </a:moveTo>
                    <a:cubicBezTo>
                      <a:pt x="5" y="0"/>
                      <a:pt x="5" y="0"/>
                      <a:pt x="5" y="0"/>
                    </a:cubicBezTo>
                    <a:cubicBezTo>
                      <a:pt x="2" y="0"/>
                      <a:pt x="0" y="2"/>
                      <a:pt x="0" y="5"/>
                    </a:cubicBezTo>
                    <a:cubicBezTo>
                      <a:pt x="0" y="16"/>
                      <a:pt x="0" y="16"/>
                      <a:pt x="0" y="16"/>
                    </a:cubicBezTo>
                    <a:cubicBezTo>
                      <a:pt x="0" y="18"/>
                      <a:pt x="2" y="20"/>
                      <a:pt x="5" y="20"/>
                    </a:cubicBezTo>
                    <a:cubicBezTo>
                      <a:pt x="43" y="20"/>
                      <a:pt x="43" y="20"/>
                      <a:pt x="43" y="20"/>
                    </a:cubicBezTo>
                    <a:cubicBezTo>
                      <a:pt x="45" y="20"/>
                      <a:pt x="47" y="18"/>
                      <a:pt x="47" y="16"/>
                    </a:cubicBezTo>
                    <a:cubicBezTo>
                      <a:pt x="47" y="5"/>
                      <a:pt x="47" y="5"/>
                      <a:pt x="47" y="5"/>
                    </a:cubicBezTo>
                    <a:cubicBezTo>
                      <a:pt x="47"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9"/>
              <p:cNvSpPr/>
              <p:nvPr/>
            </p:nvSpPr>
            <p:spPr>
              <a:xfrm>
                <a:off x="69670" y="4168204"/>
                <a:ext cx="103206" cy="4386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9"/>
              <p:cNvSpPr/>
              <p:nvPr/>
            </p:nvSpPr>
            <p:spPr>
              <a:xfrm>
                <a:off x="3914073" y="4018556"/>
                <a:ext cx="10578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9"/>
              <p:cNvSpPr/>
              <p:nvPr/>
            </p:nvSpPr>
            <p:spPr>
              <a:xfrm>
                <a:off x="3343864" y="4064998"/>
                <a:ext cx="103206" cy="46443"/>
              </a:xfrm>
              <a:custGeom>
                <a:avLst/>
                <a:gdLst/>
                <a:ahLst/>
                <a:cxnLst/>
                <a:rect l="l" t="t" r="r" b="b"/>
                <a:pathLst>
                  <a:path w="47" h="21" extrusionOk="0">
                    <a:moveTo>
                      <a:pt x="42" y="0"/>
                    </a:moveTo>
                    <a:cubicBezTo>
                      <a:pt x="4" y="0"/>
                      <a:pt x="4" y="0"/>
                      <a:pt x="4" y="0"/>
                    </a:cubicBezTo>
                    <a:cubicBezTo>
                      <a:pt x="2" y="0"/>
                      <a:pt x="0" y="2"/>
                      <a:pt x="0" y="5"/>
                    </a:cubicBezTo>
                    <a:cubicBezTo>
                      <a:pt x="0" y="16"/>
                      <a:pt x="0" y="16"/>
                      <a:pt x="0" y="16"/>
                    </a:cubicBezTo>
                    <a:cubicBezTo>
                      <a:pt x="0" y="18"/>
                      <a:pt x="2" y="21"/>
                      <a:pt x="4" y="21"/>
                    </a:cubicBezTo>
                    <a:cubicBezTo>
                      <a:pt x="42" y="21"/>
                      <a:pt x="42" y="21"/>
                      <a:pt x="42" y="21"/>
                    </a:cubicBezTo>
                    <a:cubicBezTo>
                      <a:pt x="44" y="21"/>
                      <a:pt x="47" y="18"/>
                      <a:pt x="47" y="16"/>
                    </a:cubicBezTo>
                    <a:cubicBezTo>
                      <a:pt x="47" y="5"/>
                      <a:pt x="47" y="5"/>
                      <a:pt x="47" y="5"/>
                    </a:cubicBezTo>
                    <a:cubicBezTo>
                      <a:pt x="47" y="2"/>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9"/>
              <p:cNvSpPr/>
              <p:nvPr/>
            </p:nvSpPr>
            <p:spPr>
              <a:xfrm>
                <a:off x="3952776" y="4591349"/>
                <a:ext cx="103206" cy="46443"/>
              </a:xfrm>
              <a:custGeom>
                <a:avLst/>
                <a:gdLst/>
                <a:ahLst/>
                <a:cxnLst/>
                <a:rect l="l" t="t" r="r" b="b"/>
                <a:pathLst>
                  <a:path w="47" h="21" extrusionOk="0">
                    <a:moveTo>
                      <a:pt x="42" y="0"/>
                    </a:moveTo>
                    <a:cubicBezTo>
                      <a:pt x="5" y="0"/>
                      <a:pt x="5" y="0"/>
                      <a:pt x="5" y="0"/>
                    </a:cubicBezTo>
                    <a:cubicBezTo>
                      <a:pt x="2" y="0"/>
                      <a:pt x="0" y="2"/>
                      <a:pt x="0" y="5"/>
                    </a:cubicBezTo>
                    <a:cubicBezTo>
                      <a:pt x="0" y="16"/>
                      <a:pt x="0" y="16"/>
                      <a:pt x="0" y="16"/>
                    </a:cubicBezTo>
                    <a:cubicBezTo>
                      <a:pt x="0" y="18"/>
                      <a:pt x="2" y="21"/>
                      <a:pt x="5" y="21"/>
                    </a:cubicBezTo>
                    <a:cubicBezTo>
                      <a:pt x="42" y="21"/>
                      <a:pt x="42" y="21"/>
                      <a:pt x="42" y="21"/>
                    </a:cubicBezTo>
                    <a:cubicBezTo>
                      <a:pt x="45" y="21"/>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9"/>
              <p:cNvSpPr/>
              <p:nvPr/>
            </p:nvSpPr>
            <p:spPr>
              <a:xfrm>
                <a:off x="395277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9"/>
              <p:cNvSpPr/>
              <p:nvPr/>
            </p:nvSpPr>
            <p:spPr>
              <a:xfrm>
                <a:off x="4112745" y="4648112"/>
                <a:ext cx="103206" cy="46443"/>
              </a:xfrm>
              <a:custGeom>
                <a:avLst/>
                <a:gdLst/>
                <a:ahLst/>
                <a:cxnLst/>
                <a:rect l="l" t="t" r="r" b="b"/>
                <a:pathLst>
                  <a:path w="47" h="21" extrusionOk="0">
                    <a:moveTo>
                      <a:pt x="42" y="0"/>
                    </a:moveTo>
                    <a:cubicBezTo>
                      <a:pt x="5" y="0"/>
                      <a:pt x="5" y="0"/>
                      <a:pt x="5" y="0"/>
                    </a:cubicBezTo>
                    <a:cubicBezTo>
                      <a:pt x="2" y="0"/>
                      <a:pt x="0" y="3"/>
                      <a:pt x="0" y="5"/>
                    </a:cubicBezTo>
                    <a:cubicBezTo>
                      <a:pt x="0" y="16"/>
                      <a:pt x="0" y="16"/>
                      <a:pt x="0" y="16"/>
                    </a:cubicBezTo>
                    <a:cubicBezTo>
                      <a:pt x="0" y="19"/>
                      <a:pt x="2" y="21"/>
                      <a:pt x="5"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9"/>
              <p:cNvSpPr/>
              <p:nvPr/>
            </p:nvSpPr>
            <p:spPr>
              <a:xfrm>
                <a:off x="5255744" y="3982434"/>
                <a:ext cx="105786" cy="43863"/>
              </a:xfrm>
              <a:custGeom>
                <a:avLst/>
                <a:gdLst/>
                <a:ahLst/>
                <a:cxnLst/>
                <a:rect l="l" t="t" r="r" b="b"/>
                <a:pathLst>
                  <a:path w="48" h="20" extrusionOk="0">
                    <a:moveTo>
                      <a:pt x="43" y="0"/>
                    </a:moveTo>
                    <a:cubicBezTo>
                      <a:pt x="5" y="0"/>
                      <a:pt x="5" y="0"/>
                      <a:pt x="5" y="0"/>
                    </a:cubicBezTo>
                    <a:cubicBezTo>
                      <a:pt x="3" y="0"/>
                      <a:pt x="0" y="2"/>
                      <a:pt x="0" y="4"/>
                    </a:cubicBezTo>
                    <a:cubicBezTo>
                      <a:pt x="0" y="15"/>
                      <a:pt x="0" y="15"/>
                      <a:pt x="0" y="15"/>
                    </a:cubicBezTo>
                    <a:cubicBezTo>
                      <a:pt x="0" y="18"/>
                      <a:pt x="3" y="20"/>
                      <a:pt x="5" y="20"/>
                    </a:cubicBezTo>
                    <a:cubicBezTo>
                      <a:pt x="43" y="20"/>
                      <a:pt x="43" y="20"/>
                      <a:pt x="43" y="20"/>
                    </a:cubicBezTo>
                    <a:cubicBezTo>
                      <a:pt x="45" y="20"/>
                      <a:pt x="48" y="18"/>
                      <a:pt x="48" y="15"/>
                    </a:cubicBezTo>
                    <a:cubicBezTo>
                      <a:pt x="48" y="4"/>
                      <a:pt x="48" y="4"/>
                      <a:pt x="48" y="4"/>
                    </a:cubicBezTo>
                    <a:cubicBezTo>
                      <a:pt x="48"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9"/>
              <p:cNvSpPr/>
              <p:nvPr/>
            </p:nvSpPr>
            <p:spPr>
              <a:xfrm>
                <a:off x="8163558" y="391276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9"/>
              <p:cNvSpPr/>
              <p:nvPr/>
            </p:nvSpPr>
            <p:spPr>
              <a:xfrm>
                <a:off x="4868724" y="479001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9"/>
              <p:cNvSpPr/>
              <p:nvPr/>
            </p:nvSpPr>
            <p:spPr>
              <a:xfrm>
                <a:off x="4572009" y="4578447"/>
                <a:ext cx="103206" cy="43863"/>
              </a:xfrm>
              <a:custGeom>
                <a:avLst/>
                <a:gdLst/>
                <a:ahLst/>
                <a:cxnLst/>
                <a:rect l="l" t="t" r="r" b="b"/>
                <a:pathLst>
                  <a:path w="47" h="20" extrusionOk="0">
                    <a:moveTo>
                      <a:pt x="42" y="0"/>
                    </a:moveTo>
                    <a:cubicBezTo>
                      <a:pt x="5" y="0"/>
                      <a:pt x="5" y="0"/>
                      <a:pt x="5" y="0"/>
                    </a:cubicBezTo>
                    <a:cubicBezTo>
                      <a:pt x="2" y="0"/>
                      <a:pt x="0" y="2"/>
                      <a:pt x="0" y="4"/>
                    </a:cubicBezTo>
                    <a:cubicBezTo>
                      <a:pt x="0" y="15"/>
                      <a:pt x="0" y="15"/>
                      <a:pt x="0" y="15"/>
                    </a:cubicBezTo>
                    <a:cubicBezTo>
                      <a:pt x="0" y="18"/>
                      <a:pt x="2" y="20"/>
                      <a:pt x="5" y="20"/>
                    </a:cubicBezTo>
                    <a:cubicBezTo>
                      <a:pt x="42" y="20"/>
                      <a:pt x="42" y="20"/>
                      <a:pt x="42" y="20"/>
                    </a:cubicBezTo>
                    <a:cubicBezTo>
                      <a:pt x="45" y="20"/>
                      <a:pt x="47" y="18"/>
                      <a:pt x="47" y="15"/>
                    </a:cubicBezTo>
                    <a:cubicBezTo>
                      <a:pt x="47" y="4"/>
                      <a:pt x="47" y="4"/>
                      <a:pt x="47" y="4"/>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9"/>
              <p:cNvSpPr/>
              <p:nvPr/>
            </p:nvSpPr>
            <p:spPr>
              <a:xfrm>
                <a:off x="4270132" y="4294631"/>
                <a:ext cx="10320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9"/>
              <p:cNvSpPr/>
              <p:nvPr/>
            </p:nvSpPr>
            <p:spPr>
              <a:xfrm>
                <a:off x="471133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9"/>
              <p:cNvSpPr/>
              <p:nvPr/>
            </p:nvSpPr>
            <p:spPr>
              <a:xfrm>
                <a:off x="4316574" y="4911287"/>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9"/>
              <p:cNvSpPr/>
              <p:nvPr/>
            </p:nvSpPr>
            <p:spPr>
              <a:xfrm>
                <a:off x="4572009" y="4831302"/>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4" y="21"/>
                      <a:pt x="47" y="19"/>
                      <a:pt x="47" y="16"/>
                    </a:cubicBezTo>
                    <a:cubicBezTo>
                      <a:pt x="47" y="5"/>
                      <a:pt x="47" y="5"/>
                      <a:pt x="47" y="5"/>
                    </a:cubicBezTo>
                    <a:cubicBezTo>
                      <a:pt x="47" y="3"/>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9"/>
              <p:cNvSpPr/>
              <p:nvPr/>
            </p:nvSpPr>
            <p:spPr>
              <a:xfrm>
                <a:off x="4711336" y="4178525"/>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9"/>
              <p:cNvSpPr/>
              <p:nvPr/>
            </p:nvSpPr>
            <p:spPr>
              <a:xfrm>
                <a:off x="5000311" y="4178525"/>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9"/>
              <p:cNvSpPr/>
              <p:nvPr/>
            </p:nvSpPr>
            <p:spPr>
              <a:xfrm>
                <a:off x="5000311" y="4374616"/>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9"/>
              <p:cNvSpPr/>
              <p:nvPr/>
            </p:nvSpPr>
            <p:spPr>
              <a:xfrm>
                <a:off x="3795387"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70" name="Google Shape;2370;p39"/>
            <p:cNvSpPr/>
            <p:nvPr/>
          </p:nvSpPr>
          <p:spPr>
            <a:xfrm>
              <a:off x="8865900" y="4630500"/>
              <a:ext cx="3210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grpSp>
        <p:nvGrpSpPr>
          <p:cNvPr id="2371" name="Google Shape;2371;p39"/>
          <p:cNvGrpSpPr/>
          <p:nvPr/>
        </p:nvGrpSpPr>
        <p:grpSpPr>
          <a:xfrm>
            <a:off x="7088110" y="2631244"/>
            <a:ext cx="1226485" cy="1077101"/>
            <a:chOff x="7410610" y="2637069"/>
            <a:chExt cx="1226485" cy="1077101"/>
          </a:xfrm>
        </p:grpSpPr>
        <p:grpSp>
          <p:nvGrpSpPr>
            <p:cNvPr id="2372" name="Google Shape;2372;p39"/>
            <p:cNvGrpSpPr/>
            <p:nvPr/>
          </p:nvGrpSpPr>
          <p:grpSpPr>
            <a:xfrm>
              <a:off x="8386635" y="3027970"/>
              <a:ext cx="250461" cy="686200"/>
              <a:chOff x="6178550" y="415926"/>
              <a:chExt cx="774700" cy="2122487"/>
            </a:xfrm>
          </p:grpSpPr>
          <p:sp>
            <p:nvSpPr>
              <p:cNvPr id="2373" name="Google Shape;2373;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81" name="Google Shape;2381;p39"/>
            <p:cNvGrpSpPr/>
            <p:nvPr/>
          </p:nvGrpSpPr>
          <p:grpSpPr>
            <a:xfrm>
              <a:off x="7898536" y="2637069"/>
              <a:ext cx="321036" cy="1076950"/>
              <a:chOff x="6178550" y="415926"/>
              <a:chExt cx="774700" cy="2122487"/>
            </a:xfrm>
          </p:grpSpPr>
          <p:sp>
            <p:nvSpPr>
              <p:cNvPr id="2382" name="Google Shape;2382;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90" name="Google Shape;2390;p39"/>
            <p:cNvGrpSpPr/>
            <p:nvPr/>
          </p:nvGrpSpPr>
          <p:grpSpPr>
            <a:xfrm>
              <a:off x="7410610" y="2834495"/>
              <a:ext cx="321036" cy="879559"/>
              <a:chOff x="6178550" y="415926"/>
              <a:chExt cx="774700" cy="2122487"/>
            </a:xfrm>
          </p:grpSpPr>
          <p:sp>
            <p:nvSpPr>
              <p:cNvPr id="2391" name="Google Shape;2391;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6" name="Google Shape;1795;p33">
            <a:extLst>
              <a:ext uri="{FF2B5EF4-FFF2-40B4-BE49-F238E27FC236}">
                <a16:creationId xmlns:a16="http://schemas.microsoft.com/office/drawing/2014/main" id="{2BECC8F5-F556-5936-B00A-4C647BD8D519}"/>
              </a:ext>
            </a:extLst>
          </p:cNvPr>
          <p:cNvSpPr txBox="1">
            <a:spLocks/>
          </p:cNvSpPr>
          <p:nvPr/>
        </p:nvSpPr>
        <p:spPr>
          <a:xfrm>
            <a:off x="2147297" y="1764163"/>
            <a:ext cx="4849405" cy="66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ExtraBold"/>
              <a:buNone/>
              <a:defRPr sz="4300" b="0" i="0" u="none" strike="noStrike" cap="none">
                <a:solidFill>
                  <a:schemeClr val="lt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9pPr>
          </a:lstStyle>
          <a:p>
            <a:r>
              <a:rPr lang="fr-FR" sz="3400" dirty="0">
                <a:solidFill>
                  <a:schemeClr val="tx1"/>
                </a:solidFill>
              </a:rPr>
              <a:t>Conception de BD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42"/>
          <p:cNvSpPr txBox="1">
            <a:spLocks noGrp="1"/>
          </p:cNvSpPr>
          <p:nvPr>
            <p:ph type="subTitle" idx="1"/>
          </p:nvPr>
        </p:nvSpPr>
        <p:spPr>
          <a:xfrm>
            <a:off x="4369925" y="1948248"/>
            <a:ext cx="4005600" cy="1711618"/>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AutoNum type="arabicPeriod"/>
            </a:pPr>
            <a:r>
              <a:rPr lang="en-US" dirty="0"/>
              <a:t>Conception de base de données: structure de la BD (definition des tables, des types de données)</a:t>
            </a:r>
          </a:p>
          <a:p>
            <a:pPr marL="457200" lvl="0" indent="-304800" algn="l" rtl="0">
              <a:spcBef>
                <a:spcPts val="0"/>
              </a:spcBef>
              <a:spcAft>
                <a:spcPts val="0"/>
              </a:spcAft>
              <a:buClr>
                <a:schemeClr val="lt1"/>
              </a:buClr>
              <a:buSzPts val="1200"/>
              <a:buAutoNum type="arabicPeriod"/>
            </a:pPr>
            <a:endParaRPr lang="en-US" dirty="0"/>
          </a:p>
          <a:p>
            <a:pPr marL="457200" lvl="0" indent="-304800" algn="l" rtl="0">
              <a:spcBef>
                <a:spcPts val="0"/>
              </a:spcBef>
              <a:spcAft>
                <a:spcPts val="0"/>
              </a:spcAft>
              <a:buClr>
                <a:schemeClr val="lt1"/>
              </a:buClr>
              <a:buSzPts val="1200"/>
              <a:buAutoNum type="arabicPeriod"/>
            </a:pPr>
            <a:r>
              <a:rPr lang="fr-FR" dirty="0"/>
              <a:t>Modélisation des donnees : création d’une représentation conceptuelle des relations entre les tables)</a:t>
            </a:r>
          </a:p>
          <a:p>
            <a:pPr marL="457200" lvl="0" indent="-304800" algn="l" rtl="0">
              <a:spcBef>
                <a:spcPts val="0"/>
              </a:spcBef>
              <a:spcAft>
                <a:spcPts val="0"/>
              </a:spcAft>
              <a:buClr>
                <a:schemeClr val="lt1"/>
              </a:buClr>
              <a:buSzPts val="1200"/>
              <a:buAutoNum type="arabicPeriod"/>
            </a:pPr>
            <a:endParaRPr dirty="0"/>
          </a:p>
          <a:p>
            <a:pPr marL="457200" lvl="0" indent="-304800" algn="l" rtl="0">
              <a:spcBef>
                <a:spcPts val="0"/>
              </a:spcBef>
              <a:spcAft>
                <a:spcPts val="0"/>
              </a:spcAft>
              <a:buClr>
                <a:schemeClr val="lt1"/>
              </a:buClr>
              <a:buSzPts val="1200"/>
              <a:buAutoNum type="arabicPeriod"/>
            </a:pPr>
            <a:r>
              <a:rPr lang="en" dirty="0"/>
              <a:t>Normalisation</a:t>
            </a:r>
            <a:endParaRPr dirty="0"/>
          </a:p>
        </p:txBody>
      </p:sp>
      <p:grpSp>
        <p:nvGrpSpPr>
          <p:cNvPr id="2420" name="Google Shape;2420;p42"/>
          <p:cNvGrpSpPr/>
          <p:nvPr/>
        </p:nvGrpSpPr>
        <p:grpSpPr>
          <a:xfrm>
            <a:off x="1390575" y="811923"/>
            <a:ext cx="1835891" cy="3237118"/>
            <a:chOff x="5186401" y="494525"/>
            <a:chExt cx="1834973" cy="3724678"/>
          </a:xfrm>
        </p:grpSpPr>
        <p:sp>
          <p:nvSpPr>
            <p:cNvPr id="2421" name="Google Shape;2421;p42"/>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42"/>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423" name="Google Shape;2423;p42"/>
          <p:cNvPicPr preferRelativeResize="0"/>
          <p:nvPr/>
        </p:nvPicPr>
        <p:blipFill>
          <a:blip r:embed="rId3"/>
          <a:srcRect l="3049" r="3049"/>
          <a:stretch/>
        </p:blipFill>
        <p:spPr>
          <a:xfrm>
            <a:off x="1499773" y="950592"/>
            <a:ext cx="1617142" cy="2755433"/>
          </a:xfrm>
          <a:prstGeom prst="rect">
            <a:avLst/>
          </a:prstGeom>
          <a:solidFill>
            <a:srgbClr val="FFFFFF">
              <a:shade val="85000"/>
            </a:srgbClr>
          </a:solidFill>
          <a:ln w="952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24" name="Google Shape;2424;p42"/>
          <p:cNvSpPr/>
          <p:nvPr/>
        </p:nvSpPr>
        <p:spPr>
          <a:xfrm>
            <a:off x="3721640" y="992178"/>
            <a:ext cx="414600" cy="41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ora ExtraBold"/>
                <a:ea typeface="Sora ExtraBold"/>
                <a:cs typeface="Sora ExtraBold"/>
                <a:sym typeface="Sora ExtraBold"/>
              </a:rPr>
              <a:t>1</a:t>
            </a:r>
            <a:endParaRPr sz="2400" dirty="0">
              <a:solidFill>
                <a:schemeClr val="lt1"/>
              </a:solidFill>
              <a:latin typeface="Sora ExtraBold"/>
              <a:ea typeface="Sora ExtraBold"/>
              <a:cs typeface="Sora ExtraBold"/>
              <a:sym typeface="Sora ExtraBold"/>
            </a:endParaRPr>
          </a:p>
        </p:txBody>
      </p:sp>
      <p:sp>
        <p:nvSpPr>
          <p:cNvPr id="2425" name="Google Shape;2425;p42"/>
          <p:cNvSpPr/>
          <p:nvPr/>
        </p:nvSpPr>
        <p:spPr>
          <a:xfrm>
            <a:off x="3721662" y="2118721"/>
            <a:ext cx="414600" cy="41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ora ExtraBold"/>
                <a:ea typeface="Sora ExtraBold"/>
                <a:cs typeface="Sora ExtraBold"/>
                <a:sym typeface="Sora ExtraBold"/>
              </a:rPr>
              <a:t>2</a:t>
            </a:r>
            <a:endParaRPr sz="2400" dirty="0">
              <a:solidFill>
                <a:schemeClr val="lt1"/>
              </a:solidFill>
              <a:latin typeface="Sora ExtraBold"/>
              <a:ea typeface="Sora ExtraBold"/>
              <a:cs typeface="Sora ExtraBold"/>
              <a:sym typeface="Sora ExtraBold"/>
            </a:endParaRPr>
          </a:p>
        </p:txBody>
      </p:sp>
      <p:sp>
        <p:nvSpPr>
          <p:cNvPr id="2426" name="Google Shape;2426;p42"/>
          <p:cNvSpPr/>
          <p:nvPr/>
        </p:nvSpPr>
        <p:spPr>
          <a:xfrm>
            <a:off x="3721662" y="3245265"/>
            <a:ext cx="414600" cy="41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ora ExtraBold"/>
                <a:ea typeface="Sora ExtraBold"/>
                <a:cs typeface="Sora ExtraBold"/>
                <a:sym typeface="Sora ExtraBold"/>
              </a:rPr>
              <a:t>3</a:t>
            </a:r>
            <a:endParaRPr sz="2400" dirty="0">
              <a:solidFill>
                <a:schemeClr val="lt1"/>
              </a:solidFill>
              <a:latin typeface="Sora ExtraBold"/>
              <a:ea typeface="Sora ExtraBold"/>
              <a:cs typeface="Sora ExtraBold"/>
              <a:sym typeface="Sora ExtraBold"/>
            </a:endParaRPr>
          </a:p>
        </p:txBody>
      </p:sp>
      <p:cxnSp>
        <p:nvCxnSpPr>
          <p:cNvPr id="2427" name="Google Shape;2427;p42"/>
          <p:cNvCxnSpPr>
            <a:stCxn id="2424" idx="1"/>
          </p:cNvCxnSpPr>
          <p:nvPr/>
        </p:nvCxnSpPr>
        <p:spPr>
          <a:xfrm flipH="1">
            <a:off x="3057140" y="1199478"/>
            <a:ext cx="664500" cy="371700"/>
          </a:xfrm>
          <a:prstGeom prst="bentConnector3">
            <a:avLst>
              <a:gd name="adj1" fmla="val 50000"/>
            </a:avLst>
          </a:prstGeom>
          <a:noFill/>
          <a:ln w="9525" cap="flat" cmpd="sng">
            <a:solidFill>
              <a:srgbClr val="0070C0"/>
            </a:solidFill>
            <a:prstDash val="solid"/>
            <a:round/>
            <a:headEnd type="none" w="med" len="med"/>
            <a:tailEnd type="diamond" w="med" len="med"/>
          </a:ln>
        </p:spPr>
      </p:cxnSp>
      <p:cxnSp>
        <p:nvCxnSpPr>
          <p:cNvPr id="2428" name="Google Shape;2428;p42"/>
          <p:cNvCxnSpPr>
            <a:stCxn id="2425" idx="1"/>
          </p:cNvCxnSpPr>
          <p:nvPr/>
        </p:nvCxnSpPr>
        <p:spPr>
          <a:xfrm flipH="1">
            <a:off x="2481762" y="2326021"/>
            <a:ext cx="1239900" cy="389400"/>
          </a:xfrm>
          <a:prstGeom prst="bentConnector3">
            <a:avLst>
              <a:gd name="adj1" fmla="val 50000"/>
            </a:avLst>
          </a:prstGeom>
          <a:noFill/>
          <a:ln w="9525" cap="flat" cmpd="sng">
            <a:solidFill>
              <a:srgbClr val="0070C0"/>
            </a:solidFill>
            <a:prstDash val="solid"/>
            <a:round/>
            <a:headEnd type="none" w="med" len="med"/>
            <a:tailEnd type="diamond" w="med" len="med"/>
          </a:ln>
        </p:spPr>
      </p:cxnSp>
      <p:cxnSp>
        <p:nvCxnSpPr>
          <p:cNvPr id="2429" name="Google Shape;2429;p42"/>
          <p:cNvCxnSpPr>
            <a:stCxn id="2426" idx="1"/>
          </p:cNvCxnSpPr>
          <p:nvPr/>
        </p:nvCxnSpPr>
        <p:spPr>
          <a:xfrm rot="10800000">
            <a:off x="2262462" y="3278265"/>
            <a:ext cx="1459200" cy="174300"/>
          </a:xfrm>
          <a:prstGeom prst="bentConnector3">
            <a:avLst>
              <a:gd name="adj1" fmla="val 50000"/>
            </a:avLst>
          </a:prstGeom>
          <a:noFill/>
          <a:ln w="9525" cap="flat" cmpd="sng">
            <a:solidFill>
              <a:srgbClr val="0070C0"/>
            </a:solidFill>
            <a:prstDash val="solid"/>
            <a:round/>
            <a:headEnd type="none" w="med" len="med"/>
            <a:tailEnd type="diamond"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grpSp>
        <p:nvGrpSpPr>
          <p:cNvPr id="2280" name="Google Shape;2280;p39"/>
          <p:cNvGrpSpPr/>
          <p:nvPr/>
        </p:nvGrpSpPr>
        <p:grpSpPr>
          <a:xfrm>
            <a:off x="-1825649" y="3143212"/>
            <a:ext cx="6203950" cy="565150"/>
            <a:chOff x="1168401" y="2498362"/>
            <a:chExt cx="6203950" cy="565150"/>
          </a:xfrm>
        </p:grpSpPr>
        <p:sp>
          <p:nvSpPr>
            <p:cNvPr id="2281" name="Google Shape;2281;p39"/>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9"/>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9"/>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9"/>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9"/>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9"/>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9"/>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9"/>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9"/>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9"/>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9"/>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9"/>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9"/>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9"/>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9"/>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9"/>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9"/>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9"/>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9"/>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9"/>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9"/>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9"/>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9"/>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9"/>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9"/>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9"/>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9"/>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9"/>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9"/>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9"/>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9"/>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9"/>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9"/>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9"/>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9"/>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2" name="Google Shape;2322;p39"/>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3" name="Google Shape;2323;p39"/>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9"/>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9"/>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9"/>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9"/>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9"/>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9"/>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9"/>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9"/>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9"/>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9"/>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9"/>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41" name="Google Shape;2341;p39"/>
          <p:cNvSpPr txBox="1">
            <a:spLocks noGrp="1"/>
          </p:cNvSpPr>
          <p:nvPr>
            <p:ph type="title"/>
          </p:nvPr>
        </p:nvSpPr>
        <p:spPr>
          <a:xfrm>
            <a:off x="2374500" y="1044275"/>
            <a:ext cx="4395000" cy="7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cxnSp>
        <p:nvCxnSpPr>
          <p:cNvPr id="2343" name="Google Shape;2343;p39"/>
          <p:cNvCxnSpPr>
            <a:endCxn id="2341" idx="0"/>
          </p:cNvCxnSpPr>
          <p:nvPr/>
        </p:nvCxnSpPr>
        <p:spPr>
          <a:xfrm>
            <a:off x="4572000" y="-236725"/>
            <a:ext cx="0" cy="1281000"/>
          </a:xfrm>
          <a:prstGeom prst="straightConnector1">
            <a:avLst/>
          </a:prstGeom>
          <a:noFill/>
          <a:ln w="9525" cap="flat" cmpd="sng">
            <a:solidFill>
              <a:schemeClr val="dk1"/>
            </a:solidFill>
            <a:prstDash val="solid"/>
            <a:round/>
            <a:headEnd type="none" w="med" len="med"/>
            <a:tailEnd type="diamond" w="med" len="med"/>
          </a:ln>
        </p:spPr>
      </p:cxnSp>
      <p:grpSp>
        <p:nvGrpSpPr>
          <p:cNvPr id="2344" name="Google Shape;2344;p39"/>
          <p:cNvGrpSpPr/>
          <p:nvPr/>
        </p:nvGrpSpPr>
        <p:grpSpPr>
          <a:xfrm>
            <a:off x="0" y="3593000"/>
            <a:ext cx="9186902" cy="1703200"/>
            <a:chOff x="0" y="3593000"/>
            <a:chExt cx="9186902" cy="1703200"/>
          </a:xfrm>
        </p:grpSpPr>
        <p:sp>
          <p:nvSpPr>
            <p:cNvPr id="2345" name="Google Shape;2345;p39"/>
            <p:cNvSpPr/>
            <p:nvPr/>
          </p:nvSpPr>
          <p:spPr>
            <a:xfrm>
              <a:off x="0" y="3593000"/>
              <a:ext cx="9186902" cy="1702900"/>
            </a:xfrm>
            <a:custGeom>
              <a:avLst/>
              <a:gdLst/>
              <a:ahLst/>
              <a:cxnLst/>
              <a:rect l="l" t="t" r="r" b="b"/>
              <a:pathLst>
                <a:path w="4160" h="775" extrusionOk="0">
                  <a:moveTo>
                    <a:pt x="1292" y="51"/>
                  </a:moveTo>
                  <a:cubicBezTo>
                    <a:pt x="1292" y="39"/>
                    <a:pt x="1292" y="39"/>
                    <a:pt x="1292" y="39"/>
                  </a:cubicBezTo>
                  <a:cubicBezTo>
                    <a:pt x="1283" y="39"/>
                    <a:pt x="1283" y="39"/>
                    <a:pt x="1283" y="39"/>
                  </a:cubicBezTo>
                  <a:cubicBezTo>
                    <a:pt x="1283" y="21"/>
                    <a:pt x="1283" y="21"/>
                    <a:pt x="1283" y="21"/>
                  </a:cubicBezTo>
                  <a:cubicBezTo>
                    <a:pt x="1283" y="9"/>
                    <a:pt x="1274" y="0"/>
                    <a:pt x="1262" y="0"/>
                  </a:cubicBezTo>
                  <a:cubicBezTo>
                    <a:pt x="1049" y="0"/>
                    <a:pt x="1049" y="0"/>
                    <a:pt x="1049" y="0"/>
                  </a:cubicBezTo>
                  <a:cubicBezTo>
                    <a:pt x="1038" y="0"/>
                    <a:pt x="1029" y="9"/>
                    <a:pt x="1029" y="21"/>
                  </a:cubicBezTo>
                  <a:cubicBezTo>
                    <a:pt x="1029" y="39"/>
                    <a:pt x="1029" y="39"/>
                    <a:pt x="1029" y="39"/>
                  </a:cubicBezTo>
                  <a:cubicBezTo>
                    <a:pt x="1020" y="39"/>
                    <a:pt x="1020" y="39"/>
                    <a:pt x="1020" y="39"/>
                  </a:cubicBezTo>
                  <a:cubicBezTo>
                    <a:pt x="1020" y="51"/>
                    <a:pt x="1020" y="51"/>
                    <a:pt x="1020" y="51"/>
                  </a:cubicBezTo>
                  <a:cubicBezTo>
                    <a:pt x="0" y="51"/>
                    <a:pt x="0" y="51"/>
                    <a:pt x="0" y="51"/>
                  </a:cubicBezTo>
                  <a:cubicBezTo>
                    <a:pt x="0" y="55"/>
                    <a:pt x="0" y="55"/>
                    <a:pt x="0" y="55"/>
                  </a:cubicBezTo>
                  <a:cubicBezTo>
                    <a:pt x="0" y="55"/>
                    <a:pt x="0" y="55"/>
                    <a:pt x="0" y="55"/>
                  </a:cubicBezTo>
                  <a:cubicBezTo>
                    <a:pt x="0" y="475"/>
                    <a:pt x="0" y="475"/>
                    <a:pt x="0" y="475"/>
                  </a:cubicBezTo>
                  <a:cubicBezTo>
                    <a:pt x="27" y="475"/>
                    <a:pt x="27" y="475"/>
                    <a:pt x="27" y="475"/>
                  </a:cubicBezTo>
                  <a:cubicBezTo>
                    <a:pt x="110" y="475"/>
                    <a:pt x="110" y="475"/>
                    <a:pt x="110" y="475"/>
                  </a:cubicBezTo>
                  <a:cubicBezTo>
                    <a:pt x="136" y="475"/>
                    <a:pt x="136" y="475"/>
                    <a:pt x="136" y="475"/>
                  </a:cubicBezTo>
                  <a:cubicBezTo>
                    <a:pt x="136" y="340"/>
                    <a:pt x="469" y="230"/>
                    <a:pt x="882" y="229"/>
                  </a:cubicBezTo>
                  <a:cubicBezTo>
                    <a:pt x="1301" y="230"/>
                    <a:pt x="1638" y="340"/>
                    <a:pt x="1638" y="475"/>
                  </a:cubicBezTo>
                  <a:cubicBezTo>
                    <a:pt x="1644" y="475"/>
                    <a:pt x="1644" y="475"/>
                    <a:pt x="1644" y="475"/>
                  </a:cubicBezTo>
                  <a:cubicBezTo>
                    <a:pt x="1759" y="475"/>
                    <a:pt x="1759" y="475"/>
                    <a:pt x="1759" y="475"/>
                  </a:cubicBezTo>
                  <a:cubicBezTo>
                    <a:pt x="1759" y="775"/>
                    <a:pt x="1759" y="775"/>
                    <a:pt x="1759" y="775"/>
                  </a:cubicBezTo>
                  <a:cubicBezTo>
                    <a:pt x="1763" y="775"/>
                    <a:pt x="1763" y="775"/>
                    <a:pt x="1763" y="775"/>
                  </a:cubicBezTo>
                  <a:cubicBezTo>
                    <a:pt x="2386" y="775"/>
                    <a:pt x="2386" y="775"/>
                    <a:pt x="2386" y="775"/>
                  </a:cubicBezTo>
                  <a:cubicBezTo>
                    <a:pt x="2390" y="775"/>
                    <a:pt x="2390" y="775"/>
                    <a:pt x="2390" y="775"/>
                  </a:cubicBezTo>
                  <a:cubicBezTo>
                    <a:pt x="2390" y="475"/>
                    <a:pt x="2390" y="475"/>
                    <a:pt x="2390" y="475"/>
                  </a:cubicBezTo>
                  <a:cubicBezTo>
                    <a:pt x="2505" y="475"/>
                    <a:pt x="2505" y="475"/>
                    <a:pt x="2505" y="475"/>
                  </a:cubicBezTo>
                  <a:cubicBezTo>
                    <a:pt x="2511" y="475"/>
                    <a:pt x="2511" y="475"/>
                    <a:pt x="2511" y="475"/>
                  </a:cubicBezTo>
                  <a:cubicBezTo>
                    <a:pt x="2511" y="340"/>
                    <a:pt x="2849" y="230"/>
                    <a:pt x="3267" y="229"/>
                  </a:cubicBezTo>
                  <a:cubicBezTo>
                    <a:pt x="3680" y="230"/>
                    <a:pt x="4014" y="340"/>
                    <a:pt x="4014" y="475"/>
                  </a:cubicBezTo>
                  <a:cubicBezTo>
                    <a:pt x="4039" y="475"/>
                    <a:pt x="4039" y="475"/>
                    <a:pt x="4039" y="475"/>
                  </a:cubicBezTo>
                  <a:cubicBezTo>
                    <a:pt x="4133" y="475"/>
                    <a:pt x="4133" y="475"/>
                    <a:pt x="4133" y="475"/>
                  </a:cubicBezTo>
                  <a:cubicBezTo>
                    <a:pt x="4160" y="475"/>
                    <a:pt x="4160" y="475"/>
                    <a:pt x="4160" y="475"/>
                  </a:cubicBezTo>
                  <a:cubicBezTo>
                    <a:pt x="4160" y="184"/>
                    <a:pt x="4160" y="184"/>
                    <a:pt x="4160" y="184"/>
                  </a:cubicBezTo>
                  <a:cubicBezTo>
                    <a:pt x="4160" y="175"/>
                    <a:pt x="4160" y="175"/>
                    <a:pt x="4160" y="175"/>
                  </a:cubicBezTo>
                  <a:cubicBezTo>
                    <a:pt x="4160" y="173"/>
                    <a:pt x="4160" y="173"/>
                    <a:pt x="4160" y="173"/>
                  </a:cubicBezTo>
                  <a:cubicBezTo>
                    <a:pt x="4160" y="137"/>
                    <a:pt x="4160" y="137"/>
                    <a:pt x="4160" y="137"/>
                  </a:cubicBezTo>
                  <a:cubicBezTo>
                    <a:pt x="4160" y="129"/>
                    <a:pt x="4160" y="129"/>
                    <a:pt x="4160" y="129"/>
                  </a:cubicBezTo>
                  <a:cubicBezTo>
                    <a:pt x="4160" y="121"/>
                    <a:pt x="4160" y="121"/>
                    <a:pt x="4160" y="121"/>
                  </a:cubicBezTo>
                  <a:cubicBezTo>
                    <a:pt x="4160" y="60"/>
                    <a:pt x="4160" y="60"/>
                    <a:pt x="4160" y="60"/>
                  </a:cubicBezTo>
                  <a:cubicBezTo>
                    <a:pt x="4160" y="55"/>
                    <a:pt x="4160" y="55"/>
                    <a:pt x="4160" y="55"/>
                  </a:cubicBezTo>
                  <a:cubicBezTo>
                    <a:pt x="4160" y="51"/>
                    <a:pt x="4160" y="51"/>
                    <a:pt x="4160" y="51"/>
                  </a:cubicBezTo>
                  <a:lnTo>
                    <a:pt x="1292" y="51"/>
                  </a:lnTo>
                  <a:close/>
                  <a:moveTo>
                    <a:pt x="1239" y="2"/>
                  </a:moveTo>
                  <a:cubicBezTo>
                    <a:pt x="1262" y="2"/>
                    <a:pt x="1262" y="2"/>
                    <a:pt x="1262" y="2"/>
                  </a:cubicBezTo>
                  <a:cubicBezTo>
                    <a:pt x="1272" y="2"/>
                    <a:pt x="1281" y="10"/>
                    <a:pt x="1281" y="21"/>
                  </a:cubicBezTo>
                  <a:cubicBezTo>
                    <a:pt x="1281" y="39"/>
                    <a:pt x="1281" y="39"/>
                    <a:pt x="1281" y="39"/>
                  </a:cubicBezTo>
                  <a:cubicBezTo>
                    <a:pt x="1239" y="39"/>
                    <a:pt x="1239" y="39"/>
                    <a:pt x="1239" y="39"/>
                  </a:cubicBezTo>
                  <a:lnTo>
                    <a:pt x="1239" y="2"/>
                  </a:lnTo>
                  <a:close/>
                  <a:moveTo>
                    <a:pt x="1197" y="2"/>
                  </a:moveTo>
                  <a:cubicBezTo>
                    <a:pt x="1237" y="2"/>
                    <a:pt x="1237" y="2"/>
                    <a:pt x="1237" y="2"/>
                  </a:cubicBezTo>
                  <a:cubicBezTo>
                    <a:pt x="1237" y="39"/>
                    <a:pt x="1237" y="39"/>
                    <a:pt x="1237" y="39"/>
                  </a:cubicBezTo>
                  <a:cubicBezTo>
                    <a:pt x="1197" y="39"/>
                    <a:pt x="1197" y="39"/>
                    <a:pt x="1197" y="39"/>
                  </a:cubicBezTo>
                  <a:lnTo>
                    <a:pt x="1197" y="2"/>
                  </a:lnTo>
                  <a:close/>
                  <a:moveTo>
                    <a:pt x="1155" y="2"/>
                  </a:moveTo>
                  <a:cubicBezTo>
                    <a:pt x="1196" y="2"/>
                    <a:pt x="1196" y="2"/>
                    <a:pt x="1196" y="2"/>
                  </a:cubicBezTo>
                  <a:cubicBezTo>
                    <a:pt x="1196" y="39"/>
                    <a:pt x="1196" y="39"/>
                    <a:pt x="1196" y="39"/>
                  </a:cubicBezTo>
                  <a:cubicBezTo>
                    <a:pt x="1155" y="39"/>
                    <a:pt x="1155" y="39"/>
                    <a:pt x="1155" y="39"/>
                  </a:cubicBezTo>
                  <a:lnTo>
                    <a:pt x="1155" y="2"/>
                  </a:lnTo>
                  <a:close/>
                  <a:moveTo>
                    <a:pt x="1117" y="2"/>
                  </a:moveTo>
                  <a:cubicBezTo>
                    <a:pt x="1153" y="2"/>
                    <a:pt x="1153" y="2"/>
                    <a:pt x="1153" y="2"/>
                  </a:cubicBezTo>
                  <a:cubicBezTo>
                    <a:pt x="1153" y="39"/>
                    <a:pt x="1153" y="39"/>
                    <a:pt x="1153" y="39"/>
                  </a:cubicBezTo>
                  <a:cubicBezTo>
                    <a:pt x="1117" y="39"/>
                    <a:pt x="1117" y="39"/>
                    <a:pt x="1117" y="39"/>
                  </a:cubicBezTo>
                  <a:lnTo>
                    <a:pt x="1117" y="2"/>
                  </a:lnTo>
                  <a:close/>
                  <a:moveTo>
                    <a:pt x="1075" y="2"/>
                  </a:moveTo>
                  <a:cubicBezTo>
                    <a:pt x="1115" y="2"/>
                    <a:pt x="1115" y="2"/>
                    <a:pt x="1115" y="2"/>
                  </a:cubicBezTo>
                  <a:cubicBezTo>
                    <a:pt x="1115" y="39"/>
                    <a:pt x="1115" y="39"/>
                    <a:pt x="1115" y="39"/>
                  </a:cubicBezTo>
                  <a:cubicBezTo>
                    <a:pt x="1075" y="39"/>
                    <a:pt x="1075" y="39"/>
                    <a:pt x="1075" y="39"/>
                  </a:cubicBezTo>
                  <a:lnTo>
                    <a:pt x="1075" y="2"/>
                  </a:lnTo>
                  <a:close/>
                  <a:moveTo>
                    <a:pt x="1031" y="21"/>
                  </a:moveTo>
                  <a:cubicBezTo>
                    <a:pt x="1031" y="10"/>
                    <a:pt x="1039" y="2"/>
                    <a:pt x="1049" y="2"/>
                  </a:cubicBezTo>
                  <a:cubicBezTo>
                    <a:pt x="1073" y="2"/>
                    <a:pt x="1073" y="2"/>
                    <a:pt x="1073" y="2"/>
                  </a:cubicBezTo>
                  <a:cubicBezTo>
                    <a:pt x="1073" y="39"/>
                    <a:pt x="1073" y="39"/>
                    <a:pt x="1073" y="39"/>
                  </a:cubicBezTo>
                  <a:cubicBezTo>
                    <a:pt x="1031" y="39"/>
                    <a:pt x="1031" y="39"/>
                    <a:pt x="1031" y="39"/>
                  </a:cubicBezTo>
                  <a:lnTo>
                    <a:pt x="1031"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9"/>
            <p:cNvSpPr/>
            <p:nvPr/>
          </p:nvSpPr>
          <p:spPr>
            <a:xfrm>
              <a:off x="0" y="4601525"/>
              <a:ext cx="297900" cy="68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sp>
          <p:nvSpPr>
            <p:cNvPr id="2347" name="Google Shape;2347;p39"/>
            <p:cNvSpPr/>
            <p:nvPr/>
          </p:nvSpPr>
          <p:spPr>
            <a:xfrm>
              <a:off x="3867063" y="4630500"/>
              <a:ext cx="14316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nvGrpSpPr>
            <p:cNvPr id="2348" name="Google Shape;2348;p39"/>
            <p:cNvGrpSpPr/>
            <p:nvPr/>
          </p:nvGrpSpPr>
          <p:grpSpPr>
            <a:xfrm>
              <a:off x="109020" y="4065169"/>
              <a:ext cx="8197094" cy="1044961"/>
              <a:chOff x="69670" y="3912769"/>
              <a:chExt cx="8197094" cy="1044961"/>
            </a:xfrm>
          </p:grpSpPr>
          <p:sp>
            <p:nvSpPr>
              <p:cNvPr id="2349" name="Google Shape;2349;p39"/>
              <p:cNvSpPr/>
              <p:nvPr/>
            </p:nvSpPr>
            <p:spPr>
              <a:xfrm>
                <a:off x="3676701" y="3933410"/>
                <a:ext cx="10578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9"/>
              <p:cNvSpPr/>
              <p:nvPr/>
            </p:nvSpPr>
            <p:spPr>
              <a:xfrm>
                <a:off x="105792"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9"/>
              <p:cNvSpPr/>
              <p:nvPr/>
            </p:nvSpPr>
            <p:spPr>
              <a:xfrm>
                <a:off x="229639" y="4041776"/>
                <a:ext cx="103206" cy="43863"/>
              </a:xfrm>
              <a:custGeom>
                <a:avLst/>
                <a:gdLst/>
                <a:ahLst/>
                <a:cxnLst/>
                <a:rect l="l" t="t" r="r" b="b"/>
                <a:pathLst>
                  <a:path w="47" h="20" extrusionOk="0">
                    <a:moveTo>
                      <a:pt x="43" y="0"/>
                    </a:moveTo>
                    <a:cubicBezTo>
                      <a:pt x="5" y="0"/>
                      <a:pt x="5" y="0"/>
                      <a:pt x="5" y="0"/>
                    </a:cubicBezTo>
                    <a:cubicBezTo>
                      <a:pt x="2" y="0"/>
                      <a:pt x="0" y="2"/>
                      <a:pt x="0" y="5"/>
                    </a:cubicBezTo>
                    <a:cubicBezTo>
                      <a:pt x="0" y="16"/>
                      <a:pt x="0" y="16"/>
                      <a:pt x="0" y="16"/>
                    </a:cubicBezTo>
                    <a:cubicBezTo>
                      <a:pt x="0" y="18"/>
                      <a:pt x="2" y="20"/>
                      <a:pt x="5" y="20"/>
                    </a:cubicBezTo>
                    <a:cubicBezTo>
                      <a:pt x="43" y="20"/>
                      <a:pt x="43" y="20"/>
                      <a:pt x="43" y="20"/>
                    </a:cubicBezTo>
                    <a:cubicBezTo>
                      <a:pt x="45" y="20"/>
                      <a:pt x="47" y="18"/>
                      <a:pt x="47" y="16"/>
                    </a:cubicBezTo>
                    <a:cubicBezTo>
                      <a:pt x="47" y="5"/>
                      <a:pt x="47" y="5"/>
                      <a:pt x="47" y="5"/>
                    </a:cubicBezTo>
                    <a:cubicBezTo>
                      <a:pt x="47"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9"/>
              <p:cNvSpPr/>
              <p:nvPr/>
            </p:nvSpPr>
            <p:spPr>
              <a:xfrm>
                <a:off x="69670" y="4168204"/>
                <a:ext cx="103206" cy="4386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9"/>
              <p:cNvSpPr/>
              <p:nvPr/>
            </p:nvSpPr>
            <p:spPr>
              <a:xfrm>
                <a:off x="3914073" y="4018556"/>
                <a:ext cx="10578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9"/>
              <p:cNvSpPr/>
              <p:nvPr/>
            </p:nvSpPr>
            <p:spPr>
              <a:xfrm>
                <a:off x="3343864" y="4064998"/>
                <a:ext cx="103206" cy="46443"/>
              </a:xfrm>
              <a:custGeom>
                <a:avLst/>
                <a:gdLst/>
                <a:ahLst/>
                <a:cxnLst/>
                <a:rect l="l" t="t" r="r" b="b"/>
                <a:pathLst>
                  <a:path w="47" h="21" extrusionOk="0">
                    <a:moveTo>
                      <a:pt x="42" y="0"/>
                    </a:moveTo>
                    <a:cubicBezTo>
                      <a:pt x="4" y="0"/>
                      <a:pt x="4" y="0"/>
                      <a:pt x="4" y="0"/>
                    </a:cubicBezTo>
                    <a:cubicBezTo>
                      <a:pt x="2" y="0"/>
                      <a:pt x="0" y="2"/>
                      <a:pt x="0" y="5"/>
                    </a:cubicBezTo>
                    <a:cubicBezTo>
                      <a:pt x="0" y="16"/>
                      <a:pt x="0" y="16"/>
                      <a:pt x="0" y="16"/>
                    </a:cubicBezTo>
                    <a:cubicBezTo>
                      <a:pt x="0" y="18"/>
                      <a:pt x="2" y="21"/>
                      <a:pt x="4" y="21"/>
                    </a:cubicBezTo>
                    <a:cubicBezTo>
                      <a:pt x="42" y="21"/>
                      <a:pt x="42" y="21"/>
                      <a:pt x="42" y="21"/>
                    </a:cubicBezTo>
                    <a:cubicBezTo>
                      <a:pt x="44" y="21"/>
                      <a:pt x="47" y="18"/>
                      <a:pt x="47" y="16"/>
                    </a:cubicBezTo>
                    <a:cubicBezTo>
                      <a:pt x="47" y="5"/>
                      <a:pt x="47" y="5"/>
                      <a:pt x="47" y="5"/>
                    </a:cubicBezTo>
                    <a:cubicBezTo>
                      <a:pt x="47" y="2"/>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9"/>
              <p:cNvSpPr/>
              <p:nvPr/>
            </p:nvSpPr>
            <p:spPr>
              <a:xfrm>
                <a:off x="3952776" y="4591349"/>
                <a:ext cx="103206" cy="46443"/>
              </a:xfrm>
              <a:custGeom>
                <a:avLst/>
                <a:gdLst/>
                <a:ahLst/>
                <a:cxnLst/>
                <a:rect l="l" t="t" r="r" b="b"/>
                <a:pathLst>
                  <a:path w="47" h="21" extrusionOk="0">
                    <a:moveTo>
                      <a:pt x="42" y="0"/>
                    </a:moveTo>
                    <a:cubicBezTo>
                      <a:pt x="5" y="0"/>
                      <a:pt x="5" y="0"/>
                      <a:pt x="5" y="0"/>
                    </a:cubicBezTo>
                    <a:cubicBezTo>
                      <a:pt x="2" y="0"/>
                      <a:pt x="0" y="2"/>
                      <a:pt x="0" y="5"/>
                    </a:cubicBezTo>
                    <a:cubicBezTo>
                      <a:pt x="0" y="16"/>
                      <a:pt x="0" y="16"/>
                      <a:pt x="0" y="16"/>
                    </a:cubicBezTo>
                    <a:cubicBezTo>
                      <a:pt x="0" y="18"/>
                      <a:pt x="2" y="21"/>
                      <a:pt x="5" y="21"/>
                    </a:cubicBezTo>
                    <a:cubicBezTo>
                      <a:pt x="42" y="21"/>
                      <a:pt x="42" y="21"/>
                      <a:pt x="42" y="21"/>
                    </a:cubicBezTo>
                    <a:cubicBezTo>
                      <a:pt x="45" y="21"/>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9"/>
              <p:cNvSpPr/>
              <p:nvPr/>
            </p:nvSpPr>
            <p:spPr>
              <a:xfrm>
                <a:off x="395277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9"/>
              <p:cNvSpPr/>
              <p:nvPr/>
            </p:nvSpPr>
            <p:spPr>
              <a:xfrm>
                <a:off x="4112745" y="4648112"/>
                <a:ext cx="103206" cy="46443"/>
              </a:xfrm>
              <a:custGeom>
                <a:avLst/>
                <a:gdLst/>
                <a:ahLst/>
                <a:cxnLst/>
                <a:rect l="l" t="t" r="r" b="b"/>
                <a:pathLst>
                  <a:path w="47" h="21" extrusionOk="0">
                    <a:moveTo>
                      <a:pt x="42" y="0"/>
                    </a:moveTo>
                    <a:cubicBezTo>
                      <a:pt x="5" y="0"/>
                      <a:pt x="5" y="0"/>
                      <a:pt x="5" y="0"/>
                    </a:cubicBezTo>
                    <a:cubicBezTo>
                      <a:pt x="2" y="0"/>
                      <a:pt x="0" y="3"/>
                      <a:pt x="0" y="5"/>
                    </a:cubicBezTo>
                    <a:cubicBezTo>
                      <a:pt x="0" y="16"/>
                      <a:pt x="0" y="16"/>
                      <a:pt x="0" y="16"/>
                    </a:cubicBezTo>
                    <a:cubicBezTo>
                      <a:pt x="0" y="19"/>
                      <a:pt x="2" y="21"/>
                      <a:pt x="5"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9"/>
              <p:cNvSpPr/>
              <p:nvPr/>
            </p:nvSpPr>
            <p:spPr>
              <a:xfrm>
                <a:off x="5255744" y="3982434"/>
                <a:ext cx="105786" cy="43863"/>
              </a:xfrm>
              <a:custGeom>
                <a:avLst/>
                <a:gdLst/>
                <a:ahLst/>
                <a:cxnLst/>
                <a:rect l="l" t="t" r="r" b="b"/>
                <a:pathLst>
                  <a:path w="48" h="20" extrusionOk="0">
                    <a:moveTo>
                      <a:pt x="43" y="0"/>
                    </a:moveTo>
                    <a:cubicBezTo>
                      <a:pt x="5" y="0"/>
                      <a:pt x="5" y="0"/>
                      <a:pt x="5" y="0"/>
                    </a:cubicBezTo>
                    <a:cubicBezTo>
                      <a:pt x="3" y="0"/>
                      <a:pt x="0" y="2"/>
                      <a:pt x="0" y="4"/>
                    </a:cubicBezTo>
                    <a:cubicBezTo>
                      <a:pt x="0" y="15"/>
                      <a:pt x="0" y="15"/>
                      <a:pt x="0" y="15"/>
                    </a:cubicBezTo>
                    <a:cubicBezTo>
                      <a:pt x="0" y="18"/>
                      <a:pt x="3" y="20"/>
                      <a:pt x="5" y="20"/>
                    </a:cubicBezTo>
                    <a:cubicBezTo>
                      <a:pt x="43" y="20"/>
                      <a:pt x="43" y="20"/>
                      <a:pt x="43" y="20"/>
                    </a:cubicBezTo>
                    <a:cubicBezTo>
                      <a:pt x="45" y="20"/>
                      <a:pt x="48" y="18"/>
                      <a:pt x="48" y="15"/>
                    </a:cubicBezTo>
                    <a:cubicBezTo>
                      <a:pt x="48" y="4"/>
                      <a:pt x="48" y="4"/>
                      <a:pt x="48" y="4"/>
                    </a:cubicBezTo>
                    <a:cubicBezTo>
                      <a:pt x="48" y="2"/>
                      <a:pt x="45" y="0"/>
                      <a:pt x="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9"/>
              <p:cNvSpPr/>
              <p:nvPr/>
            </p:nvSpPr>
            <p:spPr>
              <a:xfrm>
                <a:off x="8163558" y="391276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9"/>
              <p:cNvSpPr/>
              <p:nvPr/>
            </p:nvSpPr>
            <p:spPr>
              <a:xfrm>
                <a:off x="4868724" y="4790019"/>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9"/>
              <p:cNvSpPr/>
              <p:nvPr/>
            </p:nvSpPr>
            <p:spPr>
              <a:xfrm>
                <a:off x="4572009" y="4578447"/>
                <a:ext cx="103206" cy="43863"/>
              </a:xfrm>
              <a:custGeom>
                <a:avLst/>
                <a:gdLst/>
                <a:ahLst/>
                <a:cxnLst/>
                <a:rect l="l" t="t" r="r" b="b"/>
                <a:pathLst>
                  <a:path w="47" h="20" extrusionOk="0">
                    <a:moveTo>
                      <a:pt x="42" y="0"/>
                    </a:moveTo>
                    <a:cubicBezTo>
                      <a:pt x="5" y="0"/>
                      <a:pt x="5" y="0"/>
                      <a:pt x="5" y="0"/>
                    </a:cubicBezTo>
                    <a:cubicBezTo>
                      <a:pt x="2" y="0"/>
                      <a:pt x="0" y="2"/>
                      <a:pt x="0" y="4"/>
                    </a:cubicBezTo>
                    <a:cubicBezTo>
                      <a:pt x="0" y="15"/>
                      <a:pt x="0" y="15"/>
                      <a:pt x="0" y="15"/>
                    </a:cubicBezTo>
                    <a:cubicBezTo>
                      <a:pt x="0" y="18"/>
                      <a:pt x="2" y="20"/>
                      <a:pt x="5" y="20"/>
                    </a:cubicBezTo>
                    <a:cubicBezTo>
                      <a:pt x="42" y="20"/>
                      <a:pt x="42" y="20"/>
                      <a:pt x="42" y="20"/>
                    </a:cubicBezTo>
                    <a:cubicBezTo>
                      <a:pt x="45" y="20"/>
                      <a:pt x="47" y="18"/>
                      <a:pt x="47" y="15"/>
                    </a:cubicBezTo>
                    <a:cubicBezTo>
                      <a:pt x="47" y="4"/>
                      <a:pt x="47" y="4"/>
                      <a:pt x="47" y="4"/>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9"/>
              <p:cNvSpPr/>
              <p:nvPr/>
            </p:nvSpPr>
            <p:spPr>
              <a:xfrm>
                <a:off x="4270132" y="4294631"/>
                <a:ext cx="103206" cy="43863"/>
              </a:xfrm>
              <a:custGeom>
                <a:avLst/>
                <a:gdLst/>
                <a:ahLst/>
                <a:cxnLst/>
                <a:rect l="l" t="t" r="r" b="b"/>
                <a:pathLst>
                  <a:path w="47" h="20" extrusionOk="0">
                    <a:moveTo>
                      <a:pt x="47" y="15"/>
                    </a:moveTo>
                    <a:cubicBezTo>
                      <a:pt x="47" y="5"/>
                      <a:pt x="47" y="5"/>
                      <a:pt x="47" y="5"/>
                    </a:cubicBezTo>
                    <a:cubicBezTo>
                      <a:pt x="47" y="2"/>
                      <a:pt x="45" y="0"/>
                      <a:pt x="42" y="0"/>
                    </a:cubicBez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9"/>
              <p:cNvSpPr/>
              <p:nvPr/>
            </p:nvSpPr>
            <p:spPr>
              <a:xfrm>
                <a:off x="4711336" y="4694554"/>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9"/>
              <p:cNvSpPr/>
              <p:nvPr/>
            </p:nvSpPr>
            <p:spPr>
              <a:xfrm>
                <a:off x="4316574" y="4911287"/>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5" y="21"/>
                      <a:pt x="47" y="19"/>
                      <a:pt x="47" y="16"/>
                    </a:cubicBezTo>
                    <a:cubicBezTo>
                      <a:pt x="47" y="5"/>
                      <a:pt x="47" y="5"/>
                      <a:pt x="47" y="5"/>
                    </a:cubicBezTo>
                    <a:cubicBezTo>
                      <a:pt x="47" y="3"/>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9"/>
              <p:cNvSpPr/>
              <p:nvPr/>
            </p:nvSpPr>
            <p:spPr>
              <a:xfrm>
                <a:off x="4572009" y="4831302"/>
                <a:ext cx="103206" cy="46443"/>
              </a:xfrm>
              <a:custGeom>
                <a:avLst/>
                <a:gdLst/>
                <a:ahLst/>
                <a:cxnLst/>
                <a:rect l="l" t="t" r="r" b="b"/>
                <a:pathLst>
                  <a:path w="47" h="21" extrusionOk="0">
                    <a:moveTo>
                      <a:pt x="42" y="0"/>
                    </a:moveTo>
                    <a:cubicBezTo>
                      <a:pt x="4" y="0"/>
                      <a:pt x="4" y="0"/>
                      <a:pt x="4" y="0"/>
                    </a:cubicBezTo>
                    <a:cubicBezTo>
                      <a:pt x="2" y="0"/>
                      <a:pt x="0" y="3"/>
                      <a:pt x="0" y="5"/>
                    </a:cubicBezTo>
                    <a:cubicBezTo>
                      <a:pt x="0" y="16"/>
                      <a:pt x="0" y="16"/>
                      <a:pt x="0" y="16"/>
                    </a:cubicBezTo>
                    <a:cubicBezTo>
                      <a:pt x="0" y="19"/>
                      <a:pt x="2" y="21"/>
                      <a:pt x="4" y="21"/>
                    </a:cubicBezTo>
                    <a:cubicBezTo>
                      <a:pt x="42" y="21"/>
                      <a:pt x="42" y="21"/>
                      <a:pt x="42" y="21"/>
                    </a:cubicBezTo>
                    <a:cubicBezTo>
                      <a:pt x="44" y="21"/>
                      <a:pt x="47" y="19"/>
                      <a:pt x="47" y="16"/>
                    </a:cubicBezTo>
                    <a:cubicBezTo>
                      <a:pt x="47" y="5"/>
                      <a:pt x="47" y="5"/>
                      <a:pt x="47" y="5"/>
                    </a:cubicBezTo>
                    <a:cubicBezTo>
                      <a:pt x="47" y="3"/>
                      <a:pt x="44"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9"/>
              <p:cNvSpPr/>
              <p:nvPr/>
            </p:nvSpPr>
            <p:spPr>
              <a:xfrm>
                <a:off x="4711336" y="4178525"/>
                <a:ext cx="103206" cy="43863"/>
              </a:xfrm>
              <a:custGeom>
                <a:avLst/>
                <a:gdLst/>
                <a:ahLst/>
                <a:cxnLst/>
                <a:rect l="l" t="t" r="r" b="b"/>
                <a:pathLst>
                  <a:path w="47" h="20" extrusionOk="0">
                    <a:moveTo>
                      <a:pt x="42" y="0"/>
                    </a:moveTo>
                    <a:cubicBezTo>
                      <a:pt x="5" y="0"/>
                      <a:pt x="5" y="0"/>
                      <a:pt x="5" y="0"/>
                    </a:cubicBezTo>
                    <a:cubicBezTo>
                      <a:pt x="2" y="0"/>
                      <a:pt x="0" y="2"/>
                      <a:pt x="0" y="5"/>
                    </a:cubicBezTo>
                    <a:cubicBezTo>
                      <a:pt x="0" y="15"/>
                      <a:pt x="0" y="15"/>
                      <a:pt x="0" y="15"/>
                    </a:cubicBezTo>
                    <a:cubicBezTo>
                      <a:pt x="0" y="18"/>
                      <a:pt x="2" y="20"/>
                      <a:pt x="5"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9"/>
              <p:cNvSpPr/>
              <p:nvPr/>
            </p:nvSpPr>
            <p:spPr>
              <a:xfrm>
                <a:off x="5000311" y="4178525"/>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9"/>
              <p:cNvSpPr/>
              <p:nvPr/>
            </p:nvSpPr>
            <p:spPr>
              <a:xfrm>
                <a:off x="5000311" y="4374616"/>
                <a:ext cx="103206" cy="43863"/>
              </a:xfrm>
              <a:custGeom>
                <a:avLst/>
                <a:gdLst/>
                <a:ahLst/>
                <a:cxnLst/>
                <a:rect l="l" t="t" r="r" b="b"/>
                <a:pathLst>
                  <a:path w="47" h="20" extrusionOk="0">
                    <a:moveTo>
                      <a:pt x="42" y="0"/>
                    </a:moveTo>
                    <a:cubicBezTo>
                      <a:pt x="4" y="0"/>
                      <a:pt x="4" y="0"/>
                      <a:pt x="4" y="0"/>
                    </a:cubicBezTo>
                    <a:cubicBezTo>
                      <a:pt x="2" y="0"/>
                      <a:pt x="0" y="2"/>
                      <a:pt x="0" y="5"/>
                    </a:cubicBezTo>
                    <a:cubicBezTo>
                      <a:pt x="0" y="15"/>
                      <a:pt x="0" y="15"/>
                      <a:pt x="0" y="15"/>
                    </a:cubicBezTo>
                    <a:cubicBezTo>
                      <a:pt x="0" y="18"/>
                      <a:pt x="2" y="20"/>
                      <a:pt x="4" y="20"/>
                    </a:cubicBezTo>
                    <a:cubicBezTo>
                      <a:pt x="42" y="20"/>
                      <a:pt x="42" y="20"/>
                      <a:pt x="42" y="20"/>
                    </a:cubicBezTo>
                    <a:cubicBezTo>
                      <a:pt x="45" y="20"/>
                      <a:pt x="47" y="18"/>
                      <a:pt x="47" y="15"/>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9"/>
              <p:cNvSpPr/>
              <p:nvPr/>
            </p:nvSpPr>
            <p:spPr>
              <a:xfrm>
                <a:off x="3795387" y="3933410"/>
                <a:ext cx="103206" cy="46443"/>
              </a:xfrm>
              <a:custGeom>
                <a:avLst/>
                <a:gdLst/>
                <a:ahLst/>
                <a:cxnLst/>
                <a:rect l="l" t="t" r="r" b="b"/>
                <a:pathLst>
                  <a:path w="47" h="20" extrusionOk="0">
                    <a:moveTo>
                      <a:pt x="42" y="0"/>
                    </a:moveTo>
                    <a:cubicBezTo>
                      <a:pt x="5" y="0"/>
                      <a:pt x="5" y="0"/>
                      <a:pt x="5" y="0"/>
                    </a:cubicBezTo>
                    <a:cubicBezTo>
                      <a:pt x="2" y="0"/>
                      <a:pt x="0" y="2"/>
                      <a:pt x="0" y="5"/>
                    </a:cubicBezTo>
                    <a:cubicBezTo>
                      <a:pt x="0" y="16"/>
                      <a:pt x="0" y="16"/>
                      <a:pt x="0" y="16"/>
                    </a:cubicBezTo>
                    <a:cubicBezTo>
                      <a:pt x="0" y="18"/>
                      <a:pt x="2" y="20"/>
                      <a:pt x="5" y="20"/>
                    </a:cubicBezTo>
                    <a:cubicBezTo>
                      <a:pt x="42" y="20"/>
                      <a:pt x="42" y="20"/>
                      <a:pt x="42" y="20"/>
                    </a:cubicBezTo>
                    <a:cubicBezTo>
                      <a:pt x="45" y="20"/>
                      <a:pt x="47" y="18"/>
                      <a:pt x="47" y="16"/>
                    </a:cubicBezTo>
                    <a:cubicBezTo>
                      <a:pt x="47" y="5"/>
                      <a:pt x="47" y="5"/>
                      <a:pt x="47" y="5"/>
                    </a:cubicBezTo>
                    <a:cubicBezTo>
                      <a:pt x="47" y="2"/>
                      <a:pt x="45" y="0"/>
                      <a:pt x="42"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70" name="Google Shape;2370;p39"/>
            <p:cNvSpPr/>
            <p:nvPr/>
          </p:nvSpPr>
          <p:spPr>
            <a:xfrm>
              <a:off x="8865900" y="4630500"/>
              <a:ext cx="321000" cy="6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Hanken Grotesk"/>
                <a:ea typeface="Hanken Grotesk"/>
                <a:cs typeface="Hanken Grotesk"/>
                <a:sym typeface="Hanken Grotesk"/>
              </a:endParaRPr>
            </a:p>
          </p:txBody>
        </p:sp>
      </p:grpSp>
      <p:grpSp>
        <p:nvGrpSpPr>
          <p:cNvPr id="2371" name="Google Shape;2371;p39"/>
          <p:cNvGrpSpPr/>
          <p:nvPr/>
        </p:nvGrpSpPr>
        <p:grpSpPr>
          <a:xfrm>
            <a:off x="7088110" y="2631244"/>
            <a:ext cx="1226485" cy="1077101"/>
            <a:chOff x="7410610" y="2637069"/>
            <a:chExt cx="1226485" cy="1077101"/>
          </a:xfrm>
        </p:grpSpPr>
        <p:grpSp>
          <p:nvGrpSpPr>
            <p:cNvPr id="2372" name="Google Shape;2372;p39"/>
            <p:cNvGrpSpPr/>
            <p:nvPr/>
          </p:nvGrpSpPr>
          <p:grpSpPr>
            <a:xfrm>
              <a:off x="8386635" y="3027970"/>
              <a:ext cx="250461" cy="686200"/>
              <a:chOff x="6178550" y="415926"/>
              <a:chExt cx="774700" cy="2122487"/>
            </a:xfrm>
          </p:grpSpPr>
          <p:sp>
            <p:nvSpPr>
              <p:cNvPr id="2373" name="Google Shape;2373;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81" name="Google Shape;2381;p39"/>
            <p:cNvGrpSpPr/>
            <p:nvPr/>
          </p:nvGrpSpPr>
          <p:grpSpPr>
            <a:xfrm>
              <a:off x="7898536" y="2637069"/>
              <a:ext cx="321036" cy="1076950"/>
              <a:chOff x="6178550" y="415926"/>
              <a:chExt cx="774700" cy="2122487"/>
            </a:xfrm>
          </p:grpSpPr>
          <p:sp>
            <p:nvSpPr>
              <p:cNvPr id="2382" name="Google Shape;2382;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90" name="Google Shape;2390;p39"/>
            <p:cNvGrpSpPr/>
            <p:nvPr/>
          </p:nvGrpSpPr>
          <p:grpSpPr>
            <a:xfrm>
              <a:off x="7410610" y="2834495"/>
              <a:ext cx="321036" cy="879559"/>
              <a:chOff x="6178550" y="415926"/>
              <a:chExt cx="774700" cy="2122487"/>
            </a:xfrm>
          </p:grpSpPr>
          <p:sp>
            <p:nvSpPr>
              <p:cNvPr id="2391" name="Google Shape;2391;p3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6" name="Google Shape;1795;p33">
            <a:extLst>
              <a:ext uri="{FF2B5EF4-FFF2-40B4-BE49-F238E27FC236}">
                <a16:creationId xmlns:a16="http://schemas.microsoft.com/office/drawing/2014/main" id="{2BECC8F5-F556-5936-B00A-4C647BD8D519}"/>
              </a:ext>
            </a:extLst>
          </p:cNvPr>
          <p:cNvSpPr txBox="1">
            <a:spLocks/>
          </p:cNvSpPr>
          <p:nvPr/>
        </p:nvSpPr>
        <p:spPr>
          <a:xfrm>
            <a:off x="2147297" y="1764163"/>
            <a:ext cx="4849405" cy="66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ora ExtraBold"/>
              <a:buNone/>
              <a:defRPr sz="4300" b="0" i="0" u="none" strike="noStrike" cap="none">
                <a:solidFill>
                  <a:schemeClr val="lt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9600"/>
              <a:buFont typeface="Sora ExtraBold"/>
              <a:buNone/>
              <a:defRPr sz="9600" b="0" i="0" u="none" strike="noStrike" cap="none">
                <a:solidFill>
                  <a:schemeClr val="dk1"/>
                </a:solidFill>
                <a:latin typeface="Sora ExtraBold"/>
                <a:ea typeface="Sora ExtraBold"/>
                <a:cs typeface="Sora ExtraBold"/>
                <a:sym typeface="Sora ExtraBold"/>
              </a:defRPr>
            </a:lvl9pPr>
          </a:lstStyle>
          <a:p>
            <a:r>
              <a:rPr lang="fr-FR" sz="3400" dirty="0">
                <a:solidFill>
                  <a:schemeClr val="tx1"/>
                </a:solidFill>
              </a:rPr>
              <a:t>MCD &amp;&amp; MLD</a:t>
            </a:r>
          </a:p>
        </p:txBody>
      </p:sp>
    </p:spTree>
    <p:extLst>
      <p:ext uri="{BB962C8B-B14F-4D97-AF65-F5344CB8AC3E}">
        <p14:creationId xmlns:p14="http://schemas.microsoft.com/office/powerpoint/2010/main" val="1527897047"/>
      </p:ext>
    </p:extLst>
  </p:cSld>
  <p:clrMapOvr>
    <a:masterClrMapping/>
  </p:clrMapOvr>
</p:sld>
</file>

<file path=ppt/theme/theme1.xml><?xml version="1.0" encoding="utf-8"?>
<a:theme xmlns:a="http://schemas.openxmlformats.org/drawingml/2006/main" name="Train Travel Marketing Plan by Slidesgo">
  <a:themeElements>
    <a:clrScheme name="Simple Light">
      <a:dk1>
        <a:srgbClr val="3B3A3A"/>
      </a:dk1>
      <a:lt1>
        <a:srgbClr val="DF543B"/>
      </a:lt1>
      <a:dk2>
        <a:srgbClr val="E2EAEC"/>
      </a:dk2>
      <a:lt2>
        <a:srgbClr val="00525B"/>
      </a:lt2>
      <a:accent1>
        <a:srgbClr val="008192"/>
      </a:accent1>
      <a:accent2>
        <a:srgbClr val="A1B7B8"/>
      </a:accent2>
      <a:accent3>
        <a:srgbClr val="A3CED1"/>
      </a:accent3>
      <a:accent4>
        <a:srgbClr val="CBDBDB"/>
      </a:accent4>
      <a:accent5>
        <a:srgbClr val="ECEAE5"/>
      </a:accent5>
      <a:accent6>
        <a:srgbClr val="FFFFFF"/>
      </a:accent6>
      <a:hlink>
        <a:srgbClr val="3B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868</Words>
  <Application>Microsoft Office PowerPoint</Application>
  <PresentationFormat>Affichage à l'écran (16:9)</PresentationFormat>
  <Paragraphs>168</Paragraphs>
  <Slides>26</Slides>
  <Notes>25</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Liens</vt:lpstr>
      </vt:variant>
      <vt:variant>
        <vt:i4>2</vt:i4>
      </vt:variant>
      <vt:variant>
        <vt:lpstr>Titres des diapositives</vt:lpstr>
      </vt:variant>
      <vt:variant>
        <vt:i4>26</vt:i4>
      </vt:variant>
    </vt:vector>
  </HeadingPairs>
  <TitlesOfParts>
    <vt:vector size="36" baseType="lpstr">
      <vt:lpstr>Consolas</vt:lpstr>
      <vt:lpstr>Arial</vt:lpstr>
      <vt:lpstr>Hanken Grotesk Light</vt:lpstr>
      <vt:lpstr>Hanken Grotesk</vt:lpstr>
      <vt:lpstr>Sora ExtraBold</vt:lpstr>
      <vt:lpstr>Calibri</vt:lpstr>
      <vt:lpstr>Fira Code</vt:lpstr>
      <vt:lpstr>Train Travel Marketing Plan by Slidesgo</vt:lpstr>
      <vt:lpstr>file:///K:\LearnDB\Railway_Management_System\MLCD\MCD.pdf</vt:lpstr>
      <vt:lpstr>file:///K:\LearnDB\Railway_Management_System\MLCD\MLD.pdf</vt:lpstr>
      <vt:lpstr>Railway Management System</vt:lpstr>
      <vt:lpstr>Table des matières</vt:lpstr>
      <vt:lpstr>Introduction</vt:lpstr>
      <vt:lpstr>Apercu du Systeme</vt:lpstr>
      <vt:lpstr>Les avantages specifiques</vt:lpstr>
      <vt:lpstr>Fonctionnalités du systeme</vt:lpstr>
      <vt:lpstr>03</vt:lpstr>
      <vt:lpstr>Présentation PowerPoint</vt:lpstr>
      <vt:lpstr>04</vt:lpstr>
      <vt:lpstr>MCD</vt:lpstr>
      <vt:lpstr>MLD</vt:lpstr>
      <vt:lpstr>05</vt:lpstr>
      <vt:lpstr>Contents Of ‘Creation’;</vt:lpstr>
      <vt:lpstr>Contents Of ‘Creation’;</vt:lpstr>
      <vt:lpstr>Contents Of ‘Modification’;</vt:lpstr>
      <vt:lpstr>Contents Of ‘Modification’;</vt:lpstr>
      <vt:lpstr>Contents Of ‘insertion’;</vt:lpstr>
      <vt:lpstr>‘modification du type’;</vt:lpstr>
      <vt:lpstr>Features of ‘Requettes’ {</vt:lpstr>
      <vt:lpstr>‘R01’;</vt:lpstr>
      <vt:lpstr>‘R02’;</vt:lpstr>
      <vt:lpstr>‘R03’;</vt:lpstr>
      <vt:lpstr>‘R04’;</vt:lpstr>
      <vt:lpstr>06</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KHALID MARZOUG</dc:creator>
  <cp:lastModifiedBy>SIDQUI ZAKARIA</cp:lastModifiedBy>
  <cp:revision>5</cp:revision>
  <dcterms:modified xsi:type="dcterms:W3CDTF">2024-04-04T10:25:10Z</dcterms:modified>
</cp:coreProperties>
</file>