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307" r:id="rId2"/>
    <p:sldId id="256" r:id="rId3"/>
    <p:sldId id="257" r:id="rId4"/>
    <p:sldId id="258" r:id="rId5"/>
    <p:sldId id="259" r:id="rId6"/>
    <p:sldId id="260" r:id="rId7"/>
    <p:sldId id="261" r:id="rId8"/>
    <p:sldId id="270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90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1" r:id="rId36"/>
    <p:sldId id="292" r:id="rId37"/>
    <p:sldId id="303" r:id="rId38"/>
    <p:sldId id="304" r:id="rId39"/>
    <p:sldId id="305" r:id="rId40"/>
    <p:sldId id="293" r:id="rId41"/>
    <p:sldId id="298" r:id="rId42"/>
    <p:sldId id="299" r:id="rId43"/>
    <p:sldId id="294" r:id="rId44"/>
    <p:sldId id="295" r:id="rId45"/>
    <p:sldId id="296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4785C-9D96-4BEA-8DE6-905701E326CC}" v="1887" dt="2023-07-19T16:43:03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A97CE-279A-49A1-835B-D2891C723D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A71615-2849-4E4C-BA1C-3A2329D70584}">
      <dgm:prSet/>
      <dgm:spPr/>
      <dgm:t>
        <a:bodyPr/>
        <a:lstStyle/>
        <a:p>
          <a:r>
            <a:rPr lang="en-US" b="0" i="0"/>
            <a:t>SCD is a technique used to manage and track changes to dimensional data over time.</a:t>
          </a:r>
          <a:endParaRPr lang="en-US"/>
        </a:p>
      </dgm:t>
    </dgm:pt>
    <dgm:pt modelId="{C779D45F-7807-4DA9-BDC4-F9C11110EEDF}" type="parTrans" cxnId="{E73CF091-A9A2-4B92-B389-3C3D7698E868}">
      <dgm:prSet/>
      <dgm:spPr/>
      <dgm:t>
        <a:bodyPr/>
        <a:lstStyle/>
        <a:p>
          <a:endParaRPr lang="en-US"/>
        </a:p>
      </dgm:t>
    </dgm:pt>
    <dgm:pt modelId="{C5508AA3-CC9C-4FFC-93B0-5DAD3DDE36A4}" type="sibTrans" cxnId="{E73CF091-A9A2-4B92-B389-3C3D7698E868}">
      <dgm:prSet/>
      <dgm:spPr/>
      <dgm:t>
        <a:bodyPr/>
        <a:lstStyle/>
        <a:p>
          <a:endParaRPr lang="en-US"/>
        </a:p>
      </dgm:t>
    </dgm:pt>
    <dgm:pt modelId="{42159D11-736C-491C-AC5E-B44C99DA4AA1}">
      <dgm:prSet/>
      <dgm:spPr/>
      <dgm:t>
        <a:bodyPr/>
        <a:lstStyle/>
        <a:p>
          <a:r>
            <a:rPr lang="en-US" b="0" i="0"/>
            <a:t>In this presentation, we will explore the concept of SCD, its importance, and various strategies for implementation.</a:t>
          </a:r>
          <a:endParaRPr lang="en-US"/>
        </a:p>
      </dgm:t>
    </dgm:pt>
    <dgm:pt modelId="{4661BBE0-DEC3-4E59-A566-E17BE4DF66C4}" type="parTrans" cxnId="{08181FDE-AEB6-4516-BF19-3B274DFBAD3F}">
      <dgm:prSet/>
      <dgm:spPr/>
      <dgm:t>
        <a:bodyPr/>
        <a:lstStyle/>
        <a:p>
          <a:endParaRPr lang="en-US"/>
        </a:p>
      </dgm:t>
    </dgm:pt>
    <dgm:pt modelId="{7CE8C358-93CC-4473-B7EE-C955BB11495A}" type="sibTrans" cxnId="{08181FDE-AEB6-4516-BF19-3B274DFBAD3F}">
      <dgm:prSet/>
      <dgm:spPr/>
      <dgm:t>
        <a:bodyPr/>
        <a:lstStyle/>
        <a:p>
          <a:endParaRPr lang="en-US"/>
        </a:p>
      </dgm:t>
    </dgm:pt>
    <dgm:pt modelId="{90DB1E9D-3780-44BC-A010-9F3D919A9F4C}" type="pres">
      <dgm:prSet presAssocID="{2ADA97CE-279A-49A1-835B-D2891C723DD5}" presName="linear" presStyleCnt="0">
        <dgm:presLayoutVars>
          <dgm:animLvl val="lvl"/>
          <dgm:resizeHandles val="exact"/>
        </dgm:presLayoutVars>
      </dgm:prSet>
      <dgm:spPr/>
    </dgm:pt>
    <dgm:pt modelId="{1DA5F883-7D6F-4CFC-A1E3-1CC1AAF72F9C}" type="pres">
      <dgm:prSet presAssocID="{00A71615-2849-4E4C-BA1C-3A2329D705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BFC9D06-EF0E-4577-B6EE-A34EF1CCE430}" type="pres">
      <dgm:prSet presAssocID="{C5508AA3-CC9C-4FFC-93B0-5DAD3DDE36A4}" presName="spacer" presStyleCnt="0"/>
      <dgm:spPr/>
    </dgm:pt>
    <dgm:pt modelId="{247C98D2-C687-4A1C-8088-0A2B9C44A29A}" type="pres">
      <dgm:prSet presAssocID="{42159D11-736C-491C-AC5E-B44C99DA4A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9F05583-6978-4BE4-B02D-2B9AA7413E76}" type="presOf" srcId="{00A71615-2849-4E4C-BA1C-3A2329D70584}" destId="{1DA5F883-7D6F-4CFC-A1E3-1CC1AAF72F9C}" srcOrd="0" destOrd="0" presId="urn:microsoft.com/office/officeart/2005/8/layout/vList2"/>
    <dgm:cxn modelId="{E73CF091-A9A2-4B92-B389-3C3D7698E868}" srcId="{2ADA97CE-279A-49A1-835B-D2891C723DD5}" destId="{00A71615-2849-4E4C-BA1C-3A2329D70584}" srcOrd="0" destOrd="0" parTransId="{C779D45F-7807-4DA9-BDC4-F9C11110EEDF}" sibTransId="{C5508AA3-CC9C-4FFC-93B0-5DAD3DDE36A4}"/>
    <dgm:cxn modelId="{5DEBBE93-FC38-4730-93D0-153609C28653}" type="presOf" srcId="{42159D11-736C-491C-AC5E-B44C99DA4AA1}" destId="{247C98D2-C687-4A1C-8088-0A2B9C44A29A}" srcOrd="0" destOrd="0" presId="urn:microsoft.com/office/officeart/2005/8/layout/vList2"/>
    <dgm:cxn modelId="{08181FDE-AEB6-4516-BF19-3B274DFBAD3F}" srcId="{2ADA97CE-279A-49A1-835B-D2891C723DD5}" destId="{42159D11-736C-491C-AC5E-B44C99DA4AA1}" srcOrd="1" destOrd="0" parTransId="{4661BBE0-DEC3-4E59-A566-E17BE4DF66C4}" sibTransId="{7CE8C358-93CC-4473-B7EE-C955BB11495A}"/>
    <dgm:cxn modelId="{B08460E5-1F30-4478-9772-B9A27FC61305}" type="presOf" srcId="{2ADA97CE-279A-49A1-835B-D2891C723DD5}" destId="{90DB1E9D-3780-44BC-A010-9F3D919A9F4C}" srcOrd="0" destOrd="0" presId="urn:microsoft.com/office/officeart/2005/8/layout/vList2"/>
    <dgm:cxn modelId="{4E5EC374-20F4-45F5-B30F-0E3A1EE15BBD}" type="presParOf" srcId="{90DB1E9D-3780-44BC-A010-9F3D919A9F4C}" destId="{1DA5F883-7D6F-4CFC-A1E3-1CC1AAF72F9C}" srcOrd="0" destOrd="0" presId="urn:microsoft.com/office/officeart/2005/8/layout/vList2"/>
    <dgm:cxn modelId="{8C1EC7A4-23FB-459A-A795-FB88F0C3329F}" type="presParOf" srcId="{90DB1E9D-3780-44BC-A010-9F3D919A9F4C}" destId="{6BFC9D06-EF0E-4577-B6EE-A34EF1CCE430}" srcOrd="1" destOrd="0" presId="urn:microsoft.com/office/officeart/2005/8/layout/vList2"/>
    <dgm:cxn modelId="{CF86FD00-8600-4FB3-BA60-72473C01A97B}" type="presParOf" srcId="{90DB1E9D-3780-44BC-A010-9F3D919A9F4C}" destId="{247C98D2-C687-4A1C-8088-0A2B9C44A29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9A0771-E982-472C-85FC-D74D3DB7531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9CADA1-00EA-4814-858E-FBC3AD40D464}">
      <dgm:prSet/>
      <dgm:spPr/>
      <dgm:t>
        <a:bodyPr/>
        <a:lstStyle/>
        <a:p>
          <a:r>
            <a:rPr lang="en-US" b="0" i="0"/>
            <a:t>Increased Storage Requirements</a:t>
          </a:r>
          <a:endParaRPr lang="en-US"/>
        </a:p>
      </dgm:t>
    </dgm:pt>
    <dgm:pt modelId="{26398381-D3FF-4058-9DBE-BE041FA970AB}" type="parTrans" cxnId="{6E7D2244-48CF-49FA-8295-74540D09EF2B}">
      <dgm:prSet/>
      <dgm:spPr/>
      <dgm:t>
        <a:bodyPr/>
        <a:lstStyle/>
        <a:p>
          <a:endParaRPr lang="en-US"/>
        </a:p>
      </dgm:t>
    </dgm:pt>
    <dgm:pt modelId="{2218918B-6672-4134-806A-17A5944D6CA8}" type="sibTrans" cxnId="{6E7D2244-48CF-49FA-8295-74540D09EF2B}">
      <dgm:prSet/>
      <dgm:spPr/>
      <dgm:t>
        <a:bodyPr/>
        <a:lstStyle/>
        <a:p>
          <a:endParaRPr lang="en-US"/>
        </a:p>
      </dgm:t>
    </dgm:pt>
    <dgm:pt modelId="{8DE39E56-0BC3-4291-86FB-D6A70F0B01CD}">
      <dgm:prSet/>
      <dgm:spPr/>
      <dgm:t>
        <a:bodyPr/>
        <a:lstStyle/>
        <a:p>
          <a:r>
            <a:rPr lang="en-US" b="0" i="0"/>
            <a:t>Complex Queries</a:t>
          </a:r>
          <a:endParaRPr lang="en-US"/>
        </a:p>
      </dgm:t>
    </dgm:pt>
    <dgm:pt modelId="{6DE2F809-2059-4C12-B754-324BB3EBF8B0}" type="parTrans" cxnId="{B2134839-5510-4347-A7E3-7C04D12A6677}">
      <dgm:prSet/>
      <dgm:spPr/>
      <dgm:t>
        <a:bodyPr/>
        <a:lstStyle/>
        <a:p>
          <a:endParaRPr lang="en-US"/>
        </a:p>
      </dgm:t>
    </dgm:pt>
    <dgm:pt modelId="{59270A1A-F19F-474D-935C-013356F0FA8A}" type="sibTrans" cxnId="{B2134839-5510-4347-A7E3-7C04D12A6677}">
      <dgm:prSet/>
      <dgm:spPr/>
      <dgm:t>
        <a:bodyPr/>
        <a:lstStyle/>
        <a:p>
          <a:endParaRPr lang="en-US"/>
        </a:p>
      </dgm:t>
    </dgm:pt>
    <dgm:pt modelId="{7862BC18-FE2A-454A-882F-E5D399847A3D}">
      <dgm:prSet/>
      <dgm:spPr/>
      <dgm:t>
        <a:bodyPr/>
        <a:lstStyle/>
        <a:p>
          <a:r>
            <a:rPr lang="en-US" b="0" i="0"/>
            <a:t>Data Management Overhead</a:t>
          </a:r>
          <a:endParaRPr lang="en-US"/>
        </a:p>
      </dgm:t>
    </dgm:pt>
    <dgm:pt modelId="{615CCA49-A9F5-428A-B83B-E942DE3B5C44}" type="parTrans" cxnId="{E2E10E48-1B31-4E69-8FAC-F77A0CD7034F}">
      <dgm:prSet/>
      <dgm:spPr/>
      <dgm:t>
        <a:bodyPr/>
        <a:lstStyle/>
        <a:p>
          <a:endParaRPr lang="en-US"/>
        </a:p>
      </dgm:t>
    </dgm:pt>
    <dgm:pt modelId="{1F81B40B-7863-4D68-A207-913BCFBBF370}" type="sibTrans" cxnId="{E2E10E48-1B31-4E69-8FAC-F77A0CD7034F}">
      <dgm:prSet/>
      <dgm:spPr/>
      <dgm:t>
        <a:bodyPr/>
        <a:lstStyle/>
        <a:p>
          <a:endParaRPr lang="en-US"/>
        </a:p>
      </dgm:t>
    </dgm:pt>
    <dgm:pt modelId="{23C92D98-0268-4009-AD0A-3E2C8ECB9F8B}">
      <dgm:prSet/>
      <dgm:spPr/>
      <dgm:t>
        <a:bodyPr/>
        <a:lstStyle/>
        <a:p>
          <a:r>
            <a:rPr lang="en-US" b="0" i="0"/>
            <a:t>Slower Updates and Inserts</a:t>
          </a:r>
          <a:endParaRPr lang="en-US"/>
        </a:p>
      </dgm:t>
    </dgm:pt>
    <dgm:pt modelId="{BFF740F0-DD61-40C6-BA88-D7E6D58B531C}" type="parTrans" cxnId="{BBC71A1F-683C-4ADD-B8AA-59FFA6A266FC}">
      <dgm:prSet/>
      <dgm:spPr/>
      <dgm:t>
        <a:bodyPr/>
        <a:lstStyle/>
        <a:p>
          <a:endParaRPr lang="en-US"/>
        </a:p>
      </dgm:t>
    </dgm:pt>
    <dgm:pt modelId="{9DC4CC66-3FF4-43A9-8B31-87E0DC862DFF}" type="sibTrans" cxnId="{BBC71A1F-683C-4ADD-B8AA-59FFA6A266FC}">
      <dgm:prSet/>
      <dgm:spPr/>
      <dgm:t>
        <a:bodyPr/>
        <a:lstStyle/>
        <a:p>
          <a:endParaRPr lang="en-US"/>
        </a:p>
      </dgm:t>
    </dgm:pt>
    <dgm:pt modelId="{D0E5E62A-83CE-423F-BACA-437527F035D0}">
      <dgm:prSet/>
      <dgm:spPr/>
      <dgm:t>
        <a:bodyPr/>
        <a:lstStyle/>
        <a:p>
          <a:r>
            <a:rPr lang="en-US" b="0" i="0"/>
            <a:t>Increased Table Complexity</a:t>
          </a:r>
          <a:endParaRPr lang="en-US"/>
        </a:p>
      </dgm:t>
    </dgm:pt>
    <dgm:pt modelId="{5235552F-9728-4D6A-99A7-6A9644551C0A}" type="parTrans" cxnId="{F2A43610-A0B9-4370-B228-C757564F1FA8}">
      <dgm:prSet/>
      <dgm:spPr/>
      <dgm:t>
        <a:bodyPr/>
        <a:lstStyle/>
        <a:p>
          <a:endParaRPr lang="en-US"/>
        </a:p>
      </dgm:t>
    </dgm:pt>
    <dgm:pt modelId="{F6EB185B-3A90-4B11-877E-70536A67E203}" type="sibTrans" cxnId="{F2A43610-A0B9-4370-B228-C757564F1FA8}">
      <dgm:prSet/>
      <dgm:spPr/>
      <dgm:t>
        <a:bodyPr/>
        <a:lstStyle/>
        <a:p>
          <a:endParaRPr lang="en-US"/>
        </a:p>
      </dgm:t>
    </dgm:pt>
    <dgm:pt modelId="{B0905CF3-6F73-48DC-8850-CD61B654888B}" type="pres">
      <dgm:prSet presAssocID="{639A0771-E982-472C-85FC-D74D3DB75310}" presName="linear" presStyleCnt="0">
        <dgm:presLayoutVars>
          <dgm:dir/>
          <dgm:animLvl val="lvl"/>
          <dgm:resizeHandles val="exact"/>
        </dgm:presLayoutVars>
      </dgm:prSet>
      <dgm:spPr/>
    </dgm:pt>
    <dgm:pt modelId="{A990A9F3-DA22-4183-8EE6-1CD54D500B40}" type="pres">
      <dgm:prSet presAssocID="{3E9CADA1-00EA-4814-858E-FBC3AD40D464}" presName="parentLin" presStyleCnt="0"/>
      <dgm:spPr/>
    </dgm:pt>
    <dgm:pt modelId="{8A9882E7-D943-43FA-AE82-A5D61F58C4D3}" type="pres">
      <dgm:prSet presAssocID="{3E9CADA1-00EA-4814-858E-FBC3AD40D464}" presName="parentLeftMargin" presStyleLbl="node1" presStyleIdx="0" presStyleCnt="5"/>
      <dgm:spPr/>
    </dgm:pt>
    <dgm:pt modelId="{BCE69213-84FE-43AB-9B76-11941DA2B14D}" type="pres">
      <dgm:prSet presAssocID="{3E9CADA1-00EA-4814-858E-FBC3AD40D4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86F5D9-7759-4CDD-8A0F-04BD38B1B0A8}" type="pres">
      <dgm:prSet presAssocID="{3E9CADA1-00EA-4814-858E-FBC3AD40D464}" presName="negativeSpace" presStyleCnt="0"/>
      <dgm:spPr/>
    </dgm:pt>
    <dgm:pt modelId="{FC35B58C-9209-410A-86A8-0FD6BB94E3CC}" type="pres">
      <dgm:prSet presAssocID="{3E9CADA1-00EA-4814-858E-FBC3AD40D464}" presName="childText" presStyleLbl="conFgAcc1" presStyleIdx="0" presStyleCnt="5">
        <dgm:presLayoutVars>
          <dgm:bulletEnabled val="1"/>
        </dgm:presLayoutVars>
      </dgm:prSet>
      <dgm:spPr/>
    </dgm:pt>
    <dgm:pt modelId="{C9421B53-E9C7-4EEA-847B-FFE9CA4A39D7}" type="pres">
      <dgm:prSet presAssocID="{2218918B-6672-4134-806A-17A5944D6CA8}" presName="spaceBetweenRectangles" presStyleCnt="0"/>
      <dgm:spPr/>
    </dgm:pt>
    <dgm:pt modelId="{4BEDE3A3-65C6-4834-A562-E8BA34BB9D71}" type="pres">
      <dgm:prSet presAssocID="{8DE39E56-0BC3-4291-86FB-D6A70F0B01CD}" presName="parentLin" presStyleCnt="0"/>
      <dgm:spPr/>
    </dgm:pt>
    <dgm:pt modelId="{3AE07DAF-1BCC-4B86-A151-E7192A64B8D4}" type="pres">
      <dgm:prSet presAssocID="{8DE39E56-0BC3-4291-86FB-D6A70F0B01CD}" presName="parentLeftMargin" presStyleLbl="node1" presStyleIdx="0" presStyleCnt="5"/>
      <dgm:spPr/>
    </dgm:pt>
    <dgm:pt modelId="{A2571399-742F-47DE-A542-F19C1857C5F9}" type="pres">
      <dgm:prSet presAssocID="{8DE39E56-0BC3-4291-86FB-D6A70F0B01C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95BA7AB-4F6C-42C6-A7BD-D078703CDC67}" type="pres">
      <dgm:prSet presAssocID="{8DE39E56-0BC3-4291-86FB-D6A70F0B01CD}" presName="negativeSpace" presStyleCnt="0"/>
      <dgm:spPr/>
    </dgm:pt>
    <dgm:pt modelId="{6C2F4AE3-AFB6-4D71-949A-E313D401A474}" type="pres">
      <dgm:prSet presAssocID="{8DE39E56-0BC3-4291-86FB-D6A70F0B01CD}" presName="childText" presStyleLbl="conFgAcc1" presStyleIdx="1" presStyleCnt="5">
        <dgm:presLayoutVars>
          <dgm:bulletEnabled val="1"/>
        </dgm:presLayoutVars>
      </dgm:prSet>
      <dgm:spPr/>
    </dgm:pt>
    <dgm:pt modelId="{71D7B9DE-1FD2-4076-8BE1-E08AE62A1BA6}" type="pres">
      <dgm:prSet presAssocID="{59270A1A-F19F-474D-935C-013356F0FA8A}" presName="spaceBetweenRectangles" presStyleCnt="0"/>
      <dgm:spPr/>
    </dgm:pt>
    <dgm:pt modelId="{5AA738BE-E7DD-44C8-9A6D-DF9399BC32DA}" type="pres">
      <dgm:prSet presAssocID="{7862BC18-FE2A-454A-882F-E5D399847A3D}" presName="parentLin" presStyleCnt="0"/>
      <dgm:spPr/>
    </dgm:pt>
    <dgm:pt modelId="{1DDC3FCC-ACB0-498F-897D-8D25AF1731E1}" type="pres">
      <dgm:prSet presAssocID="{7862BC18-FE2A-454A-882F-E5D399847A3D}" presName="parentLeftMargin" presStyleLbl="node1" presStyleIdx="1" presStyleCnt="5"/>
      <dgm:spPr/>
    </dgm:pt>
    <dgm:pt modelId="{F72CBC25-F2C0-4734-9337-2B73E26309C1}" type="pres">
      <dgm:prSet presAssocID="{7862BC18-FE2A-454A-882F-E5D399847A3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8EC87E1-AC7C-4DA8-A02D-3F3F5676CDED}" type="pres">
      <dgm:prSet presAssocID="{7862BC18-FE2A-454A-882F-E5D399847A3D}" presName="negativeSpace" presStyleCnt="0"/>
      <dgm:spPr/>
    </dgm:pt>
    <dgm:pt modelId="{2E5F84ED-FBC3-4F70-B416-C0A918362D2B}" type="pres">
      <dgm:prSet presAssocID="{7862BC18-FE2A-454A-882F-E5D399847A3D}" presName="childText" presStyleLbl="conFgAcc1" presStyleIdx="2" presStyleCnt="5">
        <dgm:presLayoutVars>
          <dgm:bulletEnabled val="1"/>
        </dgm:presLayoutVars>
      </dgm:prSet>
      <dgm:spPr/>
    </dgm:pt>
    <dgm:pt modelId="{5EA89E9A-3A22-49F5-AE11-D707D989A176}" type="pres">
      <dgm:prSet presAssocID="{1F81B40B-7863-4D68-A207-913BCFBBF370}" presName="spaceBetweenRectangles" presStyleCnt="0"/>
      <dgm:spPr/>
    </dgm:pt>
    <dgm:pt modelId="{195FFC9F-D534-4CE9-AC26-051E344320BD}" type="pres">
      <dgm:prSet presAssocID="{23C92D98-0268-4009-AD0A-3E2C8ECB9F8B}" presName="parentLin" presStyleCnt="0"/>
      <dgm:spPr/>
    </dgm:pt>
    <dgm:pt modelId="{7256FD43-C2C5-4A2A-8421-8641969CCA9B}" type="pres">
      <dgm:prSet presAssocID="{23C92D98-0268-4009-AD0A-3E2C8ECB9F8B}" presName="parentLeftMargin" presStyleLbl="node1" presStyleIdx="2" presStyleCnt="5"/>
      <dgm:spPr/>
    </dgm:pt>
    <dgm:pt modelId="{86F3D720-6966-4211-A6BF-8917F3E56C1A}" type="pres">
      <dgm:prSet presAssocID="{23C92D98-0268-4009-AD0A-3E2C8ECB9F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EA2B9D-E498-4038-A52C-7F5B977A46A3}" type="pres">
      <dgm:prSet presAssocID="{23C92D98-0268-4009-AD0A-3E2C8ECB9F8B}" presName="negativeSpace" presStyleCnt="0"/>
      <dgm:spPr/>
    </dgm:pt>
    <dgm:pt modelId="{27028E39-A559-4F82-B6C2-68AE82C3E26D}" type="pres">
      <dgm:prSet presAssocID="{23C92D98-0268-4009-AD0A-3E2C8ECB9F8B}" presName="childText" presStyleLbl="conFgAcc1" presStyleIdx="3" presStyleCnt="5">
        <dgm:presLayoutVars>
          <dgm:bulletEnabled val="1"/>
        </dgm:presLayoutVars>
      </dgm:prSet>
      <dgm:spPr/>
    </dgm:pt>
    <dgm:pt modelId="{F322B08F-CD51-4EA6-9F18-D0B658C09783}" type="pres">
      <dgm:prSet presAssocID="{9DC4CC66-3FF4-43A9-8B31-87E0DC862DFF}" presName="spaceBetweenRectangles" presStyleCnt="0"/>
      <dgm:spPr/>
    </dgm:pt>
    <dgm:pt modelId="{8DDAE5D8-D3BE-4A0D-9C4E-216D6663ECB9}" type="pres">
      <dgm:prSet presAssocID="{D0E5E62A-83CE-423F-BACA-437527F035D0}" presName="parentLin" presStyleCnt="0"/>
      <dgm:spPr/>
    </dgm:pt>
    <dgm:pt modelId="{9C53063C-CA66-4B77-8BF7-95C440C68694}" type="pres">
      <dgm:prSet presAssocID="{D0E5E62A-83CE-423F-BACA-437527F035D0}" presName="parentLeftMargin" presStyleLbl="node1" presStyleIdx="3" presStyleCnt="5"/>
      <dgm:spPr/>
    </dgm:pt>
    <dgm:pt modelId="{7EF5952A-3D6E-459B-9E82-87CC067DA3BB}" type="pres">
      <dgm:prSet presAssocID="{D0E5E62A-83CE-423F-BACA-437527F035D0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BA6043D-6EAC-47C4-8B31-B63E627EFB9D}" type="pres">
      <dgm:prSet presAssocID="{D0E5E62A-83CE-423F-BACA-437527F035D0}" presName="negativeSpace" presStyleCnt="0"/>
      <dgm:spPr/>
    </dgm:pt>
    <dgm:pt modelId="{7C6F6303-AFF9-4678-92BB-ABFEA070241A}" type="pres">
      <dgm:prSet presAssocID="{D0E5E62A-83CE-423F-BACA-437527F035D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2A43610-A0B9-4370-B228-C757564F1FA8}" srcId="{639A0771-E982-472C-85FC-D74D3DB75310}" destId="{D0E5E62A-83CE-423F-BACA-437527F035D0}" srcOrd="4" destOrd="0" parTransId="{5235552F-9728-4D6A-99A7-6A9644551C0A}" sibTransId="{F6EB185B-3A90-4B11-877E-70536A67E203}"/>
    <dgm:cxn modelId="{BBC71A1F-683C-4ADD-B8AA-59FFA6A266FC}" srcId="{639A0771-E982-472C-85FC-D74D3DB75310}" destId="{23C92D98-0268-4009-AD0A-3E2C8ECB9F8B}" srcOrd="3" destOrd="0" parTransId="{BFF740F0-DD61-40C6-BA88-D7E6D58B531C}" sibTransId="{9DC4CC66-3FF4-43A9-8B31-87E0DC862DFF}"/>
    <dgm:cxn modelId="{2C10FE25-77A5-4197-8C26-309D460DB355}" type="presOf" srcId="{D0E5E62A-83CE-423F-BACA-437527F035D0}" destId="{9C53063C-CA66-4B77-8BF7-95C440C68694}" srcOrd="0" destOrd="0" presId="urn:microsoft.com/office/officeart/2005/8/layout/list1"/>
    <dgm:cxn modelId="{B2134839-5510-4347-A7E3-7C04D12A6677}" srcId="{639A0771-E982-472C-85FC-D74D3DB75310}" destId="{8DE39E56-0BC3-4291-86FB-D6A70F0B01CD}" srcOrd="1" destOrd="0" parTransId="{6DE2F809-2059-4C12-B754-324BB3EBF8B0}" sibTransId="{59270A1A-F19F-474D-935C-013356F0FA8A}"/>
    <dgm:cxn modelId="{6BA6D963-A751-4603-84E9-8EDB5E9C8F1E}" type="presOf" srcId="{8DE39E56-0BC3-4291-86FB-D6A70F0B01CD}" destId="{3AE07DAF-1BCC-4B86-A151-E7192A64B8D4}" srcOrd="0" destOrd="0" presId="urn:microsoft.com/office/officeart/2005/8/layout/list1"/>
    <dgm:cxn modelId="{6E7D2244-48CF-49FA-8295-74540D09EF2B}" srcId="{639A0771-E982-472C-85FC-D74D3DB75310}" destId="{3E9CADA1-00EA-4814-858E-FBC3AD40D464}" srcOrd="0" destOrd="0" parTransId="{26398381-D3FF-4058-9DBE-BE041FA970AB}" sibTransId="{2218918B-6672-4134-806A-17A5944D6CA8}"/>
    <dgm:cxn modelId="{4BCE6F44-006F-4EC2-A3ED-5E3485575A6D}" type="presOf" srcId="{23C92D98-0268-4009-AD0A-3E2C8ECB9F8B}" destId="{7256FD43-C2C5-4A2A-8421-8641969CCA9B}" srcOrd="0" destOrd="0" presId="urn:microsoft.com/office/officeart/2005/8/layout/list1"/>
    <dgm:cxn modelId="{E2E10E48-1B31-4E69-8FAC-F77A0CD7034F}" srcId="{639A0771-E982-472C-85FC-D74D3DB75310}" destId="{7862BC18-FE2A-454A-882F-E5D399847A3D}" srcOrd="2" destOrd="0" parTransId="{615CCA49-A9F5-428A-B83B-E942DE3B5C44}" sibTransId="{1F81B40B-7863-4D68-A207-913BCFBBF370}"/>
    <dgm:cxn modelId="{846FBE6A-913A-4E96-AF03-37BBDA9344EE}" type="presOf" srcId="{3E9CADA1-00EA-4814-858E-FBC3AD40D464}" destId="{8A9882E7-D943-43FA-AE82-A5D61F58C4D3}" srcOrd="0" destOrd="0" presId="urn:microsoft.com/office/officeart/2005/8/layout/list1"/>
    <dgm:cxn modelId="{D996564D-EF56-4DDF-9E0D-F0A45422BA18}" type="presOf" srcId="{7862BC18-FE2A-454A-882F-E5D399847A3D}" destId="{F72CBC25-F2C0-4734-9337-2B73E26309C1}" srcOrd="1" destOrd="0" presId="urn:microsoft.com/office/officeart/2005/8/layout/list1"/>
    <dgm:cxn modelId="{F6B14D77-4776-48BF-B46D-8B2262AD1C0C}" type="presOf" srcId="{23C92D98-0268-4009-AD0A-3E2C8ECB9F8B}" destId="{86F3D720-6966-4211-A6BF-8917F3E56C1A}" srcOrd="1" destOrd="0" presId="urn:microsoft.com/office/officeart/2005/8/layout/list1"/>
    <dgm:cxn modelId="{111BDD9A-78A5-4B2F-B06E-2F62AA25F901}" type="presOf" srcId="{7862BC18-FE2A-454A-882F-E5D399847A3D}" destId="{1DDC3FCC-ACB0-498F-897D-8D25AF1731E1}" srcOrd="0" destOrd="0" presId="urn:microsoft.com/office/officeart/2005/8/layout/list1"/>
    <dgm:cxn modelId="{FDA2CFB2-3499-4C91-B3DA-D08281682363}" type="presOf" srcId="{8DE39E56-0BC3-4291-86FB-D6A70F0B01CD}" destId="{A2571399-742F-47DE-A542-F19C1857C5F9}" srcOrd="1" destOrd="0" presId="urn:microsoft.com/office/officeart/2005/8/layout/list1"/>
    <dgm:cxn modelId="{CBC0E2D2-7422-4106-B619-5289C535505A}" type="presOf" srcId="{639A0771-E982-472C-85FC-D74D3DB75310}" destId="{B0905CF3-6F73-48DC-8850-CD61B654888B}" srcOrd="0" destOrd="0" presId="urn:microsoft.com/office/officeart/2005/8/layout/list1"/>
    <dgm:cxn modelId="{6743FBE1-1AE0-40BC-B938-2A16050F8A08}" type="presOf" srcId="{D0E5E62A-83CE-423F-BACA-437527F035D0}" destId="{7EF5952A-3D6E-459B-9E82-87CC067DA3BB}" srcOrd="1" destOrd="0" presId="urn:microsoft.com/office/officeart/2005/8/layout/list1"/>
    <dgm:cxn modelId="{348A88FD-4E35-4B48-A5AB-F0A1EACF5277}" type="presOf" srcId="{3E9CADA1-00EA-4814-858E-FBC3AD40D464}" destId="{BCE69213-84FE-43AB-9B76-11941DA2B14D}" srcOrd="1" destOrd="0" presId="urn:microsoft.com/office/officeart/2005/8/layout/list1"/>
    <dgm:cxn modelId="{2240ACCE-DF70-4F8C-BA0E-CC71AA2B5C71}" type="presParOf" srcId="{B0905CF3-6F73-48DC-8850-CD61B654888B}" destId="{A990A9F3-DA22-4183-8EE6-1CD54D500B40}" srcOrd="0" destOrd="0" presId="urn:microsoft.com/office/officeart/2005/8/layout/list1"/>
    <dgm:cxn modelId="{386EB87B-0E97-4315-95E4-A9D0487D9352}" type="presParOf" srcId="{A990A9F3-DA22-4183-8EE6-1CD54D500B40}" destId="{8A9882E7-D943-43FA-AE82-A5D61F58C4D3}" srcOrd="0" destOrd="0" presId="urn:microsoft.com/office/officeart/2005/8/layout/list1"/>
    <dgm:cxn modelId="{3F53C670-AD66-4EC3-BE65-212B91E4E3C8}" type="presParOf" srcId="{A990A9F3-DA22-4183-8EE6-1CD54D500B40}" destId="{BCE69213-84FE-43AB-9B76-11941DA2B14D}" srcOrd="1" destOrd="0" presId="urn:microsoft.com/office/officeart/2005/8/layout/list1"/>
    <dgm:cxn modelId="{C395FF70-DE88-49C3-8C23-9857ACDCDC65}" type="presParOf" srcId="{B0905CF3-6F73-48DC-8850-CD61B654888B}" destId="{B886F5D9-7759-4CDD-8A0F-04BD38B1B0A8}" srcOrd="1" destOrd="0" presId="urn:microsoft.com/office/officeart/2005/8/layout/list1"/>
    <dgm:cxn modelId="{18BB7B64-F777-427A-A143-744527F0DD17}" type="presParOf" srcId="{B0905CF3-6F73-48DC-8850-CD61B654888B}" destId="{FC35B58C-9209-410A-86A8-0FD6BB94E3CC}" srcOrd="2" destOrd="0" presId="urn:microsoft.com/office/officeart/2005/8/layout/list1"/>
    <dgm:cxn modelId="{BCB4D085-379D-4866-94BA-60DAC9112DDC}" type="presParOf" srcId="{B0905CF3-6F73-48DC-8850-CD61B654888B}" destId="{C9421B53-E9C7-4EEA-847B-FFE9CA4A39D7}" srcOrd="3" destOrd="0" presId="urn:microsoft.com/office/officeart/2005/8/layout/list1"/>
    <dgm:cxn modelId="{501BDD38-0F2D-4B54-AC72-B90E8BB384A5}" type="presParOf" srcId="{B0905CF3-6F73-48DC-8850-CD61B654888B}" destId="{4BEDE3A3-65C6-4834-A562-E8BA34BB9D71}" srcOrd="4" destOrd="0" presId="urn:microsoft.com/office/officeart/2005/8/layout/list1"/>
    <dgm:cxn modelId="{81C5D4C1-03E6-4252-8A57-1AFAE529E726}" type="presParOf" srcId="{4BEDE3A3-65C6-4834-A562-E8BA34BB9D71}" destId="{3AE07DAF-1BCC-4B86-A151-E7192A64B8D4}" srcOrd="0" destOrd="0" presId="urn:microsoft.com/office/officeart/2005/8/layout/list1"/>
    <dgm:cxn modelId="{0FD0BE88-3AB7-4D35-BF84-224EC85AF607}" type="presParOf" srcId="{4BEDE3A3-65C6-4834-A562-E8BA34BB9D71}" destId="{A2571399-742F-47DE-A542-F19C1857C5F9}" srcOrd="1" destOrd="0" presId="urn:microsoft.com/office/officeart/2005/8/layout/list1"/>
    <dgm:cxn modelId="{F1B7150F-1EB0-45FB-AE76-FA56F4EF25C2}" type="presParOf" srcId="{B0905CF3-6F73-48DC-8850-CD61B654888B}" destId="{D95BA7AB-4F6C-42C6-A7BD-D078703CDC67}" srcOrd="5" destOrd="0" presId="urn:microsoft.com/office/officeart/2005/8/layout/list1"/>
    <dgm:cxn modelId="{DFEB039D-93F0-4627-B804-15F197BB6FDE}" type="presParOf" srcId="{B0905CF3-6F73-48DC-8850-CD61B654888B}" destId="{6C2F4AE3-AFB6-4D71-949A-E313D401A474}" srcOrd="6" destOrd="0" presId="urn:microsoft.com/office/officeart/2005/8/layout/list1"/>
    <dgm:cxn modelId="{D48F818C-9BA6-4C12-9E5E-09B7DD18EE6E}" type="presParOf" srcId="{B0905CF3-6F73-48DC-8850-CD61B654888B}" destId="{71D7B9DE-1FD2-4076-8BE1-E08AE62A1BA6}" srcOrd="7" destOrd="0" presId="urn:microsoft.com/office/officeart/2005/8/layout/list1"/>
    <dgm:cxn modelId="{05438CEB-18EA-403C-AFCA-E6109CE99874}" type="presParOf" srcId="{B0905CF3-6F73-48DC-8850-CD61B654888B}" destId="{5AA738BE-E7DD-44C8-9A6D-DF9399BC32DA}" srcOrd="8" destOrd="0" presId="urn:microsoft.com/office/officeart/2005/8/layout/list1"/>
    <dgm:cxn modelId="{39F6054A-BE7D-45F5-AA67-3885E4F88A4A}" type="presParOf" srcId="{5AA738BE-E7DD-44C8-9A6D-DF9399BC32DA}" destId="{1DDC3FCC-ACB0-498F-897D-8D25AF1731E1}" srcOrd="0" destOrd="0" presId="urn:microsoft.com/office/officeart/2005/8/layout/list1"/>
    <dgm:cxn modelId="{49978FD6-B1DA-4ECB-8C9F-4BCCB8E4B2BD}" type="presParOf" srcId="{5AA738BE-E7DD-44C8-9A6D-DF9399BC32DA}" destId="{F72CBC25-F2C0-4734-9337-2B73E26309C1}" srcOrd="1" destOrd="0" presId="urn:microsoft.com/office/officeart/2005/8/layout/list1"/>
    <dgm:cxn modelId="{6E08B247-BCE5-4105-A26F-5F98C650A45E}" type="presParOf" srcId="{B0905CF3-6F73-48DC-8850-CD61B654888B}" destId="{A8EC87E1-AC7C-4DA8-A02D-3F3F5676CDED}" srcOrd="9" destOrd="0" presId="urn:microsoft.com/office/officeart/2005/8/layout/list1"/>
    <dgm:cxn modelId="{635FFD4F-77A0-438A-8E05-72F0191CB72C}" type="presParOf" srcId="{B0905CF3-6F73-48DC-8850-CD61B654888B}" destId="{2E5F84ED-FBC3-4F70-B416-C0A918362D2B}" srcOrd="10" destOrd="0" presId="urn:microsoft.com/office/officeart/2005/8/layout/list1"/>
    <dgm:cxn modelId="{00AC69F9-BE4B-4179-B9A1-D0C6F4751402}" type="presParOf" srcId="{B0905CF3-6F73-48DC-8850-CD61B654888B}" destId="{5EA89E9A-3A22-49F5-AE11-D707D989A176}" srcOrd="11" destOrd="0" presId="urn:microsoft.com/office/officeart/2005/8/layout/list1"/>
    <dgm:cxn modelId="{5F616954-4E9C-4DB5-B6B3-4478CB739953}" type="presParOf" srcId="{B0905CF3-6F73-48DC-8850-CD61B654888B}" destId="{195FFC9F-D534-4CE9-AC26-051E344320BD}" srcOrd="12" destOrd="0" presId="urn:microsoft.com/office/officeart/2005/8/layout/list1"/>
    <dgm:cxn modelId="{AADADC88-C121-4300-A712-21777674D79C}" type="presParOf" srcId="{195FFC9F-D534-4CE9-AC26-051E344320BD}" destId="{7256FD43-C2C5-4A2A-8421-8641969CCA9B}" srcOrd="0" destOrd="0" presId="urn:microsoft.com/office/officeart/2005/8/layout/list1"/>
    <dgm:cxn modelId="{EC84F6D9-E8A5-48D0-AAF5-6F2C0D07E74A}" type="presParOf" srcId="{195FFC9F-D534-4CE9-AC26-051E344320BD}" destId="{86F3D720-6966-4211-A6BF-8917F3E56C1A}" srcOrd="1" destOrd="0" presId="urn:microsoft.com/office/officeart/2005/8/layout/list1"/>
    <dgm:cxn modelId="{1B303B3F-7E53-4A2D-B021-89F03A0B2874}" type="presParOf" srcId="{B0905CF3-6F73-48DC-8850-CD61B654888B}" destId="{8DEA2B9D-E498-4038-A52C-7F5B977A46A3}" srcOrd="13" destOrd="0" presId="urn:microsoft.com/office/officeart/2005/8/layout/list1"/>
    <dgm:cxn modelId="{DC423B2D-FCC5-4FE6-A54E-DDE4BDD26702}" type="presParOf" srcId="{B0905CF3-6F73-48DC-8850-CD61B654888B}" destId="{27028E39-A559-4F82-B6C2-68AE82C3E26D}" srcOrd="14" destOrd="0" presId="urn:microsoft.com/office/officeart/2005/8/layout/list1"/>
    <dgm:cxn modelId="{F2F7EC29-8E5C-4C9E-9506-883953E5E62B}" type="presParOf" srcId="{B0905CF3-6F73-48DC-8850-CD61B654888B}" destId="{F322B08F-CD51-4EA6-9F18-D0B658C09783}" srcOrd="15" destOrd="0" presId="urn:microsoft.com/office/officeart/2005/8/layout/list1"/>
    <dgm:cxn modelId="{3F8CC2A0-F4A4-4227-B6C9-552BC3029A0E}" type="presParOf" srcId="{B0905CF3-6F73-48DC-8850-CD61B654888B}" destId="{8DDAE5D8-D3BE-4A0D-9C4E-216D6663ECB9}" srcOrd="16" destOrd="0" presId="urn:microsoft.com/office/officeart/2005/8/layout/list1"/>
    <dgm:cxn modelId="{DB226BE7-2F72-4C50-97FA-92803497977F}" type="presParOf" srcId="{8DDAE5D8-D3BE-4A0D-9C4E-216D6663ECB9}" destId="{9C53063C-CA66-4B77-8BF7-95C440C68694}" srcOrd="0" destOrd="0" presId="urn:microsoft.com/office/officeart/2005/8/layout/list1"/>
    <dgm:cxn modelId="{8D1B3043-B2DE-4A70-B970-666398EFBC01}" type="presParOf" srcId="{8DDAE5D8-D3BE-4A0D-9C4E-216D6663ECB9}" destId="{7EF5952A-3D6E-459B-9E82-87CC067DA3BB}" srcOrd="1" destOrd="0" presId="urn:microsoft.com/office/officeart/2005/8/layout/list1"/>
    <dgm:cxn modelId="{1C058644-B6D5-46C5-8E03-7E8208A72C0F}" type="presParOf" srcId="{B0905CF3-6F73-48DC-8850-CD61B654888B}" destId="{9BA6043D-6EAC-47C4-8B31-B63E627EFB9D}" srcOrd="17" destOrd="0" presId="urn:microsoft.com/office/officeart/2005/8/layout/list1"/>
    <dgm:cxn modelId="{B6636BCA-17AC-411E-96F6-4394D0FEDC20}" type="presParOf" srcId="{B0905CF3-6F73-48DC-8850-CD61B654888B}" destId="{7C6F6303-AFF9-4678-92BB-ABFEA070241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6FACFA9-71E5-48B9-9120-B22C5177585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122D11-AD56-4D50-B0EC-4714DEBAB6FC}">
      <dgm:prSet/>
      <dgm:spPr/>
      <dgm:t>
        <a:bodyPr/>
        <a:lstStyle/>
        <a:p>
          <a:r>
            <a:rPr lang="en-US" b="0" i="0"/>
            <a:t>SCD Type 3 adds new attribute columns to the existing record to track limited historical changes.</a:t>
          </a:r>
          <a:endParaRPr lang="en-US"/>
        </a:p>
      </dgm:t>
    </dgm:pt>
    <dgm:pt modelId="{0B025916-055B-46BD-B54F-77371E5C77F8}" type="parTrans" cxnId="{66B1CEFA-C569-4059-AEA2-F170C30E6A45}">
      <dgm:prSet/>
      <dgm:spPr/>
      <dgm:t>
        <a:bodyPr/>
        <a:lstStyle/>
        <a:p>
          <a:endParaRPr lang="en-US"/>
        </a:p>
      </dgm:t>
    </dgm:pt>
    <dgm:pt modelId="{2B4216BB-9D7C-42D6-84E4-ABA622E8074B}" type="sibTrans" cxnId="{66B1CEFA-C569-4059-AEA2-F170C30E6A45}">
      <dgm:prSet/>
      <dgm:spPr/>
      <dgm:t>
        <a:bodyPr/>
        <a:lstStyle/>
        <a:p>
          <a:endParaRPr lang="en-US"/>
        </a:p>
      </dgm:t>
    </dgm:pt>
    <dgm:pt modelId="{7A30AC42-8656-48DF-8773-7EED8699DE7A}">
      <dgm:prSet/>
      <dgm:spPr/>
      <dgm:t>
        <a:bodyPr/>
        <a:lstStyle/>
        <a:p>
          <a:r>
            <a:rPr lang="en-US" b="0" i="0"/>
            <a:t>A new column captures the previous value of the changing attribute.</a:t>
          </a:r>
          <a:endParaRPr lang="en-US"/>
        </a:p>
      </dgm:t>
    </dgm:pt>
    <dgm:pt modelId="{9412F925-262E-47FE-B3B6-1BD276D3DB5E}" type="parTrans" cxnId="{B5C27F56-4987-4E8F-9795-319129771025}">
      <dgm:prSet/>
      <dgm:spPr/>
      <dgm:t>
        <a:bodyPr/>
        <a:lstStyle/>
        <a:p>
          <a:endParaRPr lang="en-US"/>
        </a:p>
      </dgm:t>
    </dgm:pt>
    <dgm:pt modelId="{F91F01F8-2020-49AA-9C73-88CF93AEA3B1}" type="sibTrans" cxnId="{B5C27F56-4987-4E8F-9795-319129771025}">
      <dgm:prSet/>
      <dgm:spPr/>
      <dgm:t>
        <a:bodyPr/>
        <a:lstStyle/>
        <a:p>
          <a:endParaRPr lang="en-US"/>
        </a:p>
      </dgm:t>
    </dgm:pt>
    <dgm:pt modelId="{AAAA3917-AACC-41EF-BD3D-7CEF2899B278}">
      <dgm:prSet/>
      <dgm:spPr/>
      <dgm:t>
        <a:bodyPr/>
        <a:lstStyle/>
        <a:p>
          <a:r>
            <a:rPr lang="en-US" b="0" i="0"/>
            <a:t>This strategy allows for some historical tracking while minimizing the growth of the dimension table.</a:t>
          </a:r>
          <a:endParaRPr lang="en-US"/>
        </a:p>
      </dgm:t>
    </dgm:pt>
    <dgm:pt modelId="{9A049871-9CB8-4608-A637-0265288FED3E}" type="parTrans" cxnId="{8D287EDF-513B-4198-8203-F48A97D09391}">
      <dgm:prSet/>
      <dgm:spPr/>
      <dgm:t>
        <a:bodyPr/>
        <a:lstStyle/>
        <a:p>
          <a:endParaRPr lang="en-US"/>
        </a:p>
      </dgm:t>
    </dgm:pt>
    <dgm:pt modelId="{E6A6A20E-C107-4CEC-A56E-D5D5AEF0CEE3}" type="sibTrans" cxnId="{8D287EDF-513B-4198-8203-F48A97D09391}">
      <dgm:prSet/>
      <dgm:spPr/>
      <dgm:t>
        <a:bodyPr/>
        <a:lstStyle/>
        <a:p>
          <a:endParaRPr lang="en-US"/>
        </a:p>
      </dgm:t>
    </dgm:pt>
    <dgm:pt modelId="{170200EE-4ACB-408E-9BF8-F72B9D1C94D1}" type="pres">
      <dgm:prSet presAssocID="{66FACFA9-71E5-48B9-9120-B22C517758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53AACB-A8F4-4B6F-AE68-FA4B3C39753A}" type="pres">
      <dgm:prSet presAssocID="{97122D11-AD56-4D50-B0EC-4714DEBAB6FC}" presName="hierRoot1" presStyleCnt="0"/>
      <dgm:spPr/>
    </dgm:pt>
    <dgm:pt modelId="{216D4913-B143-4689-8E04-EC0D8685F2D3}" type="pres">
      <dgm:prSet presAssocID="{97122D11-AD56-4D50-B0EC-4714DEBAB6FC}" presName="composite" presStyleCnt="0"/>
      <dgm:spPr/>
    </dgm:pt>
    <dgm:pt modelId="{90EE2B24-771C-4ED0-9815-CDDA14E0B4BF}" type="pres">
      <dgm:prSet presAssocID="{97122D11-AD56-4D50-B0EC-4714DEBAB6FC}" presName="background" presStyleLbl="node0" presStyleIdx="0" presStyleCnt="3"/>
      <dgm:spPr/>
    </dgm:pt>
    <dgm:pt modelId="{9AA78654-8107-43F0-A2D4-3CC0D58699FF}" type="pres">
      <dgm:prSet presAssocID="{97122D11-AD56-4D50-B0EC-4714DEBAB6FC}" presName="text" presStyleLbl="fgAcc0" presStyleIdx="0" presStyleCnt="3">
        <dgm:presLayoutVars>
          <dgm:chPref val="3"/>
        </dgm:presLayoutVars>
      </dgm:prSet>
      <dgm:spPr/>
    </dgm:pt>
    <dgm:pt modelId="{77ECDA36-E563-4F60-9C48-15E717B48A96}" type="pres">
      <dgm:prSet presAssocID="{97122D11-AD56-4D50-B0EC-4714DEBAB6FC}" presName="hierChild2" presStyleCnt="0"/>
      <dgm:spPr/>
    </dgm:pt>
    <dgm:pt modelId="{3E3BF0E7-0DDD-4E1A-A534-91802E826187}" type="pres">
      <dgm:prSet presAssocID="{7A30AC42-8656-48DF-8773-7EED8699DE7A}" presName="hierRoot1" presStyleCnt="0"/>
      <dgm:spPr/>
    </dgm:pt>
    <dgm:pt modelId="{41EB9640-51FE-4113-AFF2-EB9DD81F10D3}" type="pres">
      <dgm:prSet presAssocID="{7A30AC42-8656-48DF-8773-7EED8699DE7A}" presName="composite" presStyleCnt="0"/>
      <dgm:spPr/>
    </dgm:pt>
    <dgm:pt modelId="{611CBDDD-C98D-4F12-A298-FD8900364906}" type="pres">
      <dgm:prSet presAssocID="{7A30AC42-8656-48DF-8773-7EED8699DE7A}" presName="background" presStyleLbl="node0" presStyleIdx="1" presStyleCnt="3"/>
      <dgm:spPr/>
    </dgm:pt>
    <dgm:pt modelId="{A00DF735-396E-4384-BEC8-A2C40C4B37C1}" type="pres">
      <dgm:prSet presAssocID="{7A30AC42-8656-48DF-8773-7EED8699DE7A}" presName="text" presStyleLbl="fgAcc0" presStyleIdx="1" presStyleCnt="3">
        <dgm:presLayoutVars>
          <dgm:chPref val="3"/>
        </dgm:presLayoutVars>
      </dgm:prSet>
      <dgm:spPr/>
    </dgm:pt>
    <dgm:pt modelId="{32962F5E-EF21-4F07-8680-3D99FC798FEE}" type="pres">
      <dgm:prSet presAssocID="{7A30AC42-8656-48DF-8773-7EED8699DE7A}" presName="hierChild2" presStyleCnt="0"/>
      <dgm:spPr/>
    </dgm:pt>
    <dgm:pt modelId="{098BA1C6-8B9B-448B-988C-AB6BBAB597EC}" type="pres">
      <dgm:prSet presAssocID="{AAAA3917-AACC-41EF-BD3D-7CEF2899B278}" presName="hierRoot1" presStyleCnt="0"/>
      <dgm:spPr/>
    </dgm:pt>
    <dgm:pt modelId="{C18DEA5D-229A-48F9-B60B-9FD036048947}" type="pres">
      <dgm:prSet presAssocID="{AAAA3917-AACC-41EF-BD3D-7CEF2899B278}" presName="composite" presStyleCnt="0"/>
      <dgm:spPr/>
    </dgm:pt>
    <dgm:pt modelId="{D477DA3B-131B-491D-A415-EBDF0ED64AB7}" type="pres">
      <dgm:prSet presAssocID="{AAAA3917-AACC-41EF-BD3D-7CEF2899B278}" presName="background" presStyleLbl="node0" presStyleIdx="2" presStyleCnt="3"/>
      <dgm:spPr/>
    </dgm:pt>
    <dgm:pt modelId="{773CA260-E863-46EC-B0A8-AC0A24168B20}" type="pres">
      <dgm:prSet presAssocID="{AAAA3917-AACC-41EF-BD3D-7CEF2899B278}" presName="text" presStyleLbl="fgAcc0" presStyleIdx="2" presStyleCnt="3">
        <dgm:presLayoutVars>
          <dgm:chPref val="3"/>
        </dgm:presLayoutVars>
      </dgm:prSet>
      <dgm:spPr/>
    </dgm:pt>
    <dgm:pt modelId="{6F051A83-3851-49CD-B7A3-80A7940ACF8B}" type="pres">
      <dgm:prSet presAssocID="{AAAA3917-AACC-41EF-BD3D-7CEF2899B278}" presName="hierChild2" presStyleCnt="0"/>
      <dgm:spPr/>
    </dgm:pt>
  </dgm:ptLst>
  <dgm:cxnLst>
    <dgm:cxn modelId="{827BA533-CB50-427B-9B73-63C62CBDF7ED}" type="presOf" srcId="{97122D11-AD56-4D50-B0EC-4714DEBAB6FC}" destId="{9AA78654-8107-43F0-A2D4-3CC0D58699FF}" srcOrd="0" destOrd="0" presId="urn:microsoft.com/office/officeart/2005/8/layout/hierarchy1"/>
    <dgm:cxn modelId="{6960434D-2E5E-4B25-A3BB-51C410B94CB4}" type="presOf" srcId="{66FACFA9-71E5-48B9-9120-B22C51775850}" destId="{170200EE-4ACB-408E-9BF8-F72B9D1C94D1}" srcOrd="0" destOrd="0" presId="urn:microsoft.com/office/officeart/2005/8/layout/hierarchy1"/>
    <dgm:cxn modelId="{B5C27F56-4987-4E8F-9795-319129771025}" srcId="{66FACFA9-71E5-48B9-9120-B22C51775850}" destId="{7A30AC42-8656-48DF-8773-7EED8699DE7A}" srcOrd="1" destOrd="0" parTransId="{9412F925-262E-47FE-B3B6-1BD276D3DB5E}" sibTransId="{F91F01F8-2020-49AA-9C73-88CF93AEA3B1}"/>
    <dgm:cxn modelId="{771007AA-DE24-490F-BB93-5493758FA36F}" type="presOf" srcId="{7A30AC42-8656-48DF-8773-7EED8699DE7A}" destId="{A00DF735-396E-4384-BEC8-A2C40C4B37C1}" srcOrd="0" destOrd="0" presId="urn:microsoft.com/office/officeart/2005/8/layout/hierarchy1"/>
    <dgm:cxn modelId="{F73C71AF-E923-497F-AA86-67B24EA6D5AD}" type="presOf" srcId="{AAAA3917-AACC-41EF-BD3D-7CEF2899B278}" destId="{773CA260-E863-46EC-B0A8-AC0A24168B20}" srcOrd="0" destOrd="0" presId="urn:microsoft.com/office/officeart/2005/8/layout/hierarchy1"/>
    <dgm:cxn modelId="{8D287EDF-513B-4198-8203-F48A97D09391}" srcId="{66FACFA9-71E5-48B9-9120-B22C51775850}" destId="{AAAA3917-AACC-41EF-BD3D-7CEF2899B278}" srcOrd="2" destOrd="0" parTransId="{9A049871-9CB8-4608-A637-0265288FED3E}" sibTransId="{E6A6A20E-C107-4CEC-A56E-D5D5AEF0CEE3}"/>
    <dgm:cxn modelId="{66B1CEFA-C569-4059-AEA2-F170C30E6A45}" srcId="{66FACFA9-71E5-48B9-9120-B22C51775850}" destId="{97122D11-AD56-4D50-B0EC-4714DEBAB6FC}" srcOrd="0" destOrd="0" parTransId="{0B025916-055B-46BD-B54F-77371E5C77F8}" sibTransId="{2B4216BB-9D7C-42D6-84E4-ABA622E8074B}"/>
    <dgm:cxn modelId="{C7FAC365-4673-4E26-B830-06D1416C0732}" type="presParOf" srcId="{170200EE-4ACB-408E-9BF8-F72B9D1C94D1}" destId="{7F53AACB-A8F4-4B6F-AE68-FA4B3C39753A}" srcOrd="0" destOrd="0" presId="urn:microsoft.com/office/officeart/2005/8/layout/hierarchy1"/>
    <dgm:cxn modelId="{5988B5C4-9B47-47BA-95EB-2BD195AD28A2}" type="presParOf" srcId="{7F53AACB-A8F4-4B6F-AE68-FA4B3C39753A}" destId="{216D4913-B143-4689-8E04-EC0D8685F2D3}" srcOrd="0" destOrd="0" presId="urn:microsoft.com/office/officeart/2005/8/layout/hierarchy1"/>
    <dgm:cxn modelId="{87FA36F0-9906-4836-BF9F-A83323EEB0F9}" type="presParOf" srcId="{216D4913-B143-4689-8E04-EC0D8685F2D3}" destId="{90EE2B24-771C-4ED0-9815-CDDA14E0B4BF}" srcOrd="0" destOrd="0" presId="urn:microsoft.com/office/officeart/2005/8/layout/hierarchy1"/>
    <dgm:cxn modelId="{6F28B9E8-11C5-44A6-ACA3-E5FDB2946F95}" type="presParOf" srcId="{216D4913-B143-4689-8E04-EC0D8685F2D3}" destId="{9AA78654-8107-43F0-A2D4-3CC0D58699FF}" srcOrd="1" destOrd="0" presId="urn:microsoft.com/office/officeart/2005/8/layout/hierarchy1"/>
    <dgm:cxn modelId="{69DA1AEB-9670-49BA-ACE5-2137E155FB05}" type="presParOf" srcId="{7F53AACB-A8F4-4B6F-AE68-FA4B3C39753A}" destId="{77ECDA36-E563-4F60-9C48-15E717B48A96}" srcOrd="1" destOrd="0" presId="urn:microsoft.com/office/officeart/2005/8/layout/hierarchy1"/>
    <dgm:cxn modelId="{311BA408-19D2-40B0-B77F-C3D870F19719}" type="presParOf" srcId="{170200EE-4ACB-408E-9BF8-F72B9D1C94D1}" destId="{3E3BF0E7-0DDD-4E1A-A534-91802E826187}" srcOrd="1" destOrd="0" presId="urn:microsoft.com/office/officeart/2005/8/layout/hierarchy1"/>
    <dgm:cxn modelId="{AB083BE5-B62D-4E26-A6E0-F08839539E16}" type="presParOf" srcId="{3E3BF0E7-0DDD-4E1A-A534-91802E826187}" destId="{41EB9640-51FE-4113-AFF2-EB9DD81F10D3}" srcOrd="0" destOrd="0" presId="urn:microsoft.com/office/officeart/2005/8/layout/hierarchy1"/>
    <dgm:cxn modelId="{9B24B029-8B9E-4FDC-8064-A2F6E54D207C}" type="presParOf" srcId="{41EB9640-51FE-4113-AFF2-EB9DD81F10D3}" destId="{611CBDDD-C98D-4F12-A298-FD8900364906}" srcOrd="0" destOrd="0" presId="urn:microsoft.com/office/officeart/2005/8/layout/hierarchy1"/>
    <dgm:cxn modelId="{E3237A8E-F56E-4D20-BFF1-E4800F461882}" type="presParOf" srcId="{41EB9640-51FE-4113-AFF2-EB9DD81F10D3}" destId="{A00DF735-396E-4384-BEC8-A2C40C4B37C1}" srcOrd="1" destOrd="0" presId="urn:microsoft.com/office/officeart/2005/8/layout/hierarchy1"/>
    <dgm:cxn modelId="{9CE43748-6BE8-4749-A9D5-9D0A3BFD322C}" type="presParOf" srcId="{3E3BF0E7-0DDD-4E1A-A534-91802E826187}" destId="{32962F5E-EF21-4F07-8680-3D99FC798FEE}" srcOrd="1" destOrd="0" presId="urn:microsoft.com/office/officeart/2005/8/layout/hierarchy1"/>
    <dgm:cxn modelId="{671E6F1D-3B6E-4D2D-95E1-5E1C7ABC9FFF}" type="presParOf" srcId="{170200EE-4ACB-408E-9BF8-F72B9D1C94D1}" destId="{098BA1C6-8B9B-448B-988C-AB6BBAB597EC}" srcOrd="2" destOrd="0" presId="urn:microsoft.com/office/officeart/2005/8/layout/hierarchy1"/>
    <dgm:cxn modelId="{249801FF-9E6A-4C7E-8EBE-8A616C72F2CC}" type="presParOf" srcId="{098BA1C6-8B9B-448B-988C-AB6BBAB597EC}" destId="{C18DEA5D-229A-48F9-B60B-9FD036048947}" srcOrd="0" destOrd="0" presId="urn:microsoft.com/office/officeart/2005/8/layout/hierarchy1"/>
    <dgm:cxn modelId="{40EEEEF6-0EA1-4FEF-8D2F-023E43FE73C1}" type="presParOf" srcId="{C18DEA5D-229A-48F9-B60B-9FD036048947}" destId="{D477DA3B-131B-491D-A415-EBDF0ED64AB7}" srcOrd="0" destOrd="0" presId="urn:microsoft.com/office/officeart/2005/8/layout/hierarchy1"/>
    <dgm:cxn modelId="{9113142D-7B3E-40E1-9B02-21D0013B6F0F}" type="presParOf" srcId="{C18DEA5D-229A-48F9-B60B-9FD036048947}" destId="{773CA260-E863-46EC-B0A8-AC0A24168B20}" srcOrd="1" destOrd="0" presId="urn:microsoft.com/office/officeart/2005/8/layout/hierarchy1"/>
    <dgm:cxn modelId="{92BAD633-9351-476D-B6BC-0EE59945EAA9}" type="presParOf" srcId="{098BA1C6-8B9B-448B-988C-AB6BBAB597EC}" destId="{6F051A83-3851-49CD-B7A3-80A7940ACF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9C08FDF-03BB-4495-B6D6-FB1CA6C5F8A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6D9E60-1D7D-44DB-916E-639D32F539C0}">
      <dgm:prSet/>
      <dgm:spPr/>
      <dgm:t>
        <a:bodyPr/>
        <a:lstStyle/>
        <a:p>
          <a:r>
            <a:rPr lang="en-US"/>
            <a:t>Limited Storage Impact</a:t>
          </a:r>
        </a:p>
      </dgm:t>
    </dgm:pt>
    <dgm:pt modelId="{6666109C-5971-4271-9CF6-D6CE9CFF7305}" type="parTrans" cxnId="{FAC542A0-CDAD-40C9-A84E-A1E117049750}">
      <dgm:prSet/>
      <dgm:spPr/>
      <dgm:t>
        <a:bodyPr/>
        <a:lstStyle/>
        <a:p>
          <a:endParaRPr lang="en-US"/>
        </a:p>
      </dgm:t>
    </dgm:pt>
    <dgm:pt modelId="{027768BE-ABE1-4EFA-B4D0-C5A94CD52C6A}" type="sibTrans" cxnId="{FAC542A0-CDAD-40C9-A84E-A1E117049750}">
      <dgm:prSet/>
      <dgm:spPr/>
      <dgm:t>
        <a:bodyPr/>
        <a:lstStyle/>
        <a:p>
          <a:endParaRPr lang="en-US"/>
        </a:p>
      </dgm:t>
    </dgm:pt>
    <dgm:pt modelId="{B738D173-5467-4BDA-90AB-835292C0A903}">
      <dgm:prSet/>
      <dgm:spPr/>
      <dgm:t>
        <a:bodyPr/>
        <a:lstStyle/>
        <a:p>
          <a:r>
            <a:rPr lang="en-US"/>
            <a:t>Simplicity</a:t>
          </a:r>
        </a:p>
      </dgm:t>
    </dgm:pt>
    <dgm:pt modelId="{AC1009ED-A168-4EBC-AAD3-52ADA9436781}" type="parTrans" cxnId="{4B53F941-67F6-4710-A371-0F4EACBC8A4F}">
      <dgm:prSet/>
      <dgm:spPr/>
      <dgm:t>
        <a:bodyPr/>
        <a:lstStyle/>
        <a:p>
          <a:endParaRPr lang="en-US"/>
        </a:p>
      </dgm:t>
    </dgm:pt>
    <dgm:pt modelId="{05E4AB33-581D-458E-BC8A-67A455E8A944}" type="sibTrans" cxnId="{4B53F941-67F6-4710-A371-0F4EACBC8A4F}">
      <dgm:prSet/>
      <dgm:spPr/>
      <dgm:t>
        <a:bodyPr/>
        <a:lstStyle/>
        <a:p>
          <a:endParaRPr lang="en-US"/>
        </a:p>
      </dgm:t>
    </dgm:pt>
    <dgm:pt modelId="{98B21993-F1E2-44CD-9A49-34642721AF7E}">
      <dgm:prSet/>
      <dgm:spPr/>
      <dgm:t>
        <a:bodyPr/>
        <a:lstStyle/>
        <a:p>
          <a:r>
            <a:rPr lang="en-US"/>
            <a:t>Query Performance</a:t>
          </a:r>
        </a:p>
      </dgm:t>
    </dgm:pt>
    <dgm:pt modelId="{6377805A-4F55-4463-90BD-020D351CA4C7}" type="parTrans" cxnId="{97E182C2-A393-4AFC-A3B7-B491E07535B7}">
      <dgm:prSet/>
      <dgm:spPr/>
      <dgm:t>
        <a:bodyPr/>
        <a:lstStyle/>
        <a:p>
          <a:endParaRPr lang="en-US"/>
        </a:p>
      </dgm:t>
    </dgm:pt>
    <dgm:pt modelId="{7B7BF23C-E73E-45A7-B668-803284D364A7}" type="sibTrans" cxnId="{97E182C2-A393-4AFC-A3B7-B491E07535B7}">
      <dgm:prSet/>
      <dgm:spPr/>
      <dgm:t>
        <a:bodyPr/>
        <a:lstStyle/>
        <a:p>
          <a:endParaRPr lang="en-US"/>
        </a:p>
      </dgm:t>
    </dgm:pt>
    <dgm:pt modelId="{D97154E6-E74E-49C9-925B-91833214D6A7}">
      <dgm:prSet/>
      <dgm:spPr/>
      <dgm:t>
        <a:bodyPr/>
        <a:lstStyle/>
        <a:p>
          <a:r>
            <a:rPr lang="en-US"/>
            <a:t>Balanced Historical Context</a:t>
          </a:r>
        </a:p>
      </dgm:t>
    </dgm:pt>
    <dgm:pt modelId="{607C7CC4-7612-484A-A18E-23A0F6A7BD62}" type="parTrans" cxnId="{5C722433-CD2B-4851-A5AE-1AC629EF2745}">
      <dgm:prSet/>
      <dgm:spPr/>
      <dgm:t>
        <a:bodyPr/>
        <a:lstStyle/>
        <a:p>
          <a:endParaRPr lang="en-US"/>
        </a:p>
      </dgm:t>
    </dgm:pt>
    <dgm:pt modelId="{A8B34907-4B9F-45BB-A440-13E723CA035D}" type="sibTrans" cxnId="{5C722433-CD2B-4851-A5AE-1AC629EF2745}">
      <dgm:prSet/>
      <dgm:spPr/>
      <dgm:t>
        <a:bodyPr/>
        <a:lstStyle/>
        <a:p>
          <a:endParaRPr lang="en-US"/>
        </a:p>
      </dgm:t>
    </dgm:pt>
    <dgm:pt modelId="{5EEAA462-C20C-4A60-A4DB-6D48A23E1CA6}" type="pres">
      <dgm:prSet presAssocID="{C9C08FDF-03BB-4495-B6D6-FB1CA6C5F8A6}" presName="matrix" presStyleCnt="0">
        <dgm:presLayoutVars>
          <dgm:chMax val="1"/>
          <dgm:dir/>
          <dgm:resizeHandles val="exact"/>
        </dgm:presLayoutVars>
      </dgm:prSet>
      <dgm:spPr/>
    </dgm:pt>
    <dgm:pt modelId="{9DA97593-4342-4AE2-AE41-F1B0D58117BD}" type="pres">
      <dgm:prSet presAssocID="{C9C08FDF-03BB-4495-B6D6-FB1CA6C5F8A6}" presName="diamond" presStyleLbl="bgShp" presStyleIdx="0" presStyleCnt="1"/>
      <dgm:spPr/>
    </dgm:pt>
    <dgm:pt modelId="{94971AA8-6A14-4576-B2D6-072692CB9F85}" type="pres">
      <dgm:prSet presAssocID="{C9C08FDF-03BB-4495-B6D6-FB1CA6C5F8A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68FCA2-EC49-43B5-8062-ADFCEC8EEDD1}" type="pres">
      <dgm:prSet presAssocID="{C9C08FDF-03BB-4495-B6D6-FB1CA6C5F8A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C17A44E-662D-4B89-B188-B72B1F6ABF2E}" type="pres">
      <dgm:prSet presAssocID="{C9C08FDF-03BB-4495-B6D6-FB1CA6C5F8A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3F2B864-4FF7-4284-B05F-3E2059E83DD9}" type="pres">
      <dgm:prSet presAssocID="{C9C08FDF-03BB-4495-B6D6-FB1CA6C5F8A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16A720D-240F-452E-9347-4AE7A1DE6225}" type="presOf" srcId="{C9C08FDF-03BB-4495-B6D6-FB1CA6C5F8A6}" destId="{5EEAA462-C20C-4A60-A4DB-6D48A23E1CA6}" srcOrd="0" destOrd="0" presId="urn:microsoft.com/office/officeart/2005/8/layout/matrix3"/>
    <dgm:cxn modelId="{5C722433-CD2B-4851-A5AE-1AC629EF2745}" srcId="{C9C08FDF-03BB-4495-B6D6-FB1CA6C5F8A6}" destId="{D97154E6-E74E-49C9-925B-91833214D6A7}" srcOrd="3" destOrd="0" parTransId="{607C7CC4-7612-484A-A18E-23A0F6A7BD62}" sibTransId="{A8B34907-4B9F-45BB-A440-13E723CA035D}"/>
    <dgm:cxn modelId="{74A5375F-9CEF-4601-B6DA-9CA59ED21A47}" type="presOf" srcId="{D97154E6-E74E-49C9-925B-91833214D6A7}" destId="{73F2B864-4FF7-4284-B05F-3E2059E83DD9}" srcOrd="0" destOrd="0" presId="urn:microsoft.com/office/officeart/2005/8/layout/matrix3"/>
    <dgm:cxn modelId="{4B53F941-67F6-4710-A371-0F4EACBC8A4F}" srcId="{C9C08FDF-03BB-4495-B6D6-FB1CA6C5F8A6}" destId="{B738D173-5467-4BDA-90AB-835292C0A903}" srcOrd="1" destOrd="0" parTransId="{AC1009ED-A168-4EBC-AAD3-52ADA9436781}" sibTransId="{05E4AB33-581D-458E-BC8A-67A455E8A944}"/>
    <dgm:cxn modelId="{EB77A54E-1F97-453E-BD79-E62B2EEE04C6}" type="presOf" srcId="{98B21993-F1E2-44CD-9A49-34642721AF7E}" destId="{1C17A44E-662D-4B89-B188-B72B1F6ABF2E}" srcOrd="0" destOrd="0" presId="urn:microsoft.com/office/officeart/2005/8/layout/matrix3"/>
    <dgm:cxn modelId="{FBF2B98F-2553-436A-8793-D288BBD57DAE}" type="presOf" srcId="{A86D9E60-1D7D-44DB-916E-639D32F539C0}" destId="{94971AA8-6A14-4576-B2D6-072692CB9F85}" srcOrd="0" destOrd="0" presId="urn:microsoft.com/office/officeart/2005/8/layout/matrix3"/>
    <dgm:cxn modelId="{FAC542A0-CDAD-40C9-A84E-A1E117049750}" srcId="{C9C08FDF-03BB-4495-B6D6-FB1CA6C5F8A6}" destId="{A86D9E60-1D7D-44DB-916E-639D32F539C0}" srcOrd="0" destOrd="0" parTransId="{6666109C-5971-4271-9CF6-D6CE9CFF7305}" sibTransId="{027768BE-ABE1-4EFA-B4D0-C5A94CD52C6A}"/>
    <dgm:cxn modelId="{97E182C2-A393-4AFC-A3B7-B491E07535B7}" srcId="{C9C08FDF-03BB-4495-B6D6-FB1CA6C5F8A6}" destId="{98B21993-F1E2-44CD-9A49-34642721AF7E}" srcOrd="2" destOrd="0" parTransId="{6377805A-4F55-4463-90BD-020D351CA4C7}" sibTransId="{7B7BF23C-E73E-45A7-B668-803284D364A7}"/>
    <dgm:cxn modelId="{D527C1E9-2001-430F-B05D-3B5662522983}" type="presOf" srcId="{B738D173-5467-4BDA-90AB-835292C0A903}" destId="{B268FCA2-EC49-43B5-8062-ADFCEC8EEDD1}" srcOrd="0" destOrd="0" presId="urn:microsoft.com/office/officeart/2005/8/layout/matrix3"/>
    <dgm:cxn modelId="{57080ECC-AB02-46A7-B27D-B6C515024E5F}" type="presParOf" srcId="{5EEAA462-C20C-4A60-A4DB-6D48A23E1CA6}" destId="{9DA97593-4342-4AE2-AE41-F1B0D58117BD}" srcOrd="0" destOrd="0" presId="urn:microsoft.com/office/officeart/2005/8/layout/matrix3"/>
    <dgm:cxn modelId="{F63C6431-6F9D-429A-A07D-C9628903802E}" type="presParOf" srcId="{5EEAA462-C20C-4A60-A4DB-6D48A23E1CA6}" destId="{94971AA8-6A14-4576-B2D6-072692CB9F85}" srcOrd="1" destOrd="0" presId="urn:microsoft.com/office/officeart/2005/8/layout/matrix3"/>
    <dgm:cxn modelId="{A6D05BE2-B8B2-4868-B126-D1396A00BA03}" type="presParOf" srcId="{5EEAA462-C20C-4A60-A4DB-6D48A23E1CA6}" destId="{B268FCA2-EC49-43B5-8062-ADFCEC8EEDD1}" srcOrd="2" destOrd="0" presId="urn:microsoft.com/office/officeart/2005/8/layout/matrix3"/>
    <dgm:cxn modelId="{F5557782-1959-4F12-B12F-93D123C41C6C}" type="presParOf" srcId="{5EEAA462-C20C-4A60-A4DB-6D48A23E1CA6}" destId="{1C17A44E-662D-4B89-B188-B72B1F6ABF2E}" srcOrd="3" destOrd="0" presId="urn:microsoft.com/office/officeart/2005/8/layout/matrix3"/>
    <dgm:cxn modelId="{B8EF5AA3-5482-49D1-9A02-A42401A66A63}" type="presParOf" srcId="{5EEAA462-C20C-4A60-A4DB-6D48A23E1CA6}" destId="{73F2B864-4FF7-4284-B05F-3E2059E83DD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A7F02CD-95FB-41EE-AB93-1C85305D21F7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579FD8-A9D1-48C8-A30F-4727897EE3B9}">
      <dgm:prSet/>
      <dgm:spPr/>
      <dgm:t>
        <a:bodyPr/>
        <a:lstStyle/>
        <a:p>
          <a:r>
            <a:rPr lang="en-US" b="0" i="0"/>
            <a:t>Limited Historical Analysis</a:t>
          </a:r>
          <a:endParaRPr lang="en-US"/>
        </a:p>
      </dgm:t>
    </dgm:pt>
    <dgm:pt modelId="{CBECC3D1-96F6-450C-AFF4-741AF8F88C4B}" type="parTrans" cxnId="{8DA0C3C3-D16F-4D3E-8D76-19764A1A21B1}">
      <dgm:prSet/>
      <dgm:spPr/>
      <dgm:t>
        <a:bodyPr/>
        <a:lstStyle/>
        <a:p>
          <a:endParaRPr lang="en-US"/>
        </a:p>
      </dgm:t>
    </dgm:pt>
    <dgm:pt modelId="{F304D394-F25A-42A1-8A1E-C07ED5830654}" type="sibTrans" cxnId="{8DA0C3C3-D16F-4D3E-8D76-19764A1A21B1}">
      <dgm:prSet/>
      <dgm:spPr/>
      <dgm:t>
        <a:bodyPr/>
        <a:lstStyle/>
        <a:p>
          <a:endParaRPr lang="en-US"/>
        </a:p>
      </dgm:t>
    </dgm:pt>
    <dgm:pt modelId="{24484E6D-F0DC-4095-AF9D-9EE58E3B93AE}">
      <dgm:prSet/>
      <dgm:spPr/>
      <dgm:t>
        <a:bodyPr/>
        <a:lstStyle/>
        <a:p>
          <a:r>
            <a:rPr lang="en-US" b="0" i="0"/>
            <a:t>Limited Backward Compatibility</a:t>
          </a:r>
          <a:endParaRPr lang="en-US"/>
        </a:p>
      </dgm:t>
    </dgm:pt>
    <dgm:pt modelId="{953BAAB0-5F3C-4A29-BBBA-EA5E3BB26521}" type="parTrans" cxnId="{3987AA2B-1E9A-4A0B-A0C5-06C6097A58DF}">
      <dgm:prSet/>
      <dgm:spPr/>
      <dgm:t>
        <a:bodyPr/>
        <a:lstStyle/>
        <a:p>
          <a:endParaRPr lang="en-US"/>
        </a:p>
      </dgm:t>
    </dgm:pt>
    <dgm:pt modelId="{FA0FD7CE-0D70-4730-9068-AD43CBE1876E}" type="sibTrans" cxnId="{3987AA2B-1E9A-4A0B-A0C5-06C6097A58DF}">
      <dgm:prSet/>
      <dgm:spPr/>
      <dgm:t>
        <a:bodyPr/>
        <a:lstStyle/>
        <a:p>
          <a:endParaRPr lang="en-US"/>
        </a:p>
      </dgm:t>
    </dgm:pt>
    <dgm:pt modelId="{FD27EC32-6215-47AF-AF7C-5C1435A8B4C9}">
      <dgm:prSet/>
      <dgm:spPr/>
      <dgm:t>
        <a:bodyPr/>
        <a:lstStyle/>
        <a:p>
          <a:r>
            <a:rPr lang="en-US" b="0" i="0"/>
            <a:t>Data Integrity Challenges</a:t>
          </a:r>
          <a:endParaRPr lang="en-US"/>
        </a:p>
      </dgm:t>
    </dgm:pt>
    <dgm:pt modelId="{5A37518A-0FF0-4638-8337-8C87EBB83EDD}" type="parTrans" cxnId="{E638E21C-C69D-4F22-89E0-01016AED9DC4}">
      <dgm:prSet/>
      <dgm:spPr/>
      <dgm:t>
        <a:bodyPr/>
        <a:lstStyle/>
        <a:p>
          <a:endParaRPr lang="en-US"/>
        </a:p>
      </dgm:t>
    </dgm:pt>
    <dgm:pt modelId="{CCAFCAE9-1A1F-4186-954F-30D6A98FE18D}" type="sibTrans" cxnId="{E638E21C-C69D-4F22-89E0-01016AED9DC4}">
      <dgm:prSet/>
      <dgm:spPr/>
      <dgm:t>
        <a:bodyPr/>
        <a:lstStyle/>
        <a:p>
          <a:endParaRPr lang="en-US"/>
        </a:p>
      </dgm:t>
    </dgm:pt>
    <dgm:pt modelId="{92D424E2-3238-428D-BD33-D03686E88603}">
      <dgm:prSet/>
      <dgm:spPr/>
      <dgm:t>
        <a:bodyPr/>
        <a:lstStyle/>
        <a:p>
          <a:r>
            <a:rPr lang="en-US" b="0" i="0"/>
            <a:t>Scalability Issues</a:t>
          </a:r>
          <a:endParaRPr lang="en-US"/>
        </a:p>
      </dgm:t>
    </dgm:pt>
    <dgm:pt modelId="{220D0834-80EB-4301-AE99-A36836AD13E1}" type="parTrans" cxnId="{4CE087F4-677F-43BF-BBA3-CD8345E47880}">
      <dgm:prSet/>
      <dgm:spPr/>
      <dgm:t>
        <a:bodyPr/>
        <a:lstStyle/>
        <a:p>
          <a:endParaRPr lang="en-US"/>
        </a:p>
      </dgm:t>
    </dgm:pt>
    <dgm:pt modelId="{FF47F64A-6612-47D5-BAC1-F57A13300C7A}" type="sibTrans" cxnId="{4CE087F4-677F-43BF-BBA3-CD8345E47880}">
      <dgm:prSet/>
      <dgm:spPr/>
      <dgm:t>
        <a:bodyPr/>
        <a:lstStyle/>
        <a:p>
          <a:endParaRPr lang="en-US"/>
        </a:p>
      </dgm:t>
    </dgm:pt>
    <dgm:pt modelId="{08DB7CA4-9BD7-4B9E-930C-1E00A4536052}">
      <dgm:prSet/>
      <dgm:spPr/>
      <dgm:t>
        <a:bodyPr/>
        <a:lstStyle/>
        <a:p>
          <a:r>
            <a:rPr lang="en-US" b="0" i="0"/>
            <a:t>Increased Data Duplication</a:t>
          </a:r>
          <a:endParaRPr lang="en-US"/>
        </a:p>
      </dgm:t>
    </dgm:pt>
    <dgm:pt modelId="{0248D025-2AAE-4FBF-A4D3-E0201FF6A223}" type="parTrans" cxnId="{9DD157C4-0160-4D35-A83F-4F463E2DDEC7}">
      <dgm:prSet/>
      <dgm:spPr/>
      <dgm:t>
        <a:bodyPr/>
        <a:lstStyle/>
        <a:p>
          <a:endParaRPr lang="en-US"/>
        </a:p>
      </dgm:t>
    </dgm:pt>
    <dgm:pt modelId="{51D06E14-1CCD-4C70-9ED1-F212955E0B17}" type="sibTrans" cxnId="{9DD157C4-0160-4D35-A83F-4F463E2DDEC7}">
      <dgm:prSet/>
      <dgm:spPr/>
      <dgm:t>
        <a:bodyPr/>
        <a:lstStyle/>
        <a:p>
          <a:endParaRPr lang="en-US"/>
        </a:p>
      </dgm:t>
    </dgm:pt>
    <dgm:pt modelId="{8D26B9E2-D045-40AF-8918-BE27DC1C431E}" type="pres">
      <dgm:prSet presAssocID="{DA7F02CD-95FB-41EE-AB93-1C85305D21F7}" presName="linear" presStyleCnt="0">
        <dgm:presLayoutVars>
          <dgm:dir/>
          <dgm:animLvl val="lvl"/>
          <dgm:resizeHandles val="exact"/>
        </dgm:presLayoutVars>
      </dgm:prSet>
      <dgm:spPr/>
    </dgm:pt>
    <dgm:pt modelId="{152040F5-26F9-469E-8499-CD86DED638D3}" type="pres">
      <dgm:prSet presAssocID="{10579FD8-A9D1-48C8-A30F-4727897EE3B9}" presName="parentLin" presStyleCnt="0"/>
      <dgm:spPr/>
    </dgm:pt>
    <dgm:pt modelId="{19944E27-AE20-4223-A39E-7FB0A9DBC673}" type="pres">
      <dgm:prSet presAssocID="{10579FD8-A9D1-48C8-A30F-4727897EE3B9}" presName="parentLeftMargin" presStyleLbl="node1" presStyleIdx="0" presStyleCnt="5"/>
      <dgm:spPr/>
    </dgm:pt>
    <dgm:pt modelId="{D36D0D09-C3C4-40E8-961B-51C6159D3EC3}" type="pres">
      <dgm:prSet presAssocID="{10579FD8-A9D1-48C8-A30F-4727897EE3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B69962E-4F0A-4BFC-8C42-C50BC6C39B35}" type="pres">
      <dgm:prSet presAssocID="{10579FD8-A9D1-48C8-A30F-4727897EE3B9}" presName="negativeSpace" presStyleCnt="0"/>
      <dgm:spPr/>
    </dgm:pt>
    <dgm:pt modelId="{B3BF39D5-1166-49DD-B6A9-6ADF927920A2}" type="pres">
      <dgm:prSet presAssocID="{10579FD8-A9D1-48C8-A30F-4727897EE3B9}" presName="childText" presStyleLbl="conFgAcc1" presStyleIdx="0" presStyleCnt="5">
        <dgm:presLayoutVars>
          <dgm:bulletEnabled val="1"/>
        </dgm:presLayoutVars>
      </dgm:prSet>
      <dgm:spPr/>
    </dgm:pt>
    <dgm:pt modelId="{F3B6E972-68D3-4CFE-990F-F3C18EBF80CF}" type="pres">
      <dgm:prSet presAssocID="{F304D394-F25A-42A1-8A1E-C07ED5830654}" presName="spaceBetweenRectangles" presStyleCnt="0"/>
      <dgm:spPr/>
    </dgm:pt>
    <dgm:pt modelId="{0FFB3368-58D2-4046-925E-9B4AAB91934F}" type="pres">
      <dgm:prSet presAssocID="{24484E6D-F0DC-4095-AF9D-9EE58E3B93AE}" presName="parentLin" presStyleCnt="0"/>
      <dgm:spPr/>
    </dgm:pt>
    <dgm:pt modelId="{381B0208-02E8-41F5-A835-E4D9DC073735}" type="pres">
      <dgm:prSet presAssocID="{24484E6D-F0DC-4095-AF9D-9EE58E3B93AE}" presName="parentLeftMargin" presStyleLbl="node1" presStyleIdx="0" presStyleCnt="5"/>
      <dgm:spPr/>
    </dgm:pt>
    <dgm:pt modelId="{D6326982-69DD-46C4-8659-4FC0CF634858}" type="pres">
      <dgm:prSet presAssocID="{24484E6D-F0DC-4095-AF9D-9EE58E3B93A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251680-1A2A-4BC2-BAF6-BE6DD9C11C54}" type="pres">
      <dgm:prSet presAssocID="{24484E6D-F0DC-4095-AF9D-9EE58E3B93AE}" presName="negativeSpace" presStyleCnt="0"/>
      <dgm:spPr/>
    </dgm:pt>
    <dgm:pt modelId="{DF9B7C6B-64D0-44C3-910B-1AA9AFC93D5C}" type="pres">
      <dgm:prSet presAssocID="{24484E6D-F0DC-4095-AF9D-9EE58E3B93AE}" presName="childText" presStyleLbl="conFgAcc1" presStyleIdx="1" presStyleCnt="5">
        <dgm:presLayoutVars>
          <dgm:bulletEnabled val="1"/>
        </dgm:presLayoutVars>
      </dgm:prSet>
      <dgm:spPr/>
    </dgm:pt>
    <dgm:pt modelId="{656B8D78-0329-4A67-B8D2-716B01B7EE1C}" type="pres">
      <dgm:prSet presAssocID="{FA0FD7CE-0D70-4730-9068-AD43CBE1876E}" presName="spaceBetweenRectangles" presStyleCnt="0"/>
      <dgm:spPr/>
    </dgm:pt>
    <dgm:pt modelId="{4FD94657-CDF3-4BD6-9777-D74134358781}" type="pres">
      <dgm:prSet presAssocID="{FD27EC32-6215-47AF-AF7C-5C1435A8B4C9}" presName="parentLin" presStyleCnt="0"/>
      <dgm:spPr/>
    </dgm:pt>
    <dgm:pt modelId="{25C977D5-0167-4004-8F05-1E285BF0B67B}" type="pres">
      <dgm:prSet presAssocID="{FD27EC32-6215-47AF-AF7C-5C1435A8B4C9}" presName="parentLeftMargin" presStyleLbl="node1" presStyleIdx="1" presStyleCnt="5"/>
      <dgm:spPr/>
    </dgm:pt>
    <dgm:pt modelId="{E62AE905-3639-4C79-9D22-80D0911F501C}" type="pres">
      <dgm:prSet presAssocID="{FD27EC32-6215-47AF-AF7C-5C1435A8B4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ED1C889-6B02-4D27-98D8-DEE8D0F6C812}" type="pres">
      <dgm:prSet presAssocID="{FD27EC32-6215-47AF-AF7C-5C1435A8B4C9}" presName="negativeSpace" presStyleCnt="0"/>
      <dgm:spPr/>
    </dgm:pt>
    <dgm:pt modelId="{6A0622DD-4ADF-433E-ADD2-6C50603905AE}" type="pres">
      <dgm:prSet presAssocID="{FD27EC32-6215-47AF-AF7C-5C1435A8B4C9}" presName="childText" presStyleLbl="conFgAcc1" presStyleIdx="2" presStyleCnt="5">
        <dgm:presLayoutVars>
          <dgm:bulletEnabled val="1"/>
        </dgm:presLayoutVars>
      </dgm:prSet>
      <dgm:spPr/>
    </dgm:pt>
    <dgm:pt modelId="{0E5FF3DC-EC2A-476B-99BB-2DB4EF3E1A59}" type="pres">
      <dgm:prSet presAssocID="{CCAFCAE9-1A1F-4186-954F-30D6A98FE18D}" presName="spaceBetweenRectangles" presStyleCnt="0"/>
      <dgm:spPr/>
    </dgm:pt>
    <dgm:pt modelId="{D8C6C865-959F-4B0A-89BC-2549FFD761D3}" type="pres">
      <dgm:prSet presAssocID="{92D424E2-3238-428D-BD33-D03686E88603}" presName="parentLin" presStyleCnt="0"/>
      <dgm:spPr/>
    </dgm:pt>
    <dgm:pt modelId="{5C9D68AA-7902-4A43-ADB9-45E1A5955A5C}" type="pres">
      <dgm:prSet presAssocID="{92D424E2-3238-428D-BD33-D03686E88603}" presName="parentLeftMargin" presStyleLbl="node1" presStyleIdx="2" presStyleCnt="5"/>
      <dgm:spPr/>
    </dgm:pt>
    <dgm:pt modelId="{BD171401-4C8B-4C30-8ABC-E961BEAC734F}" type="pres">
      <dgm:prSet presAssocID="{92D424E2-3238-428D-BD33-D03686E886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9C379C1-F374-46EF-9BA1-7EC0A3141A00}" type="pres">
      <dgm:prSet presAssocID="{92D424E2-3238-428D-BD33-D03686E88603}" presName="negativeSpace" presStyleCnt="0"/>
      <dgm:spPr/>
    </dgm:pt>
    <dgm:pt modelId="{ED43C979-CA1D-4105-8E9E-F6D824C96680}" type="pres">
      <dgm:prSet presAssocID="{92D424E2-3238-428D-BD33-D03686E88603}" presName="childText" presStyleLbl="conFgAcc1" presStyleIdx="3" presStyleCnt="5">
        <dgm:presLayoutVars>
          <dgm:bulletEnabled val="1"/>
        </dgm:presLayoutVars>
      </dgm:prSet>
      <dgm:spPr/>
    </dgm:pt>
    <dgm:pt modelId="{0E62787B-BA41-496E-AC46-B29ECEFA95E4}" type="pres">
      <dgm:prSet presAssocID="{FF47F64A-6612-47D5-BAC1-F57A13300C7A}" presName="spaceBetweenRectangles" presStyleCnt="0"/>
      <dgm:spPr/>
    </dgm:pt>
    <dgm:pt modelId="{A25460F7-0683-423A-8E0B-734F47C9AC0C}" type="pres">
      <dgm:prSet presAssocID="{08DB7CA4-9BD7-4B9E-930C-1E00A4536052}" presName="parentLin" presStyleCnt="0"/>
      <dgm:spPr/>
    </dgm:pt>
    <dgm:pt modelId="{23319E47-B78A-48D6-AB0E-D1F8E6E7EC52}" type="pres">
      <dgm:prSet presAssocID="{08DB7CA4-9BD7-4B9E-930C-1E00A4536052}" presName="parentLeftMargin" presStyleLbl="node1" presStyleIdx="3" presStyleCnt="5"/>
      <dgm:spPr/>
    </dgm:pt>
    <dgm:pt modelId="{FA532BE7-6CF1-47EC-B6B4-0E417D710CA1}" type="pres">
      <dgm:prSet presAssocID="{08DB7CA4-9BD7-4B9E-930C-1E00A453605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C18C4ED-96D0-4104-8022-47387CA8F73B}" type="pres">
      <dgm:prSet presAssocID="{08DB7CA4-9BD7-4B9E-930C-1E00A4536052}" presName="negativeSpace" presStyleCnt="0"/>
      <dgm:spPr/>
    </dgm:pt>
    <dgm:pt modelId="{7192F0C7-E96F-4E62-85FE-3C5C7997AED0}" type="pres">
      <dgm:prSet presAssocID="{08DB7CA4-9BD7-4B9E-930C-1E00A453605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F5B4415-9954-49FB-8E48-2A61D7B1C24B}" type="presOf" srcId="{92D424E2-3238-428D-BD33-D03686E88603}" destId="{BD171401-4C8B-4C30-8ABC-E961BEAC734F}" srcOrd="1" destOrd="0" presId="urn:microsoft.com/office/officeart/2005/8/layout/list1"/>
    <dgm:cxn modelId="{162D1416-F93B-41CD-BC6E-B6407A3BB6BF}" type="presOf" srcId="{08DB7CA4-9BD7-4B9E-930C-1E00A4536052}" destId="{FA532BE7-6CF1-47EC-B6B4-0E417D710CA1}" srcOrd="1" destOrd="0" presId="urn:microsoft.com/office/officeart/2005/8/layout/list1"/>
    <dgm:cxn modelId="{E638E21C-C69D-4F22-89E0-01016AED9DC4}" srcId="{DA7F02CD-95FB-41EE-AB93-1C85305D21F7}" destId="{FD27EC32-6215-47AF-AF7C-5C1435A8B4C9}" srcOrd="2" destOrd="0" parTransId="{5A37518A-0FF0-4638-8337-8C87EBB83EDD}" sibTransId="{CCAFCAE9-1A1F-4186-954F-30D6A98FE18D}"/>
    <dgm:cxn modelId="{3987AA2B-1E9A-4A0B-A0C5-06C6097A58DF}" srcId="{DA7F02CD-95FB-41EE-AB93-1C85305D21F7}" destId="{24484E6D-F0DC-4095-AF9D-9EE58E3B93AE}" srcOrd="1" destOrd="0" parTransId="{953BAAB0-5F3C-4A29-BBBA-EA5E3BB26521}" sibTransId="{FA0FD7CE-0D70-4730-9068-AD43CBE1876E}"/>
    <dgm:cxn modelId="{B7B3D730-1D21-4AD4-9945-8EB974211A42}" type="presOf" srcId="{24484E6D-F0DC-4095-AF9D-9EE58E3B93AE}" destId="{381B0208-02E8-41F5-A835-E4D9DC073735}" srcOrd="0" destOrd="0" presId="urn:microsoft.com/office/officeart/2005/8/layout/list1"/>
    <dgm:cxn modelId="{85826C8A-06F8-44E8-B37B-659AC5A45BD5}" type="presOf" srcId="{FD27EC32-6215-47AF-AF7C-5C1435A8B4C9}" destId="{25C977D5-0167-4004-8F05-1E285BF0B67B}" srcOrd="0" destOrd="0" presId="urn:microsoft.com/office/officeart/2005/8/layout/list1"/>
    <dgm:cxn modelId="{FC994E90-E972-40AD-B697-1A0DAE3F9C4A}" type="presOf" srcId="{10579FD8-A9D1-48C8-A30F-4727897EE3B9}" destId="{D36D0D09-C3C4-40E8-961B-51C6159D3EC3}" srcOrd="1" destOrd="0" presId="urn:microsoft.com/office/officeart/2005/8/layout/list1"/>
    <dgm:cxn modelId="{C4E0F093-22EA-4D38-A8A8-22EED3F5DFA3}" type="presOf" srcId="{10579FD8-A9D1-48C8-A30F-4727897EE3B9}" destId="{19944E27-AE20-4223-A39E-7FB0A9DBC673}" srcOrd="0" destOrd="0" presId="urn:microsoft.com/office/officeart/2005/8/layout/list1"/>
    <dgm:cxn modelId="{150CCF9E-65D4-4ABC-9969-B905008C33CD}" type="presOf" srcId="{08DB7CA4-9BD7-4B9E-930C-1E00A4536052}" destId="{23319E47-B78A-48D6-AB0E-D1F8E6E7EC52}" srcOrd="0" destOrd="0" presId="urn:microsoft.com/office/officeart/2005/8/layout/list1"/>
    <dgm:cxn modelId="{8A464EB2-0875-4C58-A757-D3B015CE973D}" type="presOf" srcId="{24484E6D-F0DC-4095-AF9D-9EE58E3B93AE}" destId="{D6326982-69DD-46C4-8659-4FC0CF634858}" srcOrd="1" destOrd="0" presId="urn:microsoft.com/office/officeart/2005/8/layout/list1"/>
    <dgm:cxn modelId="{88DD94B8-7DD8-466D-8440-971AA6452DB4}" type="presOf" srcId="{DA7F02CD-95FB-41EE-AB93-1C85305D21F7}" destId="{8D26B9E2-D045-40AF-8918-BE27DC1C431E}" srcOrd="0" destOrd="0" presId="urn:microsoft.com/office/officeart/2005/8/layout/list1"/>
    <dgm:cxn modelId="{8DA0C3C3-D16F-4D3E-8D76-19764A1A21B1}" srcId="{DA7F02CD-95FB-41EE-AB93-1C85305D21F7}" destId="{10579FD8-A9D1-48C8-A30F-4727897EE3B9}" srcOrd="0" destOrd="0" parTransId="{CBECC3D1-96F6-450C-AFF4-741AF8F88C4B}" sibTransId="{F304D394-F25A-42A1-8A1E-C07ED5830654}"/>
    <dgm:cxn modelId="{9DD157C4-0160-4D35-A83F-4F463E2DDEC7}" srcId="{DA7F02CD-95FB-41EE-AB93-1C85305D21F7}" destId="{08DB7CA4-9BD7-4B9E-930C-1E00A4536052}" srcOrd="4" destOrd="0" parTransId="{0248D025-2AAE-4FBF-A4D3-E0201FF6A223}" sibTransId="{51D06E14-1CCD-4C70-9ED1-F212955E0B17}"/>
    <dgm:cxn modelId="{DBB730CD-AB4A-4993-8E9D-2A04EACB016B}" type="presOf" srcId="{FD27EC32-6215-47AF-AF7C-5C1435A8B4C9}" destId="{E62AE905-3639-4C79-9D22-80D0911F501C}" srcOrd="1" destOrd="0" presId="urn:microsoft.com/office/officeart/2005/8/layout/list1"/>
    <dgm:cxn modelId="{4CE087F4-677F-43BF-BBA3-CD8345E47880}" srcId="{DA7F02CD-95FB-41EE-AB93-1C85305D21F7}" destId="{92D424E2-3238-428D-BD33-D03686E88603}" srcOrd="3" destOrd="0" parTransId="{220D0834-80EB-4301-AE99-A36836AD13E1}" sibTransId="{FF47F64A-6612-47D5-BAC1-F57A13300C7A}"/>
    <dgm:cxn modelId="{B7C52BF5-0949-4C9E-A4C5-266BE097311F}" type="presOf" srcId="{92D424E2-3238-428D-BD33-D03686E88603}" destId="{5C9D68AA-7902-4A43-ADB9-45E1A5955A5C}" srcOrd="0" destOrd="0" presId="urn:microsoft.com/office/officeart/2005/8/layout/list1"/>
    <dgm:cxn modelId="{A4A637F8-D6E2-4813-8C99-70C7D4B0DF9C}" type="presParOf" srcId="{8D26B9E2-D045-40AF-8918-BE27DC1C431E}" destId="{152040F5-26F9-469E-8499-CD86DED638D3}" srcOrd="0" destOrd="0" presId="urn:microsoft.com/office/officeart/2005/8/layout/list1"/>
    <dgm:cxn modelId="{0F023E6E-CFD9-4FFA-8FBF-3A9E1BD8E043}" type="presParOf" srcId="{152040F5-26F9-469E-8499-CD86DED638D3}" destId="{19944E27-AE20-4223-A39E-7FB0A9DBC673}" srcOrd="0" destOrd="0" presId="urn:microsoft.com/office/officeart/2005/8/layout/list1"/>
    <dgm:cxn modelId="{1795C9CE-B7E1-44F8-AE48-0F06D5D3A3AF}" type="presParOf" srcId="{152040F5-26F9-469E-8499-CD86DED638D3}" destId="{D36D0D09-C3C4-40E8-961B-51C6159D3EC3}" srcOrd="1" destOrd="0" presId="urn:microsoft.com/office/officeart/2005/8/layout/list1"/>
    <dgm:cxn modelId="{166E7E1D-1A2D-400B-8A44-189778DE1207}" type="presParOf" srcId="{8D26B9E2-D045-40AF-8918-BE27DC1C431E}" destId="{8B69962E-4F0A-4BFC-8C42-C50BC6C39B35}" srcOrd="1" destOrd="0" presId="urn:microsoft.com/office/officeart/2005/8/layout/list1"/>
    <dgm:cxn modelId="{D05CD5AD-D578-4010-8EB6-43A4850EEFCA}" type="presParOf" srcId="{8D26B9E2-D045-40AF-8918-BE27DC1C431E}" destId="{B3BF39D5-1166-49DD-B6A9-6ADF927920A2}" srcOrd="2" destOrd="0" presId="urn:microsoft.com/office/officeart/2005/8/layout/list1"/>
    <dgm:cxn modelId="{5F344F1E-BF30-41D5-9D45-A698AB29CCA5}" type="presParOf" srcId="{8D26B9E2-D045-40AF-8918-BE27DC1C431E}" destId="{F3B6E972-68D3-4CFE-990F-F3C18EBF80CF}" srcOrd="3" destOrd="0" presId="urn:microsoft.com/office/officeart/2005/8/layout/list1"/>
    <dgm:cxn modelId="{F9989077-5B39-4EEF-AC6B-6126327EBADE}" type="presParOf" srcId="{8D26B9E2-D045-40AF-8918-BE27DC1C431E}" destId="{0FFB3368-58D2-4046-925E-9B4AAB91934F}" srcOrd="4" destOrd="0" presId="urn:microsoft.com/office/officeart/2005/8/layout/list1"/>
    <dgm:cxn modelId="{EB7656D4-587C-47CE-B50E-59ED4BAAB161}" type="presParOf" srcId="{0FFB3368-58D2-4046-925E-9B4AAB91934F}" destId="{381B0208-02E8-41F5-A835-E4D9DC073735}" srcOrd="0" destOrd="0" presId="urn:microsoft.com/office/officeart/2005/8/layout/list1"/>
    <dgm:cxn modelId="{6883C023-60EB-46DF-B5B8-E2F8C5036B95}" type="presParOf" srcId="{0FFB3368-58D2-4046-925E-9B4AAB91934F}" destId="{D6326982-69DD-46C4-8659-4FC0CF634858}" srcOrd="1" destOrd="0" presId="urn:microsoft.com/office/officeart/2005/8/layout/list1"/>
    <dgm:cxn modelId="{BAD23F9D-4A5E-4BE1-9CE5-FFBFD0A86455}" type="presParOf" srcId="{8D26B9E2-D045-40AF-8918-BE27DC1C431E}" destId="{19251680-1A2A-4BC2-BAF6-BE6DD9C11C54}" srcOrd="5" destOrd="0" presId="urn:microsoft.com/office/officeart/2005/8/layout/list1"/>
    <dgm:cxn modelId="{AB5A756A-2CD5-4C88-821B-4E9343C06552}" type="presParOf" srcId="{8D26B9E2-D045-40AF-8918-BE27DC1C431E}" destId="{DF9B7C6B-64D0-44C3-910B-1AA9AFC93D5C}" srcOrd="6" destOrd="0" presId="urn:microsoft.com/office/officeart/2005/8/layout/list1"/>
    <dgm:cxn modelId="{94450D1F-2503-43D0-A205-4726CB5CDB4F}" type="presParOf" srcId="{8D26B9E2-D045-40AF-8918-BE27DC1C431E}" destId="{656B8D78-0329-4A67-B8D2-716B01B7EE1C}" srcOrd="7" destOrd="0" presId="urn:microsoft.com/office/officeart/2005/8/layout/list1"/>
    <dgm:cxn modelId="{40DF6E0F-CB10-44B4-B455-284EE08F4635}" type="presParOf" srcId="{8D26B9E2-D045-40AF-8918-BE27DC1C431E}" destId="{4FD94657-CDF3-4BD6-9777-D74134358781}" srcOrd="8" destOrd="0" presId="urn:microsoft.com/office/officeart/2005/8/layout/list1"/>
    <dgm:cxn modelId="{E769339D-C76A-4094-9CF2-EE9E690EC7E5}" type="presParOf" srcId="{4FD94657-CDF3-4BD6-9777-D74134358781}" destId="{25C977D5-0167-4004-8F05-1E285BF0B67B}" srcOrd="0" destOrd="0" presId="urn:microsoft.com/office/officeart/2005/8/layout/list1"/>
    <dgm:cxn modelId="{A8528166-D8E6-4621-B1D6-3C2CE7FC3D3D}" type="presParOf" srcId="{4FD94657-CDF3-4BD6-9777-D74134358781}" destId="{E62AE905-3639-4C79-9D22-80D0911F501C}" srcOrd="1" destOrd="0" presId="urn:microsoft.com/office/officeart/2005/8/layout/list1"/>
    <dgm:cxn modelId="{C07169A9-17AD-4488-9341-B50E209F8EFD}" type="presParOf" srcId="{8D26B9E2-D045-40AF-8918-BE27DC1C431E}" destId="{8ED1C889-6B02-4D27-98D8-DEE8D0F6C812}" srcOrd="9" destOrd="0" presId="urn:microsoft.com/office/officeart/2005/8/layout/list1"/>
    <dgm:cxn modelId="{59C204B3-1648-4981-965D-8971B6B47E3E}" type="presParOf" srcId="{8D26B9E2-D045-40AF-8918-BE27DC1C431E}" destId="{6A0622DD-4ADF-433E-ADD2-6C50603905AE}" srcOrd="10" destOrd="0" presId="urn:microsoft.com/office/officeart/2005/8/layout/list1"/>
    <dgm:cxn modelId="{4ABBC474-8F2F-466C-90A4-EFCCC5FF63AA}" type="presParOf" srcId="{8D26B9E2-D045-40AF-8918-BE27DC1C431E}" destId="{0E5FF3DC-EC2A-476B-99BB-2DB4EF3E1A59}" srcOrd="11" destOrd="0" presId="urn:microsoft.com/office/officeart/2005/8/layout/list1"/>
    <dgm:cxn modelId="{480DAE7C-94A5-496D-917B-13C535FBFFFF}" type="presParOf" srcId="{8D26B9E2-D045-40AF-8918-BE27DC1C431E}" destId="{D8C6C865-959F-4B0A-89BC-2549FFD761D3}" srcOrd="12" destOrd="0" presId="urn:microsoft.com/office/officeart/2005/8/layout/list1"/>
    <dgm:cxn modelId="{9A70AA77-C81F-4891-8D17-FA20A4D1B61D}" type="presParOf" srcId="{D8C6C865-959F-4B0A-89BC-2549FFD761D3}" destId="{5C9D68AA-7902-4A43-ADB9-45E1A5955A5C}" srcOrd="0" destOrd="0" presId="urn:microsoft.com/office/officeart/2005/8/layout/list1"/>
    <dgm:cxn modelId="{2E36E4BF-4F5D-4949-91E7-E2ABA697694E}" type="presParOf" srcId="{D8C6C865-959F-4B0A-89BC-2549FFD761D3}" destId="{BD171401-4C8B-4C30-8ABC-E961BEAC734F}" srcOrd="1" destOrd="0" presId="urn:microsoft.com/office/officeart/2005/8/layout/list1"/>
    <dgm:cxn modelId="{F3D5260E-50EB-4A54-BD60-9B50646F99F6}" type="presParOf" srcId="{8D26B9E2-D045-40AF-8918-BE27DC1C431E}" destId="{A9C379C1-F374-46EF-9BA1-7EC0A3141A00}" srcOrd="13" destOrd="0" presId="urn:microsoft.com/office/officeart/2005/8/layout/list1"/>
    <dgm:cxn modelId="{C0944F07-786C-440D-97A1-D15205A804C5}" type="presParOf" srcId="{8D26B9E2-D045-40AF-8918-BE27DC1C431E}" destId="{ED43C979-CA1D-4105-8E9E-F6D824C96680}" srcOrd="14" destOrd="0" presId="urn:microsoft.com/office/officeart/2005/8/layout/list1"/>
    <dgm:cxn modelId="{F6D2835A-2938-4559-9C03-98AB43541D7D}" type="presParOf" srcId="{8D26B9E2-D045-40AF-8918-BE27DC1C431E}" destId="{0E62787B-BA41-496E-AC46-B29ECEFA95E4}" srcOrd="15" destOrd="0" presId="urn:microsoft.com/office/officeart/2005/8/layout/list1"/>
    <dgm:cxn modelId="{8CFCF4A0-2C62-4B3E-B86D-6609E4076F80}" type="presParOf" srcId="{8D26B9E2-D045-40AF-8918-BE27DC1C431E}" destId="{A25460F7-0683-423A-8E0B-734F47C9AC0C}" srcOrd="16" destOrd="0" presId="urn:microsoft.com/office/officeart/2005/8/layout/list1"/>
    <dgm:cxn modelId="{BB2369F9-9908-4D49-90C6-52C4321760A6}" type="presParOf" srcId="{A25460F7-0683-423A-8E0B-734F47C9AC0C}" destId="{23319E47-B78A-48D6-AB0E-D1F8E6E7EC52}" srcOrd="0" destOrd="0" presId="urn:microsoft.com/office/officeart/2005/8/layout/list1"/>
    <dgm:cxn modelId="{9A5839D6-BDD6-432F-826F-7B131E2BFE2D}" type="presParOf" srcId="{A25460F7-0683-423A-8E0B-734F47C9AC0C}" destId="{FA532BE7-6CF1-47EC-B6B4-0E417D710CA1}" srcOrd="1" destOrd="0" presId="urn:microsoft.com/office/officeart/2005/8/layout/list1"/>
    <dgm:cxn modelId="{3A02401D-FD23-4024-8AA8-71C6154E01F0}" type="presParOf" srcId="{8D26B9E2-D045-40AF-8918-BE27DC1C431E}" destId="{6C18C4ED-96D0-4104-8022-47387CA8F73B}" srcOrd="17" destOrd="0" presId="urn:microsoft.com/office/officeart/2005/8/layout/list1"/>
    <dgm:cxn modelId="{EE4B5CE4-05F3-4A0D-9D0B-135EA00DA7A1}" type="presParOf" srcId="{8D26B9E2-D045-40AF-8918-BE27DC1C431E}" destId="{7192F0C7-E96F-4E62-85FE-3C5C7997AED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9D7D433-888F-40C0-916E-05BBD531E4C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776576-4BC0-4CAC-B3B1-819A43E4CF0B}">
      <dgm:prSet/>
      <dgm:spPr/>
      <dgm:t>
        <a:bodyPr/>
        <a:lstStyle/>
        <a:p>
          <a:r>
            <a:rPr lang="en-US" b="0" i="0"/>
            <a:t>Batch processing</a:t>
          </a:r>
          <a:endParaRPr lang="en-US"/>
        </a:p>
      </dgm:t>
    </dgm:pt>
    <dgm:pt modelId="{F6867D13-8789-4D18-9786-3A272F47156A}" type="parTrans" cxnId="{F3C66607-6F4B-4D4B-8EA6-C412AD222281}">
      <dgm:prSet/>
      <dgm:spPr/>
      <dgm:t>
        <a:bodyPr/>
        <a:lstStyle/>
        <a:p>
          <a:endParaRPr lang="en-US"/>
        </a:p>
      </dgm:t>
    </dgm:pt>
    <dgm:pt modelId="{F6EAF5B9-EF38-4937-BBD2-2F3DF85A9E86}" type="sibTrans" cxnId="{F3C66607-6F4B-4D4B-8EA6-C412AD222281}">
      <dgm:prSet/>
      <dgm:spPr/>
      <dgm:t>
        <a:bodyPr/>
        <a:lstStyle/>
        <a:p>
          <a:endParaRPr lang="en-US"/>
        </a:p>
      </dgm:t>
    </dgm:pt>
    <dgm:pt modelId="{828F149A-DA0D-4E62-8155-0BFC2B5564EB}">
      <dgm:prSet/>
      <dgm:spPr/>
      <dgm:t>
        <a:bodyPr/>
        <a:lstStyle/>
        <a:p>
          <a:r>
            <a:rPr lang="en-US" b="0" i="0"/>
            <a:t>Update and delete capture</a:t>
          </a:r>
          <a:endParaRPr lang="en-US"/>
        </a:p>
      </dgm:t>
    </dgm:pt>
    <dgm:pt modelId="{0137C006-172D-401B-AE4E-7FEA2005F36D}" type="parTrans" cxnId="{D9E11C95-6A5A-4564-A6C2-2B03637CEBC1}">
      <dgm:prSet/>
      <dgm:spPr/>
      <dgm:t>
        <a:bodyPr/>
        <a:lstStyle/>
        <a:p>
          <a:endParaRPr lang="en-US"/>
        </a:p>
      </dgm:t>
    </dgm:pt>
    <dgm:pt modelId="{51C39896-0C2D-4AF0-B6B3-C0B2C6FA87B2}" type="sibTrans" cxnId="{D9E11C95-6A5A-4564-A6C2-2B03637CEBC1}">
      <dgm:prSet/>
      <dgm:spPr/>
      <dgm:t>
        <a:bodyPr/>
        <a:lstStyle/>
        <a:p>
          <a:endParaRPr lang="en-US"/>
        </a:p>
      </dgm:t>
    </dgm:pt>
    <dgm:pt modelId="{CD5F307E-D2E6-47BB-B362-9D3F2E8E2C87}">
      <dgm:prSet/>
      <dgm:spPr/>
      <dgm:t>
        <a:bodyPr/>
        <a:lstStyle/>
        <a:p>
          <a:r>
            <a:rPr lang="en-US" b="0" i="0"/>
            <a:t>Load on source database</a:t>
          </a:r>
          <a:endParaRPr lang="en-US"/>
        </a:p>
      </dgm:t>
    </dgm:pt>
    <dgm:pt modelId="{BDCA6C89-04D0-4828-AE64-34736FAC3639}" type="parTrans" cxnId="{A1214D3E-C2BC-4C20-9E99-0469F1271ECE}">
      <dgm:prSet/>
      <dgm:spPr/>
      <dgm:t>
        <a:bodyPr/>
        <a:lstStyle/>
        <a:p>
          <a:endParaRPr lang="en-US"/>
        </a:p>
      </dgm:t>
    </dgm:pt>
    <dgm:pt modelId="{05CFE5FA-D0B7-4BC3-94E5-5CE949613898}" type="sibTrans" cxnId="{A1214D3E-C2BC-4C20-9E99-0469F1271ECE}">
      <dgm:prSet/>
      <dgm:spPr/>
      <dgm:t>
        <a:bodyPr/>
        <a:lstStyle/>
        <a:p>
          <a:endParaRPr lang="en-US"/>
        </a:p>
      </dgm:t>
    </dgm:pt>
    <dgm:pt modelId="{5CAE80A1-FEFA-45E6-8B11-8B51A682D449}" type="pres">
      <dgm:prSet presAssocID="{39D7D433-888F-40C0-916E-05BBD531E4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EC4F21-B1EE-46C5-B0D3-D0BB9D2DD856}" type="pres">
      <dgm:prSet presAssocID="{44776576-4BC0-4CAC-B3B1-819A43E4CF0B}" presName="hierRoot1" presStyleCnt="0"/>
      <dgm:spPr/>
    </dgm:pt>
    <dgm:pt modelId="{008E0AF1-657A-493D-935D-FA68D1FD43F8}" type="pres">
      <dgm:prSet presAssocID="{44776576-4BC0-4CAC-B3B1-819A43E4CF0B}" presName="composite" presStyleCnt="0"/>
      <dgm:spPr/>
    </dgm:pt>
    <dgm:pt modelId="{FAB13B99-9650-4799-8862-8583069430E8}" type="pres">
      <dgm:prSet presAssocID="{44776576-4BC0-4CAC-B3B1-819A43E4CF0B}" presName="background" presStyleLbl="node0" presStyleIdx="0" presStyleCnt="3"/>
      <dgm:spPr/>
    </dgm:pt>
    <dgm:pt modelId="{F374B027-AF62-4F7E-99D8-2563426193BC}" type="pres">
      <dgm:prSet presAssocID="{44776576-4BC0-4CAC-B3B1-819A43E4CF0B}" presName="text" presStyleLbl="fgAcc0" presStyleIdx="0" presStyleCnt="3">
        <dgm:presLayoutVars>
          <dgm:chPref val="3"/>
        </dgm:presLayoutVars>
      </dgm:prSet>
      <dgm:spPr/>
    </dgm:pt>
    <dgm:pt modelId="{21A87E9D-3F22-4F10-A385-F86B5A408B8F}" type="pres">
      <dgm:prSet presAssocID="{44776576-4BC0-4CAC-B3B1-819A43E4CF0B}" presName="hierChild2" presStyleCnt="0"/>
      <dgm:spPr/>
    </dgm:pt>
    <dgm:pt modelId="{6D7D2C63-A8AB-47AE-ACF8-6500F7DCE0EF}" type="pres">
      <dgm:prSet presAssocID="{828F149A-DA0D-4E62-8155-0BFC2B5564EB}" presName="hierRoot1" presStyleCnt="0"/>
      <dgm:spPr/>
    </dgm:pt>
    <dgm:pt modelId="{235166C9-C906-4026-9795-D4E63918E655}" type="pres">
      <dgm:prSet presAssocID="{828F149A-DA0D-4E62-8155-0BFC2B5564EB}" presName="composite" presStyleCnt="0"/>
      <dgm:spPr/>
    </dgm:pt>
    <dgm:pt modelId="{CAFFDCBA-51EC-4C27-A6FA-28E7BBC4B985}" type="pres">
      <dgm:prSet presAssocID="{828F149A-DA0D-4E62-8155-0BFC2B5564EB}" presName="background" presStyleLbl="node0" presStyleIdx="1" presStyleCnt="3"/>
      <dgm:spPr/>
    </dgm:pt>
    <dgm:pt modelId="{542D187C-5A13-4584-8E43-2C747056FCE0}" type="pres">
      <dgm:prSet presAssocID="{828F149A-DA0D-4E62-8155-0BFC2B5564EB}" presName="text" presStyleLbl="fgAcc0" presStyleIdx="1" presStyleCnt="3">
        <dgm:presLayoutVars>
          <dgm:chPref val="3"/>
        </dgm:presLayoutVars>
      </dgm:prSet>
      <dgm:spPr/>
    </dgm:pt>
    <dgm:pt modelId="{7AB4EDD0-61EF-423F-A76B-C34B8562940E}" type="pres">
      <dgm:prSet presAssocID="{828F149A-DA0D-4E62-8155-0BFC2B5564EB}" presName="hierChild2" presStyleCnt="0"/>
      <dgm:spPr/>
    </dgm:pt>
    <dgm:pt modelId="{078F04B5-2E5C-414C-9AFE-6D4FDCDCC11F}" type="pres">
      <dgm:prSet presAssocID="{CD5F307E-D2E6-47BB-B362-9D3F2E8E2C87}" presName="hierRoot1" presStyleCnt="0"/>
      <dgm:spPr/>
    </dgm:pt>
    <dgm:pt modelId="{521DE5FB-4076-48F9-94AC-F5588241C1E5}" type="pres">
      <dgm:prSet presAssocID="{CD5F307E-D2E6-47BB-B362-9D3F2E8E2C87}" presName="composite" presStyleCnt="0"/>
      <dgm:spPr/>
    </dgm:pt>
    <dgm:pt modelId="{D7102C57-8B2D-4A8C-A77F-5958A29042D9}" type="pres">
      <dgm:prSet presAssocID="{CD5F307E-D2E6-47BB-B362-9D3F2E8E2C87}" presName="background" presStyleLbl="node0" presStyleIdx="2" presStyleCnt="3"/>
      <dgm:spPr/>
    </dgm:pt>
    <dgm:pt modelId="{3A62616A-71E2-4ED2-952A-D6EE906136FC}" type="pres">
      <dgm:prSet presAssocID="{CD5F307E-D2E6-47BB-B362-9D3F2E8E2C87}" presName="text" presStyleLbl="fgAcc0" presStyleIdx="2" presStyleCnt="3">
        <dgm:presLayoutVars>
          <dgm:chPref val="3"/>
        </dgm:presLayoutVars>
      </dgm:prSet>
      <dgm:spPr/>
    </dgm:pt>
    <dgm:pt modelId="{77BF65EC-AAF3-45E1-9000-6C66BC84E38F}" type="pres">
      <dgm:prSet presAssocID="{CD5F307E-D2E6-47BB-B362-9D3F2E8E2C87}" presName="hierChild2" presStyleCnt="0"/>
      <dgm:spPr/>
    </dgm:pt>
  </dgm:ptLst>
  <dgm:cxnLst>
    <dgm:cxn modelId="{F3C66607-6F4B-4D4B-8EA6-C412AD222281}" srcId="{39D7D433-888F-40C0-916E-05BBD531E4C8}" destId="{44776576-4BC0-4CAC-B3B1-819A43E4CF0B}" srcOrd="0" destOrd="0" parTransId="{F6867D13-8789-4D18-9786-3A272F47156A}" sibTransId="{F6EAF5B9-EF38-4937-BBD2-2F3DF85A9E86}"/>
    <dgm:cxn modelId="{8351593B-995D-46CA-896B-2AFDDA58CE18}" type="presOf" srcId="{44776576-4BC0-4CAC-B3B1-819A43E4CF0B}" destId="{F374B027-AF62-4F7E-99D8-2563426193BC}" srcOrd="0" destOrd="0" presId="urn:microsoft.com/office/officeart/2005/8/layout/hierarchy1"/>
    <dgm:cxn modelId="{A1214D3E-C2BC-4C20-9E99-0469F1271ECE}" srcId="{39D7D433-888F-40C0-916E-05BBD531E4C8}" destId="{CD5F307E-D2E6-47BB-B362-9D3F2E8E2C87}" srcOrd="2" destOrd="0" parTransId="{BDCA6C89-04D0-4828-AE64-34736FAC3639}" sibTransId="{05CFE5FA-D0B7-4BC3-94E5-5CE949613898}"/>
    <dgm:cxn modelId="{D23CF542-E0C4-40A3-BBC6-B32A19E29207}" type="presOf" srcId="{CD5F307E-D2E6-47BB-B362-9D3F2E8E2C87}" destId="{3A62616A-71E2-4ED2-952A-D6EE906136FC}" srcOrd="0" destOrd="0" presId="urn:microsoft.com/office/officeart/2005/8/layout/hierarchy1"/>
    <dgm:cxn modelId="{49A1807F-EB63-423C-83B3-9B9A2CD8B150}" type="presOf" srcId="{828F149A-DA0D-4E62-8155-0BFC2B5564EB}" destId="{542D187C-5A13-4584-8E43-2C747056FCE0}" srcOrd="0" destOrd="0" presId="urn:microsoft.com/office/officeart/2005/8/layout/hierarchy1"/>
    <dgm:cxn modelId="{D9E11C95-6A5A-4564-A6C2-2B03637CEBC1}" srcId="{39D7D433-888F-40C0-916E-05BBD531E4C8}" destId="{828F149A-DA0D-4E62-8155-0BFC2B5564EB}" srcOrd="1" destOrd="0" parTransId="{0137C006-172D-401B-AE4E-7FEA2005F36D}" sibTransId="{51C39896-0C2D-4AF0-B6B3-C0B2C6FA87B2}"/>
    <dgm:cxn modelId="{483C3FA5-F21F-4839-9233-910398D4AC72}" type="presOf" srcId="{39D7D433-888F-40C0-916E-05BBD531E4C8}" destId="{5CAE80A1-FEFA-45E6-8B11-8B51A682D449}" srcOrd="0" destOrd="0" presId="urn:microsoft.com/office/officeart/2005/8/layout/hierarchy1"/>
    <dgm:cxn modelId="{7067E0AA-A655-485B-9687-2C6020A2E5C2}" type="presParOf" srcId="{5CAE80A1-FEFA-45E6-8B11-8B51A682D449}" destId="{43EC4F21-B1EE-46C5-B0D3-D0BB9D2DD856}" srcOrd="0" destOrd="0" presId="urn:microsoft.com/office/officeart/2005/8/layout/hierarchy1"/>
    <dgm:cxn modelId="{60A7F545-3DE1-44FF-BD67-97F42C42D809}" type="presParOf" srcId="{43EC4F21-B1EE-46C5-B0D3-D0BB9D2DD856}" destId="{008E0AF1-657A-493D-935D-FA68D1FD43F8}" srcOrd="0" destOrd="0" presId="urn:microsoft.com/office/officeart/2005/8/layout/hierarchy1"/>
    <dgm:cxn modelId="{51C4BA13-DB6F-411D-8AC0-C837676AD8A4}" type="presParOf" srcId="{008E0AF1-657A-493D-935D-FA68D1FD43F8}" destId="{FAB13B99-9650-4799-8862-8583069430E8}" srcOrd="0" destOrd="0" presId="urn:microsoft.com/office/officeart/2005/8/layout/hierarchy1"/>
    <dgm:cxn modelId="{F35D14E8-7BB5-48E3-88D6-C19DC2E73E1D}" type="presParOf" srcId="{008E0AF1-657A-493D-935D-FA68D1FD43F8}" destId="{F374B027-AF62-4F7E-99D8-2563426193BC}" srcOrd="1" destOrd="0" presId="urn:microsoft.com/office/officeart/2005/8/layout/hierarchy1"/>
    <dgm:cxn modelId="{A6B6B4A9-EEF6-48D0-8EE7-6862C4FE4053}" type="presParOf" srcId="{43EC4F21-B1EE-46C5-B0D3-D0BB9D2DD856}" destId="{21A87E9D-3F22-4F10-A385-F86B5A408B8F}" srcOrd="1" destOrd="0" presId="urn:microsoft.com/office/officeart/2005/8/layout/hierarchy1"/>
    <dgm:cxn modelId="{82D2777A-BF01-4461-9D6D-A2B8AAEC90FE}" type="presParOf" srcId="{5CAE80A1-FEFA-45E6-8B11-8B51A682D449}" destId="{6D7D2C63-A8AB-47AE-ACF8-6500F7DCE0EF}" srcOrd="1" destOrd="0" presId="urn:microsoft.com/office/officeart/2005/8/layout/hierarchy1"/>
    <dgm:cxn modelId="{B77F9449-1626-4AF1-8D4E-B131B8ABD617}" type="presParOf" srcId="{6D7D2C63-A8AB-47AE-ACF8-6500F7DCE0EF}" destId="{235166C9-C906-4026-9795-D4E63918E655}" srcOrd="0" destOrd="0" presId="urn:microsoft.com/office/officeart/2005/8/layout/hierarchy1"/>
    <dgm:cxn modelId="{7DCB196B-2409-4C81-B5AB-C501AF4CCBB2}" type="presParOf" srcId="{235166C9-C906-4026-9795-D4E63918E655}" destId="{CAFFDCBA-51EC-4C27-A6FA-28E7BBC4B985}" srcOrd="0" destOrd="0" presId="urn:microsoft.com/office/officeart/2005/8/layout/hierarchy1"/>
    <dgm:cxn modelId="{5F122B9F-B1EF-4631-9CDE-A64F2BA7DF35}" type="presParOf" srcId="{235166C9-C906-4026-9795-D4E63918E655}" destId="{542D187C-5A13-4584-8E43-2C747056FCE0}" srcOrd="1" destOrd="0" presId="urn:microsoft.com/office/officeart/2005/8/layout/hierarchy1"/>
    <dgm:cxn modelId="{6D0B04AA-050A-41A8-8C8C-F04256021C27}" type="presParOf" srcId="{6D7D2C63-A8AB-47AE-ACF8-6500F7DCE0EF}" destId="{7AB4EDD0-61EF-423F-A76B-C34B8562940E}" srcOrd="1" destOrd="0" presId="urn:microsoft.com/office/officeart/2005/8/layout/hierarchy1"/>
    <dgm:cxn modelId="{F84C0646-3459-467A-BBB4-CFE93764BA26}" type="presParOf" srcId="{5CAE80A1-FEFA-45E6-8B11-8B51A682D449}" destId="{078F04B5-2E5C-414C-9AFE-6D4FDCDCC11F}" srcOrd="2" destOrd="0" presId="urn:microsoft.com/office/officeart/2005/8/layout/hierarchy1"/>
    <dgm:cxn modelId="{8AB98175-7131-45CE-81E5-C1FB7E4E120B}" type="presParOf" srcId="{078F04B5-2E5C-414C-9AFE-6D4FDCDCC11F}" destId="{521DE5FB-4076-48F9-94AC-F5588241C1E5}" srcOrd="0" destOrd="0" presId="urn:microsoft.com/office/officeart/2005/8/layout/hierarchy1"/>
    <dgm:cxn modelId="{0269F2A8-CB05-4712-BC45-A11501AC37CB}" type="presParOf" srcId="{521DE5FB-4076-48F9-94AC-F5588241C1E5}" destId="{D7102C57-8B2D-4A8C-A77F-5958A29042D9}" srcOrd="0" destOrd="0" presId="urn:microsoft.com/office/officeart/2005/8/layout/hierarchy1"/>
    <dgm:cxn modelId="{304016A2-CF38-481D-B73B-163097F64E3B}" type="presParOf" srcId="{521DE5FB-4076-48F9-94AC-F5588241C1E5}" destId="{3A62616A-71E2-4ED2-952A-D6EE906136FC}" srcOrd="1" destOrd="0" presId="urn:microsoft.com/office/officeart/2005/8/layout/hierarchy1"/>
    <dgm:cxn modelId="{8B7BB740-6CB8-43CA-8AEE-3E222D326582}" type="presParOf" srcId="{078F04B5-2E5C-414C-9AFE-6D4FDCDCC11F}" destId="{77BF65EC-AAF3-45E1-9000-6C66BC84E3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7E938B8-7CA3-42CB-BD58-649D7E17DE8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33CD49-462D-4E8E-A60D-82F3BA67323F}">
      <dgm:prSet/>
      <dgm:spPr/>
      <dgm:t>
        <a:bodyPr/>
        <a:lstStyle/>
        <a:p>
          <a:r>
            <a:rPr lang="en-US"/>
            <a:t>Real-time Data Integration </a:t>
          </a:r>
        </a:p>
      </dgm:t>
    </dgm:pt>
    <dgm:pt modelId="{CA407F9A-D018-4320-9C53-B2B6D4D3C602}" type="parTrans" cxnId="{A4AA4FBF-28B9-4170-86DD-152EA94C1919}">
      <dgm:prSet/>
      <dgm:spPr/>
      <dgm:t>
        <a:bodyPr/>
        <a:lstStyle/>
        <a:p>
          <a:endParaRPr lang="en-US"/>
        </a:p>
      </dgm:t>
    </dgm:pt>
    <dgm:pt modelId="{8C56572A-D479-4B92-A964-74437E0F0525}" type="sibTrans" cxnId="{A4AA4FBF-28B9-4170-86DD-152EA94C1919}">
      <dgm:prSet/>
      <dgm:spPr/>
      <dgm:t>
        <a:bodyPr/>
        <a:lstStyle/>
        <a:p>
          <a:endParaRPr lang="en-US"/>
        </a:p>
      </dgm:t>
    </dgm:pt>
    <dgm:pt modelId="{D004D62F-7264-400A-8E04-2574DF780A24}">
      <dgm:prSet/>
      <dgm:spPr/>
      <dgm:t>
        <a:bodyPr/>
        <a:lstStyle/>
        <a:p>
          <a:r>
            <a:rPr lang="en-US"/>
            <a:t>Data Synchronization </a:t>
          </a:r>
        </a:p>
      </dgm:t>
    </dgm:pt>
    <dgm:pt modelId="{F39CFEBF-73B9-4594-85D1-91E534839E80}" type="parTrans" cxnId="{6AD74259-7486-468A-BA50-F3F02372AE4D}">
      <dgm:prSet/>
      <dgm:spPr/>
      <dgm:t>
        <a:bodyPr/>
        <a:lstStyle/>
        <a:p>
          <a:endParaRPr lang="en-US"/>
        </a:p>
      </dgm:t>
    </dgm:pt>
    <dgm:pt modelId="{AEE14915-FFCC-4167-9EB5-E06F1B3327C7}" type="sibTrans" cxnId="{6AD74259-7486-468A-BA50-F3F02372AE4D}">
      <dgm:prSet/>
      <dgm:spPr/>
      <dgm:t>
        <a:bodyPr/>
        <a:lstStyle/>
        <a:p>
          <a:endParaRPr lang="en-US"/>
        </a:p>
      </dgm:t>
    </dgm:pt>
    <dgm:pt modelId="{92F9BE59-E9E2-4A60-8F3E-CA3A23EDD2CF}">
      <dgm:prSet/>
      <dgm:spPr/>
      <dgm:t>
        <a:bodyPr/>
        <a:lstStyle/>
        <a:p>
          <a:r>
            <a:rPr lang="en-US"/>
            <a:t>Auditing and Compliance </a:t>
          </a:r>
        </a:p>
      </dgm:t>
    </dgm:pt>
    <dgm:pt modelId="{54E65352-7801-476D-BAB6-836B7DAFA12E}" type="parTrans" cxnId="{53A18984-30A2-411A-96C1-FB79EC9DC071}">
      <dgm:prSet/>
      <dgm:spPr/>
      <dgm:t>
        <a:bodyPr/>
        <a:lstStyle/>
        <a:p>
          <a:endParaRPr lang="en-US"/>
        </a:p>
      </dgm:t>
    </dgm:pt>
    <dgm:pt modelId="{9D1214C1-7B02-49D1-94C0-52FB015C7B1C}" type="sibTrans" cxnId="{53A18984-30A2-411A-96C1-FB79EC9DC071}">
      <dgm:prSet/>
      <dgm:spPr/>
      <dgm:t>
        <a:bodyPr/>
        <a:lstStyle/>
        <a:p>
          <a:endParaRPr lang="en-US"/>
        </a:p>
      </dgm:t>
    </dgm:pt>
    <dgm:pt modelId="{D44E4696-34AB-40BE-A54E-D260F3476F7C}" type="pres">
      <dgm:prSet presAssocID="{57E938B8-7CA3-42CB-BD58-649D7E17DE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710A40-A5DE-4B24-86EF-2C2C9B0BAA6A}" type="pres">
      <dgm:prSet presAssocID="{DA33CD49-462D-4E8E-A60D-82F3BA67323F}" presName="hierRoot1" presStyleCnt="0"/>
      <dgm:spPr/>
    </dgm:pt>
    <dgm:pt modelId="{75DD08EB-6B02-4303-BC33-3F1CD14381B9}" type="pres">
      <dgm:prSet presAssocID="{DA33CD49-462D-4E8E-A60D-82F3BA67323F}" presName="composite" presStyleCnt="0"/>
      <dgm:spPr/>
    </dgm:pt>
    <dgm:pt modelId="{13876F30-B927-486F-8250-164944792666}" type="pres">
      <dgm:prSet presAssocID="{DA33CD49-462D-4E8E-A60D-82F3BA67323F}" presName="background" presStyleLbl="node0" presStyleIdx="0" presStyleCnt="3"/>
      <dgm:spPr/>
    </dgm:pt>
    <dgm:pt modelId="{937B7BE6-3496-4F21-BCAF-B69F31844560}" type="pres">
      <dgm:prSet presAssocID="{DA33CD49-462D-4E8E-A60D-82F3BA67323F}" presName="text" presStyleLbl="fgAcc0" presStyleIdx="0" presStyleCnt="3">
        <dgm:presLayoutVars>
          <dgm:chPref val="3"/>
        </dgm:presLayoutVars>
      </dgm:prSet>
      <dgm:spPr/>
    </dgm:pt>
    <dgm:pt modelId="{5E91CFF3-CF8A-4B41-BB3D-B4928F0DAA0C}" type="pres">
      <dgm:prSet presAssocID="{DA33CD49-462D-4E8E-A60D-82F3BA67323F}" presName="hierChild2" presStyleCnt="0"/>
      <dgm:spPr/>
    </dgm:pt>
    <dgm:pt modelId="{187F9D1F-C064-48D2-AAD5-E3D7F0BEAEBC}" type="pres">
      <dgm:prSet presAssocID="{D004D62F-7264-400A-8E04-2574DF780A24}" presName="hierRoot1" presStyleCnt="0"/>
      <dgm:spPr/>
    </dgm:pt>
    <dgm:pt modelId="{BEA20ACD-A6E2-470E-9717-2846272805BB}" type="pres">
      <dgm:prSet presAssocID="{D004D62F-7264-400A-8E04-2574DF780A24}" presName="composite" presStyleCnt="0"/>
      <dgm:spPr/>
    </dgm:pt>
    <dgm:pt modelId="{7BC0E518-7767-45D7-BDDB-05D70680965C}" type="pres">
      <dgm:prSet presAssocID="{D004D62F-7264-400A-8E04-2574DF780A24}" presName="background" presStyleLbl="node0" presStyleIdx="1" presStyleCnt="3"/>
      <dgm:spPr/>
    </dgm:pt>
    <dgm:pt modelId="{87E6D9EA-93B0-41C5-B84D-CC9879A78031}" type="pres">
      <dgm:prSet presAssocID="{D004D62F-7264-400A-8E04-2574DF780A24}" presName="text" presStyleLbl="fgAcc0" presStyleIdx="1" presStyleCnt="3">
        <dgm:presLayoutVars>
          <dgm:chPref val="3"/>
        </dgm:presLayoutVars>
      </dgm:prSet>
      <dgm:spPr/>
    </dgm:pt>
    <dgm:pt modelId="{17F29E88-6F06-4EA0-BB81-A1BBF7E734BF}" type="pres">
      <dgm:prSet presAssocID="{D004D62F-7264-400A-8E04-2574DF780A24}" presName="hierChild2" presStyleCnt="0"/>
      <dgm:spPr/>
    </dgm:pt>
    <dgm:pt modelId="{960A55F6-E850-4DD4-A576-9AF84F590322}" type="pres">
      <dgm:prSet presAssocID="{92F9BE59-E9E2-4A60-8F3E-CA3A23EDD2CF}" presName="hierRoot1" presStyleCnt="0"/>
      <dgm:spPr/>
    </dgm:pt>
    <dgm:pt modelId="{B83F2D4A-2DAB-44B8-A96D-ED2A15255FC6}" type="pres">
      <dgm:prSet presAssocID="{92F9BE59-E9E2-4A60-8F3E-CA3A23EDD2CF}" presName="composite" presStyleCnt="0"/>
      <dgm:spPr/>
    </dgm:pt>
    <dgm:pt modelId="{55441DF3-25F0-4206-BEC2-53137724CE92}" type="pres">
      <dgm:prSet presAssocID="{92F9BE59-E9E2-4A60-8F3E-CA3A23EDD2CF}" presName="background" presStyleLbl="node0" presStyleIdx="2" presStyleCnt="3"/>
      <dgm:spPr/>
    </dgm:pt>
    <dgm:pt modelId="{D5812351-3166-4C5F-A5D2-C987B98CE51C}" type="pres">
      <dgm:prSet presAssocID="{92F9BE59-E9E2-4A60-8F3E-CA3A23EDD2CF}" presName="text" presStyleLbl="fgAcc0" presStyleIdx="2" presStyleCnt="3">
        <dgm:presLayoutVars>
          <dgm:chPref val="3"/>
        </dgm:presLayoutVars>
      </dgm:prSet>
      <dgm:spPr/>
    </dgm:pt>
    <dgm:pt modelId="{3C6C47BE-CF6F-49D4-97DA-B2F745AC1A0F}" type="pres">
      <dgm:prSet presAssocID="{92F9BE59-E9E2-4A60-8F3E-CA3A23EDD2CF}" presName="hierChild2" presStyleCnt="0"/>
      <dgm:spPr/>
    </dgm:pt>
  </dgm:ptLst>
  <dgm:cxnLst>
    <dgm:cxn modelId="{06E1E019-6167-42DB-AB4B-44EA8D32FE6C}" type="presOf" srcId="{92F9BE59-E9E2-4A60-8F3E-CA3A23EDD2CF}" destId="{D5812351-3166-4C5F-A5D2-C987B98CE51C}" srcOrd="0" destOrd="0" presId="urn:microsoft.com/office/officeart/2005/8/layout/hierarchy1"/>
    <dgm:cxn modelId="{22389131-8BA8-4434-B6C2-B33DA12E8DC5}" type="presOf" srcId="{DA33CD49-462D-4E8E-A60D-82F3BA67323F}" destId="{937B7BE6-3496-4F21-BCAF-B69F31844560}" srcOrd="0" destOrd="0" presId="urn:microsoft.com/office/officeart/2005/8/layout/hierarchy1"/>
    <dgm:cxn modelId="{6AD74259-7486-468A-BA50-F3F02372AE4D}" srcId="{57E938B8-7CA3-42CB-BD58-649D7E17DE80}" destId="{D004D62F-7264-400A-8E04-2574DF780A24}" srcOrd="1" destOrd="0" parTransId="{F39CFEBF-73B9-4594-85D1-91E534839E80}" sibTransId="{AEE14915-FFCC-4167-9EB5-E06F1B3327C7}"/>
    <dgm:cxn modelId="{74C2257B-CA6B-43F0-8410-DDAA40D2038B}" type="presOf" srcId="{D004D62F-7264-400A-8E04-2574DF780A24}" destId="{87E6D9EA-93B0-41C5-B84D-CC9879A78031}" srcOrd="0" destOrd="0" presId="urn:microsoft.com/office/officeart/2005/8/layout/hierarchy1"/>
    <dgm:cxn modelId="{53A18984-30A2-411A-96C1-FB79EC9DC071}" srcId="{57E938B8-7CA3-42CB-BD58-649D7E17DE80}" destId="{92F9BE59-E9E2-4A60-8F3E-CA3A23EDD2CF}" srcOrd="2" destOrd="0" parTransId="{54E65352-7801-476D-BAB6-836B7DAFA12E}" sibTransId="{9D1214C1-7B02-49D1-94C0-52FB015C7B1C}"/>
    <dgm:cxn modelId="{A4AA4FBF-28B9-4170-86DD-152EA94C1919}" srcId="{57E938B8-7CA3-42CB-BD58-649D7E17DE80}" destId="{DA33CD49-462D-4E8E-A60D-82F3BA67323F}" srcOrd="0" destOrd="0" parTransId="{CA407F9A-D018-4320-9C53-B2B6D4D3C602}" sibTransId="{8C56572A-D479-4B92-A964-74437E0F0525}"/>
    <dgm:cxn modelId="{57F265D5-F417-4448-8819-0EACB87D41E9}" type="presOf" srcId="{57E938B8-7CA3-42CB-BD58-649D7E17DE80}" destId="{D44E4696-34AB-40BE-A54E-D260F3476F7C}" srcOrd="0" destOrd="0" presId="urn:microsoft.com/office/officeart/2005/8/layout/hierarchy1"/>
    <dgm:cxn modelId="{0F188481-9543-4F9E-8A1A-8B2A98D55A09}" type="presParOf" srcId="{D44E4696-34AB-40BE-A54E-D260F3476F7C}" destId="{FE710A40-A5DE-4B24-86EF-2C2C9B0BAA6A}" srcOrd="0" destOrd="0" presId="urn:microsoft.com/office/officeart/2005/8/layout/hierarchy1"/>
    <dgm:cxn modelId="{66FE3898-CE04-46D6-AE36-B818C540324F}" type="presParOf" srcId="{FE710A40-A5DE-4B24-86EF-2C2C9B0BAA6A}" destId="{75DD08EB-6B02-4303-BC33-3F1CD14381B9}" srcOrd="0" destOrd="0" presId="urn:microsoft.com/office/officeart/2005/8/layout/hierarchy1"/>
    <dgm:cxn modelId="{7FAC1D08-519D-443D-950D-F76A83D39F72}" type="presParOf" srcId="{75DD08EB-6B02-4303-BC33-3F1CD14381B9}" destId="{13876F30-B927-486F-8250-164944792666}" srcOrd="0" destOrd="0" presId="urn:microsoft.com/office/officeart/2005/8/layout/hierarchy1"/>
    <dgm:cxn modelId="{68913185-BB09-4FE0-B197-AEDD3CD68636}" type="presParOf" srcId="{75DD08EB-6B02-4303-BC33-3F1CD14381B9}" destId="{937B7BE6-3496-4F21-BCAF-B69F31844560}" srcOrd="1" destOrd="0" presId="urn:microsoft.com/office/officeart/2005/8/layout/hierarchy1"/>
    <dgm:cxn modelId="{370D2C39-7DAB-472E-A0C9-97A6C3BFD870}" type="presParOf" srcId="{FE710A40-A5DE-4B24-86EF-2C2C9B0BAA6A}" destId="{5E91CFF3-CF8A-4B41-BB3D-B4928F0DAA0C}" srcOrd="1" destOrd="0" presId="urn:microsoft.com/office/officeart/2005/8/layout/hierarchy1"/>
    <dgm:cxn modelId="{30F2FA02-AE3A-4F4E-9C43-EB96FB441BD5}" type="presParOf" srcId="{D44E4696-34AB-40BE-A54E-D260F3476F7C}" destId="{187F9D1F-C064-48D2-AAD5-E3D7F0BEAEBC}" srcOrd="1" destOrd="0" presId="urn:microsoft.com/office/officeart/2005/8/layout/hierarchy1"/>
    <dgm:cxn modelId="{8E8C0611-BE02-4592-8D40-53919E474826}" type="presParOf" srcId="{187F9D1F-C064-48D2-AAD5-E3D7F0BEAEBC}" destId="{BEA20ACD-A6E2-470E-9717-2846272805BB}" srcOrd="0" destOrd="0" presId="urn:microsoft.com/office/officeart/2005/8/layout/hierarchy1"/>
    <dgm:cxn modelId="{3F7B7FFF-902F-4285-835C-47677EB948E5}" type="presParOf" srcId="{BEA20ACD-A6E2-470E-9717-2846272805BB}" destId="{7BC0E518-7767-45D7-BDDB-05D70680965C}" srcOrd="0" destOrd="0" presId="urn:microsoft.com/office/officeart/2005/8/layout/hierarchy1"/>
    <dgm:cxn modelId="{BCCFC754-3ABE-4E94-90DB-137464B21575}" type="presParOf" srcId="{BEA20ACD-A6E2-470E-9717-2846272805BB}" destId="{87E6D9EA-93B0-41C5-B84D-CC9879A78031}" srcOrd="1" destOrd="0" presId="urn:microsoft.com/office/officeart/2005/8/layout/hierarchy1"/>
    <dgm:cxn modelId="{8C911F9A-5E33-4A9A-A5FF-47905D949F8A}" type="presParOf" srcId="{187F9D1F-C064-48D2-AAD5-E3D7F0BEAEBC}" destId="{17F29E88-6F06-4EA0-BB81-A1BBF7E734BF}" srcOrd="1" destOrd="0" presId="urn:microsoft.com/office/officeart/2005/8/layout/hierarchy1"/>
    <dgm:cxn modelId="{803ED523-FD8C-495B-9F61-869E3F1102ED}" type="presParOf" srcId="{D44E4696-34AB-40BE-A54E-D260F3476F7C}" destId="{960A55F6-E850-4DD4-A576-9AF84F590322}" srcOrd="2" destOrd="0" presId="urn:microsoft.com/office/officeart/2005/8/layout/hierarchy1"/>
    <dgm:cxn modelId="{66C1D6F7-94F1-4048-9FC5-5FD47BE61178}" type="presParOf" srcId="{960A55F6-E850-4DD4-A576-9AF84F590322}" destId="{B83F2D4A-2DAB-44B8-A96D-ED2A15255FC6}" srcOrd="0" destOrd="0" presId="urn:microsoft.com/office/officeart/2005/8/layout/hierarchy1"/>
    <dgm:cxn modelId="{C9790064-57E1-4139-920F-C9C62040EB16}" type="presParOf" srcId="{B83F2D4A-2DAB-44B8-A96D-ED2A15255FC6}" destId="{55441DF3-25F0-4206-BEC2-53137724CE92}" srcOrd="0" destOrd="0" presId="urn:microsoft.com/office/officeart/2005/8/layout/hierarchy1"/>
    <dgm:cxn modelId="{9B7628BA-196C-433F-9DAE-85CFDD6E35B2}" type="presParOf" srcId="{B83F2D4A-2DAB-44B8-A96D-ED2A15255FC6}" destId="{D5812351-3166-4C5F-A5D2-C987B98CE51C}" srcOrd="1" destOrd="0" presId="urn:microsoft.com/office/officeart/2005/8/layout/hierarchy1"/>
    <dgm:cxn modelId="{D7EF2A98-B8C6-4B55-985F-855FDEC7F227}" type="presParOf" srcId="{960A55F6-E850-4DD4-A576-9AF84F590322}" destId="{3C6C47BE-CF6F-49D4-97DA-B2F745AC1A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9178D59-4704-4249-887A-4DD530AFE5CA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C83D151-B1B9-4A14-B804-9FFF419AEABB}">
      <dgm:prSet/>
      <dgm:spPr/>
      <dgm:t>
        <a:bodyPr/>
        <a:lstStyle/>
        <a:p>
          <a:r>
            <a:rPr lang="en-US" b="0" i="0"/>
            <a:t>Query-based CDC. </a:t>
          </a:r>
          <a:endParaRPr lang="en-US"/>
        </a:p>
      </dgm:t>
    </dgm:pt>
    <dgm:pt modelId="{A45CD1E5-B65D-4DB2-A076-97A277F2C633}" type="parTrans" cxnId="{9E4564E5-7986-425B-89DB-60467D824C28}">
      <dgm:prSet/>
      <dgm:spPr/>
      <dgm:t>
        <a:bodyPr/>
        <a:lstStyle/>
        <a:p>
          <a:endParaRPr lang="en-US"/>
        </a:p>
      </dgm:t>
    </dgm:pt>
    <dgm:pt modelId="{E0A2F55F-7C06-4C67-8034-E3AD89C171EF}" type="sibTrans" cxnId="{9E4564E5-7986-425B-89DB-60467D824C28}">
      <dgm:prSet/>
      <dgm:spPr/>
      <dgm:t>
        <a:bodyPr/>
        <a:lstStyle/>
        <a:p>
          <a:endParaRPr lang="en-US"/>
        </a:p>
      </dgm:t>
    </dgm:pt>
    <dgm:pt modelId="{60404470-869C-49A3-A11B-6EA72218CB6A}">
      <dgm:prSet/>
      <dgm:spPr/>
      <dgm:t>
        <a:bodyPr/>
        <a:lstStyle/>
        <a:p>
          <a:r>
            <a:rPr lang="en-US" b="0" i="0"/>
            <a:t>Trigger-based CDC</a:t>
          </a:r>
          <a:endParaRPr lang="en-US"/>
        </a:p>
      </dgm:t>
    </dgm:pt>
    <dgm:pt modelId="{DAC5B7AE-6CA9-4440-814D-14F3DDC5A835}" type="parTrans" cxnId="{F8CE97CE-D97D-45AC-A05B-4653395361AB}">
      <dgm:prSet/>
      <dgm:spPr/>
      <dgm:t>
        <a:bodyPr/>
        <a:lstStyle/>
        <a:p>
          <a:endParaRPr lang="en-US"/>
        </a:p>
      </dgm:t>
    </dgm:pt>
    <dgm:pt modelId="{3D678D1D-715C-47E5-8B3D-6AF412B9F7D8}" type="sibTrans" cxnId="{F8CE97CE-D97D-45AC-A05B-4653395361AB}">
      <dgm:prSet/>
      <dgm:spPr/>
      <dgm:t>
        <a:bodyPr/>
        <a:lstStyle/>
        <a:p>
          <a:endParaRPr lang="en-US"/>
        </a:p>
      </dgm:t>
    </dgm:pt>
    <dgm:pt modelId="{D6F2F568-C955-4195-918B-A42F7ECF319A}" type="pres">
      <dgm:prSet presAssocID="{C9178D59-4704-4249-887A-4DD530AFE5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4CF9D3-C2A9-4E21-95B5-DCA5D24DFDD0}" type="pres">
      <dgm:prSet presAssocID="{1C83D151-B1B9-4A14-B804-9FFF419AEABB}" presName="hierRoot1" presStyleCnt="0"/>
      <dgm:spPr/>
    </dgm:pt>
    <dgm:pt modelId="{7A99C64B-ED36-4CA9-9529-9F27AF176821}" type="pres">
      <dgm:prSet presAssocID="{1C83D151-B1B9-4A14-B804-9FFF419AEABB}" presName="composite" presStyleCnt="0"/>
      <dgm:spPr/>
    </dgm:pt>
    <dgm:pt modelId="{5F86D37B-7074-4D37-8E17-7B51C34795F8}" type="pres">
      <dgm:prSet presAssocID="{1C83D151-B1B9-4A14-B804-9FFF419AEABB}" presName="background" presStyleLbl="node0" presStyleIdx="0" presStyleCnt="2"/>
      <dgm:spPr/>
    </dgm:pt>
    <dgm:pt modelId="{10334EC1-EBF5-4C29-9BCA-1AE2E8CACA9C}" type="pres">
      <dgm:prSet presAssocID="{1C83D151-B1B9-4A14-B804-9FFF419AEABB}" presName="text" presStyleLbl="fgAcc0" presStyleIdx="0" presStyleCnt="2">
        <dgm:presLayoutVars>
          <dgm:chPref val="3"/>
        </dgm:presLayoutVars>
      </dgm:prSet>
      <dgm:spPr/>
    </dgm:pt>
    <dgm:pt modelId="{685523D6-C4B7-4CC1-8905-EABF70F0387C}" type="pres">
      <dgm:prSet presAssocID="{1C83D151-B1B9-4A14-B804-9FFF419AEABB}" presName="hierChild2" presStyleCnt="0"/>
      <dgm:spPr/>
    </dgm:pt>
    <dgm:pt modelId="{91C403F6-D55C-4ECC-90FE-C8051EFE123F}" type="pres">
      <dgm:prSet presAssocID="{60404470-869C-49A3-A11B-6EA72218CB6A}" presName="hierRoot1" presStyleCnt="0"/>
      <dgm:spPr/>
    </dgm:pt>
    <dgm:pt modelId="{C17BD34D-C3E8-4300-8B86-ADBF6AD4A3DD}" type="pres">
      <dgm:prSet presAssocID="{60404470-869C-49A3-A11B-6EA72218CB6A}" presName="composite" presStyleCnt="0"/>
      <dgm:spPr/>
    </dgm:pt>
    <dgm:pt modelId="{E0920F41-A06C-4588-9C49-87A29EC85A09}" type="pres">
      <dgm:prSet presAssocID="{60404470-869C-49A3-A11B-6EA72218CB6A}" presName="background" presStyleLbl="node0" presStyleIdx="1" presStyleCnt="2"/>
      <dgm:spPr/>
    </dgm:pt>
    <dgm:pt modelId="{1B4DDF9D-A1B9-49BD-B81E-121176AF47BC}" type="pres">
      <dgm:prSet presAssocID="{60404470-869C-49A3-A11B-6EA72218CB6A}" presName="text" presStyleLbl="fgAcc0" presStyleIdx="1" presStyleCnt="2">
        <dgm:presLayoutVars>
          <dgm:chPref val="3"/>
        </dgm:presLayoutVars>
      </dgm:prSet>
      <dgm:spPr/>
    </dgm:pt>
    <dgm:pt modelId="{37953224-D842-45C4-8FFC-D26449A76B45}" type="pres">
      <dgm:prSet presAssocID="{60404470-869C-49A3-A11B-6EA72218CB6A}" presName="hierChild2" presStyleCnt="0"/>
      <dgm:spPr/>
    </dgm:pt>
  </dgm:ptLst>
  <dgm:cxnLst>
    <dgm:cxn modelId="{7F4D9840-7FBB-46F4-94D4-B42DFE53E328}" type="presOf" srcId="{60404470-869C-49A3-A11B-6EA72218CB6A}" destId="{1B4DDF9D-A1B9-49BD-B81E-121176AF47BC}" srcOrd="0" destOrd="0" presId="urn:microsoft.com/office/officeart/2005/8/layout/hierarchy1"/>
    <dgm:cxn modelId="{CDD82960-726A-4A42-AA4D-97C4A4D9AA88}" type="presOf" srcId="{C9178D59-4704-4249-887A-4DD530AFE5CA}" destId="{D6F2F568-C955-4195-918B-A42F7ECF319A}" srcOrd="0" destOrd="0" presId="urn:microsoft.com/office/officeart/2005/8/layout/hierarchy1"/>
    <dgm:cxn modelId="{E7FA3395-DE59-4EAA-B46B-A278BA52FB77}" type="presOf" srcId="{1C83D151-B1B9-4A14-B804-9FFF419AEABB}" destId="{10334EC1-EBF5-4C29-9BCA-1AE2E8CACA9C}" srcOrd="0" destOrd="0" presId="urn:microsoft.com/office/officeart/2005/8/layout/hierarchy1"/>
    <dgm:cxn modelId="{F8CE97CE-D97D-45AC-A05B-4653395361AB}" srcId="{C9178D59-4704-4249-887A-4DD530AFE5CA}" destId="{60404470-869C-49A3-A11B-6EA72218CB6A}" srcOrd="1" destOrd="0" parTransId="{DAC5B7AE-6CA9-4440-814D-14F3DDC5A835}" sibTransId="{3D678D1D-715C-47E5-8B3D-6AF412B9F7D8}"/>
    <dgm:cxn modelId="{9E4564E5-7986-425B-89DB-60467D824C28}" srcId="{C9178D59-4704-4249-887A-4DD530AFE5CA}" destId="{1C83D151-B1B9-4A14-B804-9FFF419AEABB}" srcOrd="0" destOrd="0" parTransId="{A45CD1E5-B65D-4DB2-A076-97A277F2C633}" sibTransId="{E0A2F55F-7C06-4C67-8034-E3AD89C171EF}"/>
    <dgm:cxn modelId="{C10ED959-35BA-49A0-A4E6-4BF30830CA26}" type="presParOf" srcId="{D6F2F568-C955-4195-918B-A42F7ECF319A}" destId="{934CF9D3-C2A9-4E21-95B5-DCA5D24DFDD0}" srcOrd="0" destOrd="0" presId="urn:microsoft.com/office/officeart/2005/8/layout/hierarchy1"/>
    <dgm:cxn modelId="{4E6F7E20-64E8-4F2C-B5BD-F5E2F47AFD42}" type="presParOf" srcId="{934CF9D3-C2A9-4E21-95B5-DCA5D24DFDD0}" destId="{7A99C64B-ED36-4CA9-9529-9F27AF176821}" srcOrd="0" destOrd="0" presId="urn:microsoft.com/office/officeart/2005/8/layout/hierarchy1"/>
    <dgm:cxn modelId="{82A5C631-5A4E-43CB-9FC1-FE6A89DDCA81}" type="presParOf" srcId="{7A99C64B-ED36-4CA9-9529-9F27AF176821}" destId="{5F86D37B-7074-4D37-8E17-7B51C34795F8}" srcOrd="0" destOrd="0" presId="urn:microsoft.com/office/officeart/2005/8/layout/hierarchy1"/>
    <dgm:cxn modelId="{FC63B2C0-1B47-43A3-A1AF-9F9C1B2E9715}" type="presParOf" srcId="{7A99C64B-ED36-4CA9-9529-9F27AF176821}" destId="{10334EC1-EBF5-4C29-9BCA-1AE2E8CACA9C}" srcOrd="1" destOrd="0" presId="urn:microsoft.com/office/officeart/2005/8/layout/hierarchy1"/>
    <dgm:cxn modelId="{252E5527-F4BA-4131-A079-D2ECE3755EA5}" type="presParOf" srcId="{934CF9D3-C2A9-4E21-95B5-DCA5D24DFDD0}" destId="{685523D6-C4B7-4CC1-8905-EABF70F0387C}" srcOrd="1" destOrd="0" presId="urn:microsoft.com/office/officeart/2005/8/layout/hierarchy1"/>
    <dgm:cxn modelId="{DAEDDDA3-C324-4A4D-A57F-BCA05F60F4BE}" type="presParOf" srcId="{D6F2F568-C955-4195-918B-A42F7ECF319A}" destId="{91C403F6-D55C-4ECC-90FE-C8051EFE123F}" srcOrd="1" destOrd="0" presId="urn:microsoft.com/office/officeart/2005/8/layout/hierarchy1"/>
    <dgm:cxn modelId="{01377F6A-CA3C-426A-98D7-2393BE803DE3}" type="presParOf" srcId="{91C403F6-D55C-4ECC-90FE-C8051EFE123F}" destId="{C17BD34D-C3E8-4300-8B86-ADBF6AD4A3DD}" srcOrd="0" destOrd="0" presId="urn:microsoft.com/office/officeart/2005/8/layout/hierarchy1"/>
    <dgm:cxn modelId="{33D38EEF-783B-4D72-B178-D60662434CC6}" type="presParOf" srcId="{C17BD34D-C3E8-4300-8B86-ADBF6AD4A3DD}" destId="{E0920F41-A06C-4588-9C49-87A29EC85A09}" srcOrd="0" destOrd="0" presId="urn:microsoft.com/office/officeart/2005/8/layout/hierarchy1"/>
    <dgm:cxn modelId="{165C4A4A-19A7-4FBE-93ED-120C0BE3BAEC}" type="presParOf" srcId="{C17BD34D-C3E8-4300-8B86-ADBF6AD4A3DD}" destId="{1B4DDF9D-A1B9-49BD-B81E-121176AF47BC}" srcOrd="1" destOrd="0" presId="urn:microsoft.com/office/officeart/2005/8/layout/hierarchy1"/>
    <dgm:cxn modelId="{9EE44A4B-0F3F-41A3-9990-F5DCE34FF355}" type="presParOf" srcId="{91C403F6-D55C-4ECC-90FE-C8051EFE123F}" destId="{37953224-D842-45C4-8FFC-D26449A76B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4E1B322-55DB-4542-A28A-199C29D1D29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E524E7-55CE-484F-8984-EFCDF3355627}">
      <dgm:prSet/>
      <dgm:spPr/>
      <dgm:t>
        <a:bodyPr/>
        <a:lstStyle/>
        <a:p>
          <a:r>
            <a:rPr lang="en-US"/>
            <a:t>Capturing Data Changes </a:t>
          </a:r>
        </a:p>
      </dgm:t>
    </dgm:pt>
    <dgm:pt modelId="{1BD5C180-0BE9-4AB9-A56F-88607C610FB4}" type="parTrans" cxnId="{E5567951-ED9F-4233-8689-38B62F4547FE}">
      <dgm:prSet/>
      <dgm:spPr/>
      <dgm:t>
        <a:bodyPr/>
        <a:lstStyle/>
        <a:p>
          <a:endParaRPr lang="en-US"/>
        </a:p>
      </dgm:t>
    </dgm:pt>
    <dgm:pt modelId="{86BE019A-CE8C-47F3-8EE5-4252C70A7E3A}" type="sibTrans" cxnId="{E5567951-ED9F-4233-8689-38B62F4547F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B08D44E-FC4E-451E-B5E0-954A98DEDFC1}">
      <dgm:prSet/>
      <dgm:spPr/>
      <dgm:t>
        <a:bodyPr/>
        <a:lstStyle/>
        <a:p>
          <a:r>
            <a:rPr lang="en-US"/>
            <a:t>Storing and Managing Change Data</a:t>
          </a:r>
        </a:p>
      </dgm:t>
    </dgm:pt>
    <dgm:pt modelId="{2A4AB079-AD27-49D7-A946-FDE7CB15994F}" type="parTrans" cxnId="{4D6301AE-4FA3-4A95-81BC-8C96704291BD}">
      <dgm:prSet/>
      <dgm:spPr/>
      <dgm:t>
        <a:bodyPr/>
        <a:lstStyle/>
        <a:p>
          <a:endParaRPr lang="en-US"/>
        </a:p>
      </dgm:t>
    </dgm:pt>
    <dgm:pt modelId="{FD057CD4-99A9-451D-B5F8-3B0C609F0B2F}" type="sibTrans" cxnId="{4D6301AE-4FA3-4A95-81BC-8C96704291B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489A89F-5182-4A4F-B5A4-3C84A464ACC9}" type="pres">
      <dgm:prSet presAssocID="{C4E1B322-55DB-4542-A28A-199C29D1D29C}" presName="Name0" presStyleCnt="0">
        <dgm:presLayoutVars>
          <dgm:animLvl val="lvl"/>
          <dgm:resizeHandles val="exact"/>
        </dgm:presLayoutVars>
      </dgm:prSet>
      <dgm:spPr/>
    </dgm:pt>
    <dgm:pt modelId="{B014CC6F-A678-4452-8522-688785944AF1}" type="pres">
      <dgm:prSet presAssocID="{FCE524E7-55CE-484F-8984-EFCDF3355627}" presName="compositeNode" presStyleCnt="0">
        <dgm:presLayoutVars>
          <dgm:bulletEnabled val="1"/>
        </dgm:presLayoutVars>
      </dgm:prSet>
      <dgm:spPr/>
    </dgm:pt>
    <dgm:pt modelId="{716E6B92-BCE2-4034-88C1-57A6FB250754}" type="pres">
      <dgm:prSet presAssocID="{FCE524E7-55CE-484F-8984-EFCDF3355627}" presName="bgRect" presStyleLbl="alignNode1" presStyleIdx="0" presStyleCnt="2"/>
      <dgm:spPr/>
    </dgm:pt>
    <dgm:pt modelId="{CCC67B3C-CAEF-4BB0-AD42-5130F24D13C2}" type="pres">
      <dgm:prSet presAssocID="{86BE019A-CE8C-47F3-8EE5-4252C70A7E3A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FA4D3BC1-1B1D-44E7-9947-F1E7AC169C81}" type="pres">
      <dgm:prSet presAssocID="{FCE524E7-55CE-484F-8984-EFCDF3355627}" presName="nodeRect" presStyleLbl="alignNode1" presStyleIdx="0" presStyleCnt="2">
        <dgm:presLayoutVars>
          <dgm:bulletEnabled val="1"/>
        </dgm:presLayoutVars>
      </dgm:prSet>
      <dgm:spPr/>
    </dgm:pt>
    <dgm:pt modelId="{282BE315-70E4-4916-887E-0539F2AF8E3B}" type="pres">
      <dgm:prSet presAssocID="{86BE019A-CE8C-47F3-8EE5-4252C70A7E3A}" presName="sibTrans" presStyleCnt="0"/>
      <dgm:spPr/>
    </dgm:pt>
    <dgm:pt modelId="{2FDE7594-9793-42D0-8C77-99CB829B9D0F}" type="pres">
      <dgm:prSet presAssocID="{2B08D44E-FC4E-451E-B5E0-954A98DEDFC1}" presName="compositeNode" presStyleCnt="0">
        <dgm:presLayoutVars>
          <dgm:bulletEnabled val="1"/>
        </dgm:presLayoutVars>
      </dgm:prSet>
      <dgm:spPr/>
    </dgm:pt>
    <dgm:pt modelId="{0EAAFD94-5276-4831-933C-313DE38D1F64}" type="pres">
      <dgm:prSet presAssocID="{2B08D44E-FC4E-451E-B5E0-954A98DEDFC1}" presName="bgRect" presStyleLbl="alignNode1" presStyleIdx="1" presStyleCnt="2"/>
      <dgm:spPr/>
    </dgm:pt>
    <dgm:pt modelId="{9B06859F-CAE4-49A9-8443-7DE8CC08B55C}" type="pres">
      <dgm:prSet presAssocID="{FD057CD4-99A9-451D-B5F8-3B0C609F0B2F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23E1CF10-A5EB-4B8E-B676-FE8050244E51}" type="pres">
      <dgm:prSet presAssocID="{2B08D44E-FC4E-451E-B5E0-954A98DEDFC1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3ABC9A06-5C00-429F-AE9A-72E74ECB688E}" type="presOf" srcId="{FCE524E7-55CE-484F-8984-EFCDF3355627}" destId="{FA4D3BC1-1B1D-44E7-9947-F1E7AC169C81}" srcOrd="1" destOrd="0" presId="urn:microsoft.com/office/officeart/2016/7/layout/LinearBlockProcessNumbered"/>
    <dgm:cxn modelId="{521BAF21-7F67-47FB-8684-91B2BCFA4395}" type="presOf" srcId="{C4E1B322-55DB-4542-A28A-199C29D1D29C}" destId="{1489A89F-5182-4A4F-B5A4-3C84A464ACC9}" srcOrd="0" destOrd="0" presId="urn:microsoft.com/office/officeart/2016/7/layout/LinearBlockProcessNumbered"/>
    <dgm:cxn modelId="{BC028823-503F-4F15-8C46-CDE0BBAF07B6}" type="presOf" srcId="{FD057CD4-99A9-451D-B5F8-3B0C609F0B2F}" destId="{9B06859F-CAE4-49A9-8443-7DE8CC08B55C}" srcOrd="0" destOrd="0" presId="urn:microsoft.com/office/officeart/2016/7/layout/LinearBlockProcessNumbered"/>
    <dgm:cxn modelId="{F1928A2C-4787-4569-B144-139D0ED2DCDF}" type="presOf" srcId="{2B08D44E-FC4E-451E-B5E0-954A98DEDFC1}" destId="{23E1CF10-A5EB-4B8E-B676-FE8050244E51}" srcOrd="1" destOrd="0" presId="urn:microsoft.com/office/officeart/2016/7/layout/LinearBlockProcessNumbered"/>
    <dgm:cxn modelId="{11C6E13A-6F25-499F-919B-FD77630BC778}" type="presOf" srcId="{FCE524E7-55CE-484F-8984-EFCDF3355627}" destId="{716E6B92-BCE2-4034-88C1-57A6FB250754}" srcOrd="0" destOrd="0" presId="urn:microsoft.com/office/officeart/2016/7/layout/LinearBlockProcessNumbered"/>
    <dgm:cxn modelId="{E5567951-ED9F-4233-8689-38B62F4547FE}" srcId="{C4E1B322-55DB-4542-A28A-199C29D1D29C}" destId="{FCE524E7-55CE-484F-8984-EFCDF3355627}" srcOrd="0" destOrd="0" parTransId="{1BD5C180-0BE9-4AB9-A56F-88607C610FB4}" sibTransId="{86BE019A-CE8C-47F3-8EE5-4252C70A7E3A}"/>
    <dgm:cxn modelId="{9CAE0792-CD16-460D-9D79-6BBB2E355F27}" type="presOf" srcId="{2B08D44E-FC4E-451E-B5E0-954A98DEDFC1}" destId="{0EAAFD94-5276-4831-933C-313DE38D1F64}" srcOrd="0" destOrd="0" presId="urn:microsoft.com/office/officeart/2016/7/layout/LinearBlockProcessNumbered"/>
    <dgm:cxn modelId="{4D6301AE-4FA3-4A95-81BC-8C96704291BD}" srcId="{C4E1B322-55DB-4542-A28A-199C29D1D29C}" destId="{2B08D44E-FC4E-451E-B5E0-954A98DEDFC1}" srcOrd="1" destOrd="0" parTransId="{2A4AB079-AD27-49D7-A946-FDE7CB15994F}" sibTransId="{FD057CD4-99A9-451D-B5F8-3B0C609F0B2F}"/>
    <dgm:cxn modelId="{ECD948E6-25CF-4AD0-836B-0CDA5C06E043}" type="presOf" srcId="{86BE019A-CE8C-47F3-8EE5-4252C70A7E3A}" destId="{CCC67B3C-CAEF-4BB0-AD42-5130F24D13C2}" srcOrd="0" destOrd="0" presId="urn:microsoft.com/office/officeart/2016/7/layout/LinearBlockProcessNumbered"/>
    <dgm:cxn modelId="{873D4B7E-AD83-4251-A525-8542C689A7E9}" type="presParOf" srcId="{1489A89F-5182-4A4F-B5A4-3C84A464ACC9}" destId="{B014CC6F-A678-4452-8522-688785944AF1}" srcOrd="0" destOrd="0" presId="urn:microsoft.com/office/officeart/2016/7/layout/LinearBlockProcessNumbered"/>
    <dgm:cxn modelId="{6069D44F-D17E-45CF-88B0-E9DF7FA9F0DC}" type="presParOf" srcId="{B014CC6F-A678-4452-8522-688785944AF1}" destId="{716E6B92-BCE2-4034-88C1-57A6FB250754}" srcOrd="0" destOrd="0" presId="urn:microsoft.com/office/officeart/2016/7/layout/LinearBlockProcessNumbered"/>
    <dgm:cxn modelId="{8A1D84AC-445F-432E-BFDD-5521FC12CCB7}" type="presParOf" srcId="{B014CC6F-A678-4452-8522-688785944AF1}" destId="{CCC67B3C-CAEF-4BB0-AD42-5130F24D13C2}" srcOrd="1" destOrd="0" presId="urn:microsoft.com/office/officeart/2016/7/layout/LinearBlockProcessNumbered"/>
    <dgm:cxn modelId="{968B9FE6-ADED-4E80-BC3B-FCC7629A170D}" type="presParOf" srcId="{B014CC6F-A678-4452-8522-688785944AF1}" destId="{FA4D3BC1-1B1D-44E7-9947-F1E7AC169C81}" srcOrd="2" destOrd="0" presId="urn:microsoft.com/office/officeart/2016/7/layout/LinearBlockProcessNumbered"/>
    <dgm:cxn modelId="{3922ED8E-C332-4A0C-8665-9203EB368E21}" type="presParOf" srcId="{1489A89F-5182-4A4F-B5A4-3C84A464ACC9}" destId="{282BE315-70E4-4916-887E-0539F2AF8E3B}" srcOrd="1" destOrd="0" presId="urn:microsoft.com/office/officeart/2016/7/layout/LinearBlockProcessNumbered"/>
    <dgm:cxn modelId="{1EEBC3A2-0BC2-47ED-BC85-6945D17AF02B}" type="presParOf" srcId="{1489A89F-5182-4A4F-B5A4-3C84A464ACC9}" destId="{2FDE7594-9793-42D0-8C77-99CB829B9D0F}" srcOrd="2" destOrd="0" presId="urn:microsoft.com/office/officeart/2016/7/layout/LinearBlockProcessNumbered"/>
    <dgm:cxn modelId="{3A3F6028-82AC-43B1-80E4-CCFDBB5D2C87}" type="presParOf" srcId="{2FDE7594-9793-42D0-8C77-99CB829B9D0F}" destId="{0EAAFD94-5276-4831-933C-313DE38D1F64}" srcOrd="0" destOrd="0" presId="urn:microsoft.com/office/officeart/2016/7/layout/LinearBlockProcessNumbered"/>
    <dgm:cxn modelId="{58EDED60-71F0-4008-94AD-3D97CE84DABF}" type="presParOf" srcId="{2FDE7594-9793-42D0-8C77-99CB829B9D0F}" destId="{9B06859F-CAE4-49A9-8443-7DE8CC08B55C}" srcOrd="1" destOrd="0" presId="urn:microsoft.com/office/officeart/2016/7/layout/LinearBlockProcessNumbered"/>
    <dgm:cxn modelId="{9F3ED4EB-87D5-4526-B99F-E3E03A1269DE}" type="presParOf" srcId="{2FDE7594-9793-42D0-8C77-99CB829B9D0F}" destId="{23E1CF10-A5EB-4B8E-B676-FE8050244E5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B3AD4C2-BAF8-4494-B2C6-74B0BA77D13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A0E68B-AB32-49D0-976C-0701326EC92B}">
      <dgm:prSet/>
      <dgm:spPr/>
      <dgm:t>
        <a:bodyPr/>
        <a:lstStyle/>
        <a:p>
          <a:r>
            <a:rPr lang="en-US"/>
            <a:t>Real-time Analytics </a:t>
          </a:r>
        </a:p>
      </dgm:t>
    </dgm:pt>
    <dgm:pt modelId="{10FC9C52-3CF6-43C2-83CD-9FFB922BF14D}" type="parTrans" cxnId="{0035801F-D511-4D1D-A9E5-6A6BD38A9E5E}">
      <dgm:prSet/>
      <dgm:spPr/>
      <dgm:t>
        <a:bodyPr/>
        <a:lstStyle/>
        <a:p>
          <a:endParaRPr lang="en-US"/>
        </a:p>
      </dgm:t>
    </dgm:pt>
    <dgm:pt modelId="{CBBF4FB7-4B3F-4870-A3D0-1B5C44F5C40C}" type="sibTrans" cxnId="{0035801F-D511-4D1D-A9E5-6A6BD38A9E5E}">
      <dgm:prSet/>
      <dgm:spPr/>
      <dgm:t>
        <a:bodyPr/>
        <a:lstStyle/>
        <a:p>
          <a:endParaRPr lang="en-US"/>
        </a:p>
      </dgm:t>
    </dgm:pt>
    <dgm:pt modelId="{74F0337A-4962-47E6-8892-B007E0D7EC0B}">
      <dgm:prSet/>
      <dgm:spPr/>
      <dgm:t>
        <a:bodyPr/>
        <a:lstStyle/>
        <a:p>
          <a:r>
            <a:rPr lang="en-US"/>
            <a:t>Data Warehousing  </a:t>
          </a:r>
        </a:p>
      </dgm:t>
    </dgm:pt>
    <dgm:pt modelId="{ADBFFD3B-F2AB-4805-86FA-FF1E9B35E293}" type="parTrans" cxnId="{CA815ED2-8775-46C6-9B0A-852834A6A44F}">
      <dgm:prSet/>
      <dgm:spPr/>
      <dgm:t>
        <a:bodyPr/>
        <a:lstStyle/>
        <a:p>
          <a:endParaRPr lang="en-US"/>
        </a:p>
      </dgm:t>
    </dgm:pt>
    <dgm:pt modelId="{AFC0842D-BB90-40AE-BBCE-4766BD8F65A5}" type="sibTrans" cxnId="{CA815ED2-8775-46C6-9B0A-852834A6A44F}">
      <dgm:prSet/>
      <dgm:spPr/>
      <dgm:t>
        <a:bodyPr/>
        <a:lstStyle/>
        <a:p>
          <a:endParaRPr lang="en-US"/>
        </a:p>
      </dgm:t>
    </dgm:pt>
    <dgm:pt modelId="{BB56D95E-AF25-468A-B56B-0239BC4B2C7A}">
      <dgm:prSet/>
      <dgm:spPr/>
      <dgm:t>
        <a:bodyPr/>
        <a:lstStyle/>
        <a:p>
          <a:r>
            <a:rPr lang="en-US"/>
            <a:t>Auditing and Compliance </a:t>
          </a:r>
        </a:p>
      </dgm:t>
    </dgm:pt>
    <dgm:pt modelId="{1816C7D7-DDE6-4DE8-9EC4-8FDE391029FA}" type="parTrans" cxnId="{01055DF6-47B0-4DB6-9E36-CB4D565FC956}">
      <dgm:prSet/>
      <dgm:spPr/>
      <dgm:t>
        <a:bodyPr/>
        <a:lstStyle/>
        <a:p>
          <a:endParaRPr lang="en-US"/>
        </a:p>
      </dgm:t>
    </dgm:pt>
    <dgm:pt modelId="{FF72C9AA-1CEC-4493-8601-29EA5772BBA0}" type="sibTrans" cxnId="{01055DF6-47B0-4DB6-9E36-CB4D565FC956}">
      <dgm:prSet/>
      <dgm:spPr/>
      <dgm:t>
        <a:bodyPr/>
        <a:lstStyle/>
        <a:p>
          <a:endParaRPr lang="en-US"/>
        </a:p>
      </dgm:t>
    </dgm:pt>
    <dgm:pt modelId="{36EBAEC3-E096-4B97-86A8-62615821D1B9}" type="pres">
      <dgm:prSet presAssocID="{AB3AD4C2-BAF8-4494-B2C6-74B0BA77D136}" presName="diagram" presStyleCnt="0">
        <dgm:presLayoutVars>
          <dgm:dir/>
          <dgm:resizeHandles val="exact"/>
        </dgm:presLayoutVars>
      </dgm:prSet>
      <dgm:spPr/>
    </dgm:pt>
    <dgm:pt modelId="{72E88383-677C-42A7-87E5-F6F8E795D631}" type="pres">
      <dgm:prSet presAssocID="{AEA0E68B-AB32-49D0-976C-0701326EC92B}" presName="node" presStyleLbl="node1" presStyleIdx="0" presStyleCnt="3">
        <dgm:presLayoutVars>
          <dgm:bulletEnabled val="1"/>
        </dgm:presLayoutVars>
      </dgm:prSet>
      <dgm:spPr/>
    </dgm:pt>
    <dgm:pt modelId="{5D99DF47-F314-4B32-9418-B2EE73842EDC}" type="pres">
      <dgm:prSet presAssocID="{CBBF4FB7-4B3F-4870-A3D0-1B5C44F5C40C}" presName="sibTrans" presStyleCnt="0"/>
      <dgm:spPr/>
    </dgm:pt>
    <dgm:pt modelId="{44A0510D-A036-4B50-BBE9-BB8879591275}" type="pres">
      <dgm:prSet presAssocID="{74F0337A-4962-47E6-8892-B007E0D7EC0B}" presName="node" presStyleLbl="node1" presStyleIdx="1" presStyleCnt="3">
        <dgm:presLayoutVars>
          <dgm:bulletEnabled val="1"/>
        </dgm:presLayoutVars>
      </dgm:prSet>
      <dgm:spPr/>
    </dgm:pt>
    <dgm:pt modelId="{21F6817A-8111-4ADE-A40E-13A0731353C7}" type="pres">
      <dgm:prSet presAssocID="{AFC0842D-BB90-40AE-BBCE-4766BD8F65A5}" presName="sibTrans" presStyleCnt="0"/>
      <dgm:spPr/>
    </dgm:pt>
    <dgm:pt modelId="{838A30FC-D4EC-435E-813A-47A1C9435BD0}" type="pres">
      <dgm:prSet presAssocID="{BB56D95E-AF25-468A-B56B-0239BC4B2C7A}" presName="node" presStyleLbl="node1" presStyleIdx="2" presStyleCnt="3">
        <dgm:presLayoutVars>
          <dgm:bulletEnabled val="1"/>
        </dgm:presLayoutVars>
      </dgm:prSet>
      <dgm:spPr/>
    </dgm:pt>
  </dgm:ptLst>
  <dgm:cxnLst>
    <dgm:cxn modelId="{0035801F-D511-4D1D-A9E5-6A6BD38A9E5E}" srcId="{AB3AD4C2-BAF8-4494-B2C6-74B0BA77D136}" destId="{AEA0E68B-AB32-49D0-976C-0701326EC92B}" srcOrd="0" destOrd="0" parTransId="{10FC9C52-3CF6-43C2-83CD-9FFB922BF14D}" sibTransId="{CBBF4FB7-4B3F-4870-A3D0-1B5C44F5C40C}"/>
    <dgm:cxn modelId="{0819F831-52A1-4FC2-8564-CE9A18CB4435}" type="presOf" srcId="{74F0337A-4962-47E6-8892-B007E0D7EC0B}" destId="{44A0510D-A036-4B50-BBE9-BB8879591275}" srcOrd="0" destOrd="0" presId="urn:microsoft.com/office/officeart/2005/8/layout/default"/>
    <dgm:cxn modelId="{D2718D8D-EBA8-4463-9E64-774D7DDE7F69}" type="presOf" srcId="{AEA0E68B-AB32-49D0-976C-0701326EC92B}" destId="{72E88383-677C-42A7-87E5-F6F8E795D631}" srcOrd="0" destOrd="0" presId="urn:microsoft.com/office/officeart/2005/8/layout/default"/>
    <dgm:cxn modelId="{20426B97-8FB8-443F-A288-A205D4EE31C2}" type="presOf" srcId="{BB56D95E-AF25-468A-B56B-0239BC4B2C7A}" destId="{838A30FC-D4EC-435E-813A-47A1C9435BD0}" srcOrd="0" destOrd="0" presId="urn:microsoft.com/office/officeart/2005/8/layout/default"/>
    <dgm:cxn modelId="{00E04B98-D4EA-470F-A500-BF39A738BEEE}" type="presOf" srcId="{AB3AD4C2-BAF8-4494-B2C6-74B0BA77D136}" destId="{36EBAEC3-E096-4B97-86A8-62615821D1B9}" srcOrd="0" destOrd="0" presId="urn:microsoft.com/office/officeart/2005/8/layout/default"/>
    <dgm:cxn modelId="{CA815ED2-8775-46C6-9B0A-852834A6A44F}" srcId="{AB3AD4C2-BAF8-4494-B2C6-74B0BA77D136}" destId="{74F0337A-4962-47E6-8892-B007E0D7EC0B}" srcOrd="1" destOrd="0" parTransId="{ADBFFD3B-F2AB-4805-86FA-FF1E9B35E293}" sibTransId="{AFC0842D-BB90-40AE-BBCE-4766BD8F65A5}"/>
    <dgm:cxn modelId="{01055DF6-47B0-4DB6-9E36-CB4D565FC956}" srcId="{AB3AD4C2-BAF8-4494-B2C6-74B0BA77D136}" destId="{BB56D95E-AF25-468A-B56B-0239BC4B2C7A}" srcOrd="2" destOrd="0" parTransId="{1816C7D7-DDE6-4DE8-9EC4-8FDE391029FA}" sibTransId="{FF72C9AA-1CEC-4493-8601-29EA5772BBA0}"/>
    <dgm:cxn modelId="{A20AAFF7-75AE-4029-82FB-FA751293F836}" type="presParOf" srcId="{36EBAEC3-E096-4B97-86A8-62615821D1B9}" destId="{72E88383-677C-42A7-87E5-F6F8E795D631}" srcOrd="0" destOrd="0" presId="urn:microsoft.com/office/officeart/2005/8/layout/default"/>
    <dgm:cxn modelId="{83B2B5E4-DCFC-48A6-BD9E-B5BC785629D6}" type="presParOf" srcId="{36EBAEC3-E096-4B97-86A8-62615821D1B9}" destId="{5D99DF47-F314-4B32-9418-B2EE73842EDC}" srcOrd="1" destOrd="0" presId="urn:microsoft.com/office/officeart/2005/8/layout/default"/>
    <dgm:cxn modelId="{343E1EE3-C038-44BF-BBDE-28D951EA41DE}" type="presParOf" srcId="{36EBAEC3-E096-4B97-86A8-62615821D1B9}" destId="{44A0510D-A036-4B50-BBE9-BB8879591275}" srcOrd="2" destOrd="0" presId="urn:microsoft.com/office/officeart/2005/8/layout/default"/>
    <dgm:cxn modelId="{DCF218E5-9C95-4761-AA71-9484E20AA76E}" type="presParOf" srcId="{36EBAEC3-E096-4B97-86A8-62615821D1B9}" destId="{21F6817A-8111-4ADE-A40E-13A0731353C7}" srcOrd="3" destOrd="0" presId="urn:microsoft.com/office/officeart/2005/8/layout/default"/>
    <dgm:cxn modelId="{A47EBE21-AC48-4C1F-BCBB-459D7A3B353D}" type="presParOf" srcId="{36EBAEC3-E096-4B97-86A8-62615821D1B9}" destId="{838A30FC-D4EC-435E-813A-47A1C9435BD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914929-5247-4B99-867E-D2B160CB72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FA0152-4A2C-4D12-B87D-1B30EBB30A34}">
      <dgm:prSet/>
      <dgm:spPr/>
      <dgm:t>
        <a:bodyPr/>
        <a:lstStyle/>
        <a:p>
          <a:r>
            <a:rPr lang="en-US" b="0" i="0"/>
            <a:t>Dimensional data in a data warehouse represents descriptive attributes of business entities.</a:t>
          </a:r>
          <a:endParaRPr lang="en-US"/>
        </a:p>
      </dgm:t>
    </dgm:pt>
    <dgm:pt modelId="{3FA169C2-393F-44A5-93D2-6E3DBC3E08E2}" type="parTrans" cxnId="{BCD4EF59-9625-41CB-A0FC-556E0339CF68}">
      <dgm:prSet/>
      <dgm:spPr/>
      <dgm:t>
        <a:bodyPr/>
        <a:lstStyle/>
        <a:p>
          <a:endParaRPr lang="en-US"/>
        </a:p>
      </dgm:t>
    </dgm:pt>
    <dgm:pt modelId="{5D482D09-0D6C-44D3-B3A5-9369D6F2AAA4}" type="sibTrans" cxnId="{BCD4EF59-9625-41CB-A0FC-556E0339CF68}">
      <dgm:prSet/>
      <dgm:spPr/>
      <dgm:t>
        <a:bodyPr/>
        <a:lstStyle/>
        <a:p>
          <a:endParaRPr lang="en-US"/>
        </a:p>
      </dgm:t>
    </dgm:pt>
    <dgm:pt modelId="{6FEA5A56-D395-4547-8603-D7F9E5937595}">
      <dgm:prSet/>
      <dgm:spPr/>
      <dgm:t>
        <a:bodyPr/>
        <a:lstStyle/>
        <a:p>
          <a:r>
            <a:rPr lang="en-US" b="0" i="0"/>
            <a:t>Business entities, such as customers, products, or locations, undergo changes over time.</a:t>
          </a:r>
          <a:endParaRPr lang="en-US"/>
        </a:p>
      </dgm:t>
    </dgm:pt>
    <dgm:pt modelId="{5C929093-AD86-463D-A382-846EE3A9F4F0}" type="parTrans" cxnId="{BDD51957-0D81-4D0B-B22C-C39F009B1C93}">
      <dgm:prSet/>
      <dgm:spPr/>
      <dgm:t>
        <a:bodyPr/>
        <a:lstStyle/>
        <a:p>
          <a:endParaRPr lang="en-US"/>
        </a:p>
      </dgm:t>
    </dgm:pt>
    <dgm:pt modelId="{402177F6-695E-4CD7-A124-65DA0DD1CFCE}" type="sibTrans" cxnId="{BDD51957-0D81-4D0B-B22C-C39F009B1C93}">
      <dgm:prSet/>
      <dgm:spPr/>
      <dgm:t>
        <a:bodyPr/>
        <a:lstStyle/>
        <a:p>
          <a:endParaRPr lang="en-US"/>
        </a:p>
      </dgm:t>
    </dgm:pt>
    <dgm:pt modelId="{DD65D3F8-4E37-4FA9-A21E-3B72829B6119}">
      <dgm:prSet/>
      <dgm:spPr/>
      <dgm:t>
        <a:bodyPr/>
        <a:lstStyle/>
        <a:p>
          <a:r>
            <a:rPr lang="en-US" b="0" i="0"/>
            <a:t>It is crucial to capture and manage these changes to maintain data integrity and enable historical analysis.</a:t>
          </a:r>
          <a:endParaRPr lang="en-US"/>
        </a:p>
      </dgm:t>
    </dgm:pt>
    <dgm:pt modelId="{6B21789B-6371-44DF-AC8A-5EBEE38ADEBC}" type="parTrans" cxnId="{5FFC16A1-F22A-49F2-ABBE-A32331120C72}">
      <dgm:prSet/>
      <dgm:spPr/>
      <dgm:t>
        <a:bodyPr/>
        <a:lstStyle/>
        <a:p>
          <a:endParaRPr lang="en-US"/>
        </a:p>
      </dgm:t>
    </dgm:pt>
    <dgm:pt modelId="{BE65BEDC-76B1-43D2-8190-B68A6FF7D908}" type="sibTrans" cxnId="{5FFC16A1-F22A-49F2-ABBE-A32331120C72}">
      <dgm:prSet/>
      <dgm:spPr/>
      <dgm:t>
        <a:bodyPr/>
        <a:lstStyle/>
        <a:p>
          <a:endParaRPr lang="en-US"/>
        </a:p>
      </dgm:t>
    </dgm:pt>
    <dgm:pt modelId="{A0DF90C8-C822-4C4C-BB2E-B1C49ECE93A9}" type="pres">
      <dgm:prSet presAssocID="{19914929-5247-4B99-867E-D2B160CB72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B63C42-68ED-4120-8E7B-846E9DA363D0}" type="pres">
      <dgm:prSet presAssocID="{AEFA0152-4A2C-4D12-B87D-1B30EBB30A34}" presName="hierRoot1" presStyleCnt="0"/>
      <dgm:spPr/>
    </dgm:pt>
    <dgm:pt modelId="{7885AF8D-720B-4ECC-80F3-76C12084CA08}" type="pres">
      <dgm:prSet presAssocID="{AEFA0152-4A2C-4D12-B87D-1B30EBB30A34}" presName="composite" presStyleCnt="0"/>
      <dgm:spPr/>
    </dgm:pt>
    <dgm:pt modelId="{B6DD415C-5481-480D-A444-F57F159680BF}" type="pres">
      <dgm:prSet presAssocID="{AEFA0152-4A2C-4D12-B87D-1B30EBB30A34}" presName="background" presStyleLbl="node0" presStyleIdx="0" presStyleCnt="3"/>
      <dgm:spPr/>
    </dgm:pt>
    <dgm:pt modelId="{D7C278EF-4658-4E73-BDEC-729E27E55444}" type="pres">
      <dgm:prSet presAssocID="{AEFA0152-4A2C-4D12-B87D-1B30EBB30A34}" presName="text" presStyleLbl="fgAcc0" presStyleIdx="0" presStyleCnt="3">
        <dgm:presLayoutVars>
          <dgm:chPref val="3"/>
        </dgm:presLayoutVars>
      </dgm:prSet>
      <dgm:spPr/>
    </dgm:pt>
    <dgm:pt modelId="{D926F4DD-D3CD-41D8-BDFA-60C475231E98}" type="pres">
      <dgm:prSet presAssocID="{AEFA0152-4A2C-4D12-B87D-1B30EBB30A34}" presName="hierChild2" presStyleCnt="0"/>
      <dgm:spPr/>
    </dgm:pt>
    <dgm:pt modelId="{35420F1B-549B-4F33-93E8-84C27CAF24EC}" type="pres">
      <dgm:prSet presAssocID="{6FEA5A56-D395-4547-8603-D7F9E5937595}" presName="hierRoot1" presStyleCnt="0"/>
      <dgm:spPr/>
    </dgm:pt>
    <dgm:pt modelId="{AF7F4F61-7141-4B22-A66D-A380658127C0}" type="pres">
      <dgm:prSet presAssocID="{6FEA5A56-D395-4547-8603-D7F9E5937595}" presName="composite" presStyleCnt="0"/>
      <dgm:spPr/>
    </dgm:pt>
    <dgm:pt modelId="{EA0DE36D-5090-4C24-8256-6914D3B1FDD9}" type="pres">
      <dgm:prSet presAssocID="{6FEA5A56-D395-4547-8603-D7F9E5937595}" presName="background" presStyleLbl="node0" presStyleIdx="1" presStyleCnt="3"/>
      <dgm:spPr/>
    </dgm:pt>
    <dgm:pt modelId="{CEC60681-C309-4CB1-AC17-B5019FA2A095}" type="pres">
      <dgm:prSet presAssocID="{6FEA5A56-D395-4547-8603-D7F9E5937595}" presName="text" presStyleLbl="fgAcc0" presStyleIdx="1" presStyleCnt="3">
        <dgm:presLayoutVars>
          <dgm:chPref val="3"/>
        </dgm:presLayoutVars>
      </dgm:prSet>
      <dgm:spPr/>
    </dgm:pt>
    <dgm:pt modelId="{AD54C5F6-346E-44C5-95F2-F2964CBD943E}" type="pres">
      <dgm:prSet presAssocID="{6FEA5A56-D395-4547-8603-D7F9E5937595}" presName="hierChild2" presStyleCnt="0"/>
      <dgm:spPr/>
    </dgm:pt>
    <dgm:pt modelId="{B3EF0361-0CCE-4C25-AFE6-427E6D619FBF}" type="pres">
      <dgm:prSet presAssocID="{DD65D3F8-4E37-4FA9-A21E-3B72829B6119}" presName="hierRoot1" presStyleCnt="0"/>
      <dgm:spPr/>
    </dgm:pt>
    <dgm:pt modelId="{68CAB2DB-07A3-4018-9D32-30FC11105202}" type="pres">
      <dgm:prSet presAssocID="{DD65D3F8-4E37-4FA9-A21E-3B72829B6119}" presName="composite" presStyleCnt="0"/>
      <dgm:spPr/>
    </dgm:pt>
    <dgm:pt modelId="{A084576D-541F-4AD0-BC3E-7E00CB999AFF}" type="pres">
      <dgm:prSet presAssocID="{DD65D3F8-4E37-4FA9-A21E-3B72829B6119}" presName="background" presStyleLbl="node0" presStyleIdx="2" presStyleCnt="3"/>
      <dgm:spPr/>
    </dgm:pt>
    <dgm:pt modelId="{F8ABCDFE-82C1-40BB-B6E8-CF176FC30F4A}" type="pres">
      <dgm:prSet presAssocID="{DD65D3F8-4E37-4FA9-A21E-3B72829B6119}" presName="text" presStyleLbl="fgAcc0" presStyleIdx="2" presStyleCnt="3">
        <dgm:presLayoutVars>
          <dgm:chPref val="3"/>
        </dgm:presLayoutVars>
      </dgm:prSet>
      <dgm:spPr/>
    </dgm:pt>
    <dgm:pt modelId="{E955E2C4-4B40-4452-A3DF-C19EF0F84FEB}" type="pres">
      <dgm:prSet presAssocID="{DD65D3F8-4E37-4FA9-A21E-3B72829B6119}" presName="hierChild2" presStyleCnt="0"/>
      <dgm:spPr/>
    </dgm:pt>
  </dgm:ptLst>
  <dgm:cxnLst>
    <dgm:cxn modelId="{A19B1B0D-ADE6-4068-9FB3-8C5912C09B0F}" type="presOf" srcId="{19914929-5247-4B99-867E-D2B160CB72D7}" destId="{A0DF90C8-C822-4C4C-BB2E-B1C49ECE93A9}" srcOrd="0" destOrd="0" presId="urn:microsoft.com/office/officeart/2005/8/layout/hierarchy1"/>
    <dgm:cxn modelId="{507A6F17-5B79-4922-BF1C-914928849401}" type="presOf" srcId="{AEFA0152-4A2C-4D12-B87D-1B30EBB30A34}" destId="{D7C278EF-4658-4E73-BDEC-729E27E55444}" srcOrd="0" destOrd="0" presId="urn:microsoft.com/office/officeart/2005/8/layout/hierarchy1"/>
    <dgm:cxn modelId="{43F38536-C460-49AD-9D37-481331678322}" type="presOf" srcId="{DD65D3F8-4E37-4FA9-A21E-3B72829B6119}" destId="{F8ABCDFE-82C1-40BB-B6E8-CF176FC30F4A}" srcOrd="0" destOrd="0" presId="urn:microsoft.com/office/officeart/2005/8/layout/hierarchy1"/>
    <dgm:cxn modelId="{9CA24D4F-B8D2-48DD-9B55-D76C8E4117E1}" type="presOf" srcId="{6FEA5A56-D395-4547-8603-D7F9E5937595}" destId="{CEC60681-C309-4CB1-AC17-B5019FA2A095}" srcOrd="0" destOrd="0" presId="urn:microsoft.com/office/officeart/2005/8/layout/hierarchy1"/>
    <dgm:cxn modelId="{BDD51957-0D81-4D0B-B22C-C39F009B1C93}" srcId="{19914929-5247-4B99-867E-D2B160CB72D7}" destId="{6FEA5A56-D395-4547-8603-D7F9E5937595}" srcOrd="1" destOrd="0" parTransId="{5C929093-AD86-463D-A382-846EE3A9F4F0}" sibTransId="{402177F6-695E-4CD7-A124-65DA0DD1CFCE}"/>
    <dgm:cxn modelId="{BCD4EF59-9625-41CB-A0FC-556E0339CF68}" srcId="{19914929-5247-4B99-867E-D2B160CB72D7}" destId="{AEFA0152-4A2C-4D12-B87D-1B30EBB30A34}" srcOrd="0" destOrd="0" parTransId="{3FA169C2-393F-44A5-93D2-6E3DBC3E08E2}" sibTransId="{5D482D09-0D6C-44D3-B3A5-9369D6F2AAA4}"/>
    <dgm:cxn modelId="{5FFC16A1-F22A-49F2-ABBE-A32331120C72}" srcId="{19914929-5247-4B99-867E-D2B160CB72D7}" destId="{DD65D3F8-4E37-4FA9-A21E-3B72829B6119}" srcOrd="2" destOrd="0" parTransId="{6B21789B-6371-44DF-AC8A-5EBEE38ADEBC}" sibTransId="{BE65BEDC-76B1-43D2-8190-B68A6FF7D908}"/>
    <dgm:cxn modelId="{61955D25-1747-414B-9C4C-3E6408F2C250}" type="presParOf" srcId="{A0DF90C8-C822-4C4C-BB2E-B1C49ECE93A9}" destId="{D5B63C42-68ED-4120-8E7B-846E9DA363D0}" srcOrd="0" destOrd="0" presId="urn:microsoft.com/office/officeart/2005/8/layout/hierarchy1"/>
    <dgm:cxn modelId="{A092412E-0408-4EBF-898D-ACFC950413DE}" type="presParOf" srcId="{D5B63C42-68ED-4120-8E7B-846E9DA363D0}" destId="{7885AF8D-720B-4ECC-80F3-76C12084CA08}" srcOrd="0" destOrd="0" presId="urn:microsoft.com/office/officeart/2005/8/layout/hierarchy1"/>
    <dgm:cxn modelId="{8372BC95-ABAF-4879-A2F8-77940FD5CC74}" type="presParOf" srcId="{7885AF8D-720B-4ECC-80F3-76C12084CA08}" destId="{B6DD415C-5481-480D-A444-F57F159680BF}" srcOrd="0" destOrd="0" presId="urn:microsoft.com/office/officeart/2005/8/layout/hierarchy1"/>
    <dgm:cxn modelId="{CE4E15B2-06DE-41FD-8CFD-4C90309521A5}" type="presParOf" srcId="{7885AF8D-720B-4ECC-80F3-76C12084CA08}" destId="{D7C278EF-4658-4E73-BDEC-729E27E55444}" srcOrd="1" destOrd="0" presId="urn:microsoft.com/office/officeart/2005/8/layout/hierarchy1"/>
    <dgm:cxn modelId="{9075EA24-B7D1-4D8D-8AC3-BD859D687039}" type="presParOf" srcId="{D5B63C42-68ED-4120-8E7B-846E9DA363D0}" destId="{D926F4DD-D3CD-41D8-BDFA-60C475231E98}" srcOrd="1" destOrd="0" presId="urn:microsoft.com/office/officeart/2005/8/layout/hierarchy1"/>
    <dgm:cxn modelId="{8F82DB44-DAB8-4C37-AD74-1238B9C42DEB}" type="presParOf" srcId="{A0DF90C8-C822-4C4C-BB2E-B1C49ECE93A9}" destId="{35420F1B-549B-4F33-93E8-84C27CAF24EC}" srcOrd="1" destOrd="0" presId="urn:microsoft.com/office/officeart/2005/8/layout/hierarchy1"/>
    <dgm:cxn modelId="{F9FEE2AC-06C6-4BE2-B30A-FE578AA443BC}" type="presParOf" srcId="{35420F1B-549B-4F33-93E8-84C27CAF24EC}" destId="{AF7F4F61-7141-4B22-A66D-A380658127C0}" srcOrd="0" destOrd="0" presId="urn:microsoft.com/office/officeart/2005/8/layout/hierarchy1"/>
    <dgm:cxn modelId="{4E13CFD7-232E-4CDF-8C79-0C7F772DF006}" type="presParOf" srcId="{AF7F4F61-7141-4B22-A66D-A380658127C0}" destId="{EA0DE36D-5090-4C24-8256-6914D3B1FDD9}" srcOrd="0" destOrd="0" presId="urn:microsoft.com/office/officeart/2005/8/layout/hierarchy1"/>
    <dgm:cxn modelId="{7FA560B6-1CCC-4B1C-A588-E83540B77F46}" type="presParOf" srcId="{AF7F4F61-7141-4B22-A66D-A380658127C0}" destId="{CEC60681-C309-4CB1-AC17-B5019FA2A095}" srcOrd="1" destOrd="0" presId="urn:microsoft.com/office/officeart/2005/8/layout/hierarchy1"/>
    <dgm:cxn modelId="{63B7846C-CA8E-4F5E-8197-C5467C138DCA}" type="presParOf" srcId="{35420F1B-549B-4F33-93E8-84C27CAF24EC}" destId="{AD54C5F6-346E-44C5-95F2-F2964CBD943E}" srcOrd="1" destOrd="0" presId="urn:microsoft.com/office/officeart/2005/8/layout/hierarchy1"/>
    <dgm:cxn modelId="{76EF75BD-3A11-4BE6-ABB7-3C7330FCA966}" type="presParOf" srcId="{A0DF90C8-C822-4C4C-BB2E-B1C49ECE93A9}" destId="{B3EF0361-0CCE-4C25-AFE6-427E6D619FBF}" srcOrd="2" destOrd="0" presId="urn:microsoft.com/office/officeart/2005/8/layout/hierarchy1"/>
    <dgm:cxn modelId="{3F8936D6-D354-4524-92C1-F9388508540B}" type="presParOf" srcId="{B3EF0361-0CCE-4C25-AFE6-427E6D619FBF}" destId="{68CAB2DB-07A3-4018-9D32-30FC11105202}" srcOrd="0" destOrd="0" presId="urn:microsoft.com/office/officeart/2005/8/layout/hierarchy1"/>
    <dgm:cxn modelId="{6F25B015-622C-49A4-901F-F41F5A51A7E0}" type="presParOf" srcId="{68CAB2DB-07A3-4018-9D32-30FC11105202}" destId="{A084576D-541F-4AD0-BC3E-7E00CB999AFF}" srcOrd="0" destOrd="0" presId="urn:microsoft.com/office/officeart/2005/8/layout/hierarchy1"/>
    <dgm:cxn modelId="{DE8E9A9C-165E-4FFC-A71E-ABEED0F57858}" type="presParOf" srcId="{68CAB2DB-07A3-4018-9D32-30FC11105202}" destId="{F8ABCDFE-82C1-40BB-B6E8-CF176FC30F4A}" srcOrd="1" destOrd="0" presId="urn:microsoft.com/office/officeart/2005/8/layout/hierarchy1"/>
    <dgm:cxn modelId="{5DEC4953-7C92-4681-91DE-D54737962D85}" type="presParOf" srcId="{B3EF0361-0CCE-4C25-AFE6-427E6D619FBF}" destId="{E955E2C4-4B40-4452-A3DF-C19EF0F84F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69D837-17CE-40A0-B06B-3D5C78651B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E8A15D-B758-4E9E-9E69-8576847B3A74}">
      <dgm:prSet/>
      <dgm:spPr/>
      <dgm:t>
        <a:bodyPr/>
        <a:lstStyle/>
        <a:p>
          <a:r>
            <a:rPr lang="en-US" b="0" i="0"/>
            <a:t>Traditional update strategies may overwrite historical data, resulting in a loss of valuable information.</a:t>
          </a:r>
          <a:endParaRPr lang="en-US"/>
        </a:p>
      </dgm:t>
    </dgm:pt>
    <dgm:pt modelId="{408E8B70-16FA-4E31-8F51-7044746DF36D}" type="parTrans" cxnId="{49A8CC79-9248-4787-A165-6201F70769E2}">
      <dgm:prSet/>
      <dgm:spPr/>
      <dgm:t>
        <a:bodyPr/>
        <a:lstStyle/>
        <a:p>
          <a:endParaRPr lang="en-US"/>
        </a:p>
      </dgm:t>
    </dgm:pt>
    <dgm:pt modelId="{21CBCCF0-71D2-4BC8-82D3-F22EF1ED818B}" type="sibTrans" cxnId="{49A8CC79-9248-4787-A165-6201F70769E2}">
      <dgm:prSet/>
      <dgm:spPr/>
      <dgm:t>
        <a:bodyPr/>
        <a:lstStyle/>
        <a:p>
          <a:endParaRPr lang="en-US"/>
        </a:p>
      </dgm:t>
    </dgm:pt>
    <dgm:pt modelId="{BCC5CB43-6519-430B-8BD5-073F195EFC07}">
      <dgm:prSet/>
      <dgm:spPr/>
      <dgm:t>
        <a:bodyPr/>
        <a:lstStyle/>
        <a:p>
          <a:r>
            <a:rPr lang="en-US" b="0" i="0"/>
            <a:t>SCD addresses this challenge by providing strategies to manage changing data while preserving historical context.</a:t>
          </a:r>
          <a:endParaRPr lang="en-US"/>
        </a:p>
      </dgm:t>
    </dgm:pt>
    <dgm:pt modelId="{4C07D0D0-D306-490F-B46B-673A324B1EED}" type="parTrans" cxnId="{1C94C66A-09B3-4D7E-BA82-14BFCE8190B9}">
      <dgm:prSet/>
      <dgm:spPr/>
      <dgm:t>
        <a:bodyPr/>
        <a:lstStyle/>
        <a:p>
          <a:endParaRPr lang="en-US"/>
        </a:p>
      </dgm:t>
    </dgm:pt>
    <dgm:pt modelId="{284DE91A-24D5-402C-84CF-19C263FD5CAB}" type="sibTrans" cxnId="{1C94C66A-09B3-4D7E-BA82-14BFCE8190B9}">
      <dgm:prSet/>
      <dgm:spPr/>
      <dgm:t>
        <a:bodyPr/>
        <a:lstStyle/>
        <a:p>
          <a:endParaRPr lang="en-US"/>
        </a:p>
      </dgm:t>
    </dgm:pt>
    <dgm:pt modelId="{80858261-5A2A-4011-88E6-383D1A039D29}" type="pres">
      <dgm:prSet presAssocID="{1169D837-17CE-40A0-B06B-3D5C78651B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70E0D0-3E85-4408-81A3-EBE46A97DF3C}" type="pres">
      <dgm:prSet presAssocID="{55E8A15D-B758-4E9E-9E69-8576847B3A74}" presName="hierRoot1" presStyleCnt="0"/>
      <dgm:spPr/>
    </dgm:pt>
    <dgm:pt modelId="{80A202E5-EA5F-4BB5-84B3-07A3EC4A49CE}" type="pres">
      <dgm:prSet presAssocID="{55E8A15D-B758-4E9E-9E69-8576847B3A74}" presName="composite" presStyleCnt="0"/>
      <dgm:spPr/>
    </dgm:pt>
    <dgm:pt modelId="{11A55FF7-23F1-43A7-9C35-8151A8588926}" type="pres">
      <dgm:prSet presAssocID="{55E8A15D-B758-4E9E-9E69-8576847B3A74}" presName="background" presStyleLbl="node0" presStyleIdx="0" presStyleCnt="2"/>
      <dgm:spPr/>
    </dgm:pt>
    <dgm:pt modelId="{7B461C99-F467-4EE7-9230-B663FA00BFE2}" type="pres">
      <dgm:prSet presAssocID="{55E8A15D-B758-4E9E-9E69-8576847B3A74}" presName="text" presStyleLbl="fgAcc0" presStyleIdx="0" presStyleCnt="2">
        <dgm:presLayoutVars>
          <dgm:chPref val="3"/>
        </dgm:presLayoutVars>
      </dgm:prSet>
      <dgm:spPr/>
    </dgm:pt>
    <dgm:pt modelId="{13DB2A16-7A64-45EF-B824-2208D352B7D1}" type="pres">
      <dgm:prSet presAssocID="{55E8A15D-B758-4E9E-9E69-8576847B3A74}" presName="hierChild2" presStyleCnt="0"/>
      <dgm:spPr/>
    </dgm:pt>
    <dgm:pt modelId="{5C83D093-CE57-4819-A10F-39650F5BAB7F}" type="pres">
      <dgm:prSet presAssocID="{BCC5CB43-6519-430B-8BD5-073F195EFC07}" presName="hierRoot1" presStyleCnt="0"/>
      <dgm:spPr/>
    </dgm:pt>
    <dgm:pt modelId="{35F86A77-32F8-4FC0-BE68-3C978B52C514}" type="pres">
      <dgm:prSet presAssocID="{BCC5CB43-6519-430B-8BD5-073F195EFC07}" presName="composite" presStyleCnt="0"/>
      <dgm:spPr/>
    </dgm:pt>
    <dgm:pt modelId="{B627C7E6-6023-49AF-B732-53DEB4270F4B}" type="pres">
      <dgm:prSet presAssocID="{BCC5CB43-6519-430B-8BD5-073F195EFC07}" presName="background" presStyleLbl="node0" presStyleIdx="1" presStyleCnt="2"/>
      <dgm:spPr/>
    </dgm:pt>
    <dgm:pt modelId="{D122A68B-D4BA-4A84-892D-8693F97DA5ED}" type="pres">
      <dgm:prSet presAssocID="{BCC5CB43-6519-430B-8BD5-073F195EFC07}" presName="text" presStyleLbl="fgAcc0" presStyleIdx="1" presStyleCnt="2">
        <dgm:presLayoutVars>
          <dgm:chPref val="3"/>
        </dgm:presLayoutVars>
      </dgm:prSet>
      <dgm:spPr/>
    </dgm:pt>
    <dgm:pt modelId="{FB2AB2D6-B342-4970-B4A7-6798C64581FE}" type="pres">
      <dgm:prSet presAssocID="{BCC5CB43-6519-430B-8BD5-073F195EFC07}" presName="hierChild2" presStyleCnt="0"/>
      <dgm:spPr/>
    </dgm:pt>
  </dgm:ptLst>
  <dgm:cxnLst>
    <dgm:cxn modelId="{E29FAA1B-BF16-4B28-8003-0C254B643DC0}" type="presOf" srcId="{55E8A15D-B758-4E9E-9E69-8576847B3A74}" destId="{7B461C99-F467-4EE7-9230-B663FA00BFE2}" srcOrd="0" destOrd="0" presId="urn:microsoft.com/office/officeart/2005/8/layout/hierarchy1"/>
    <dgm:cxn modelId="{06EBA25F-E7E3-4E12-A471-5554ED5129B4}" type="presOf" srcId="{BCC5CB43-6519-430B-8BD5-073F195EFC07}" destId="{D122A68B-D4BA-4A84-892D-8693F97DA5ED}" srcOrd="0" destOrd="0" presId="urn:microsoft.com/office/officeart/2005/8/layout/hierarchy1"/>
    <dgm:cxn modelId="{1C94C66A-09B3-4D7E-BA82-14BFCE8190B9}" srcId="{1169D837-17CE-40A0-B06B-3D5C78651BF5}" destId="{BCC5CB43-6519-430B-8BD5-073F195EFC07}" srcOrd="1" destOrd="0" parTransId="{4C07D0D0-D306-490F-B46B-673A324B1EED}" sibTransId="{284DE91A-24D5-402C-84CF-19C263FD5CAB}"/>
    <dgm:cxn modelId="{49A8CC79-9248-4787-A165-6201F70769E2}" srcId="{1169D837-17CE-40A0-B06B-3D5C78651BF5}" destId="{55E8A15D-B758-4E9E-9E69-8576847B3A74}" srcOrd="0" destOrd="0" parTransId="{408E8B70-16FA-4E31-8F51-7044746DF36D}" sibTransId="{21CBCCF0-71D2-4BC8-82D3-F22EF1ED818B}"/>
    <dgm:cxn modelId="{7C3049E7-2D0C-4351-902B-9019D2ABD771}" type="presOf" srcId="{1169D837-17CE-40A0-B06B-3D5C78651BF5}" destId="{80858261-5A2A-4011-88E6-383D1A039D29}" srcOrd="0" destOrd="0" presId="urn:microsoft.com/office/officeart/2005/8/layout/hierarchy1"/>
    <dgm:cxn modelId="{7439E58F-629F-4451-BBA9-D2B8B597F705}" type="presParOf" srcId="{80858261-5A2A-4011-88E6-383D1A039D29}" destId="{D370E0D0-3E85-4408-81A3-EBE46A97DF3C}" srcOrd="0" destOrd="0" presId="urn:microsoft.com/office/officeart/2005/8/layout/hierarchy1"/>
    <dgm:cxn modelId="{FDB401DB-E0F2-4300-9A4E-6EC178E15702}" type="presParOf" srcId="{D370E0D0-3E85-4408-81A3-EBE46A97DF3C}" destId="{80A202E5-EA5F-4BB5-84B3-07A3EC4A49CE}" srcOrd="0" destOrd="0" presId="urn:microsoft.com/office/officeart/2005/8/layout/hierarchy1"/>
    <dgm:cxn modelId="{611D6C3E-1FC1-4CA2-9706-91B129541031}" type="presParOf" srcId="{80A202E5-EA5F-4BB5-84B3-07A3EC4A49CE}" destId="{11A55FF7-23F1-43A7-9C35-8151A8588926}" srcOrd="0" destOrd="0" presId="urn:microsoft.com/office/officeart/2005/8/layout/hierarchy1"/>
    <dgm:cxn modelId="{3FC8754E-4F1B-4B4D-A154-4C73451E2B62}" type="presParOf" srcId="{80A202E5-EA5F-4BB5-84B3-07A3EC4A49CE}" destId="{7B461C99-F467-4EE7-9230-B663FA00BFE2}" srcOrd="1" destOrd="0" presId="urn:microsoft.com/office/officeart/2005/8/layout/hierarchy1"/>
    <dgm:cxn modelId="{55452A68-A69A-4646-AD74-219085E9ACFD}" type="presParOf" srcId="{D370E0D0-3E85-4408-81A3-EBE46A97DF3C}" destId="{13DB2A16-7A64-45EF-B824-2208D352B7D1}" srcOrd="1" destOrd="0" presId="urn:microsoft.com/office/officeart/2005/8/layout/hierarchy1"/>
    <dgm:cxn modelId="{B6ED48B7-C114-4193-8540-E131881DFE7F}" type="presParOf" srcId="{80858261-5A2A-4011-88E6-383D1A039D29}" destId="{5C83D093-CE57-4819-A10F-39650F5BAB7F}" srcOrd="1" destOrd="0" presId="urn:microsoft.com/office/officeart/2005/8/layout/hierarchy1"/>
    <dgm:cxn modelId="{027DF5DB-FD3A-45E5-A292-54D58636D69B}" type="presParOf" srcId="{5C83D093-CE57-4819-A10F-39650F5BAB7F}" destId="{35F86A77-32F8-4FC0-BE68-3C978B52C514}" srcOrd="0" destOrd="0" presId="urn:microsoft.com/office/officeart/2005/8/layout/hierarchy1"/>
    <dgm:cxn modelId="{F660ADB6-5D53-4E90-82E7-F431C616A21E}" type="presParOf" srcId="{35F86A77-32F8-4FC0-BE68-3C978B52C514}" destId="{B627C7E6-6023-49AF-B732-53DEB4270F4B}" srcOrd="0" destOrd="0" presId="urn:microsoft.com/office/officeart/2005/8/layout/hierarchy1"/>
    <dgm:cxn modelId="{EBBBDF59-D923-4752-AD95-CE5E19C4DA3E}" type="presParOf" srcId="{35F86A77-32F8-4FC0-BE68-3C978B52C514}" destId="{D122A68B-D4BA-4A84-892D-8693F97DA5ED}" srcOrd="1" destOrd="0" presId="urn:microsoft.com/office/officeart/2005/8/layout/hierarchy1"/>
    <dgm:cxn modelId="{4EAC7C56-1F55-4848-AFE0-50DAC8693B2B}" type="presParOf" srcId="{5C83D093-CE57-4819-A10F-39650F5BAB7F}" destId="{FB2AB2D6-B342-4970-B4A7-6798C64581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845B54-B91E-4111-999F-78A915A1AD8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B80C95-94C7-411A-BAFC-576ED4FD2709}">
      <dgm:prSet/>
      <dgm:spPr/>
      <dgm:t>
        <a:bodyPr/>
        <a:lstStyle/>
        <a:p>
          <a:r>
            <a:rPr lang="en-US" b="0" i="0"/>
            <a:t>SCD provides different types or strategies to handle changing data:</a:t>
          </a:r>
          <a:endParaRPr lang="en-US"/>
        </a:p>
      </dgm:t>
    </dgm:pt>
    <dgm:pt modelId="{1E933D55-BF55-4149-BC4E-9A0DCB548B75}" type="parTrans" cxnId="{6E03E985-FC8F-4523-B3BB-F4CC28C3B685}">
      <dgm:prSet/>
      <dgm:spPr/>
      <dgm:t>
        <a:bodyPr/>
        <a:lstStyle/>
        <a:p>
          <a:endParaRPr lang="en-US"/>
        </a:p>
      </dgm:t>
    </dgm:pt>
    <dgm:pt modelId="{1BD5B0D1-0A49-439F-BAA1-835D63D0E374}" type="sibTrans" cxnId="{6E03E985-FC8F-4523-B3BB-F4CC28C3B685}">
      <dgm:prSet/>
      <dgm:spPr/>
      <dgm:t>
        <a:bodyPr/>
        <a:lstStyle/>
        <a:p>
          <a:endParaRPr lang="en-US"/>
        </a:p>
      </dgm:t>
    </dgm:pt>
    <dgm:pt modelId="{52972193-A24C-484B-84BE-DE82DFEA57E6}">
      <dgm:prSet/>
      <dgm:spPr/>
      <dgm:t>
        <a:bodyPr/>
        <a:lstStyle/>
        <a:p>
          <a:r>
            <a:rPr lang="en-US" b="0" i="0"/>
            <a:t>SCD Type 1: Overwrite Strategy</a:t>
          </a:r>
          <a:endParaRPr lang="en-US"/>
        </a:p>
      </dgm:t>
    </dgm:pt>
    <dgm:pt modelId="{1291816C-DFB9-4EA1-8710-A4E886F02122}" type="parTrans" cxnId="{8F36C33B-0D52-4417-8F64-1057D246CF9D}">
      <dgm:prSet/>
      <dgm:spPr/>
      <dgm:t>
        <a:bodyPr/>
        <a:lstStyle/>
        <a:p>
          <a:endParaRPr lang="en-US"/>
        </a:p>
      </dgm:t>
    </dgm:pt>
    <dgm:pt modelId="{2912B1DF-F8DA-46F1-BCEC-87798E1D0031}" type="sibTrans" cxnId="{8F36C33B-0D52-4417-8F64-1057D246CF9D}">
      <dgm:prSet/>
      <dgm:spPr/>
      <dgm:t>
        <a:bodyPr/>
        <a:lstStyle/>
        <a:p>
          <a:endParaRPr lang="en-US"/>
        </a:p>
      </dgm:t>
    </dgm:pt>
    <dgm:pt modelId="{AD520AA0-7698-4BF0-942F-7DD131866A2A}">
      <dgm:prSet/>
      <dgm:spPr/>
      <dgm:t>
        <a:bodyPr/>
        <a:lstStyle/>
        <a:p>
          <a:r>
            <a:rPr lang="en-US" b="0" i="0"/>
            <a:t>SCD Type 2: Historical Tracking Strategy</a:t>
          </a:r>
          <a:endParaRPr lang="en-US"/>
        </a:p>
      </dgm:t>
    </dgm:pt>
    <dgm:pt modelId="{48CDBE7F-DA63-45E9-A964-5D34EA639BBA}" type="parTrans" cxnId="{94FEF52A-D389-4F07-AC57-269EB323D61C}">
      <dgm:prSet/>
      <dgm:spPr/>
      <dgm:t>
        <a:bodyPr/>
        <a:lstStyle/>
        <a:p>
          <a:endParaRPr lang="en-US"/>
        </a:p>
      </dgm:t>
    </dgm:pt>
    <dgm:pt modelId="{36E71258-E03D-46E8-95D0-13896360E0B1}" type="sibTrans" cxnId="{94FEF52A-D389-4F07-AC57-269EB323D61C}">
      <dgm:prSet/>
      <dgm:spPr/>
      <dgm:t>
        <a:bodyPr/>
        <a:lstStyle/>
        <a:p>
          <a:endParaRPr lang="en-US"/>
        </a:p>
      </dgm:t>
    </dgm:pt>
    <dgm:pt modelId="{7C0EFD06-FCE0-441F-9535-D12B70A1DB0C}">
      <dgm:prSet/>
      <dgm:spPr/>
      <dgm:t>
        <a:bodyPr/>
        <a:lstStyle/>
        <a:p>
          <a:r>
            <a:rPr lang="en-US" b="0" i="0"/>
            <a:t>SCD Type 3: Add New Attribute Strategy</a:t>
          </a:r>
          <a:endParaRPr lang="en-US"/>
        </a:p>
      </dgm:t>
    </dgm:pt>
    <dgm:pt modelId="{856D5A66-566F-47F0-A4A6-9BF395A84991}" type="parTrans" cxnId="{01D68B24-D124-4987-8F91-23156221E495}">
      <dgm:prSet/>
      <dgm:spPr/>
      <dgm:t>
        <a:bodyPr/>
        <a:lstStyle/>
        <a:p>
          <a:endParaRPr lang="en-US"/>
        </a:p>
      </dgm:t>
    </dgm:pt>
    <dgm:pt modelId="{A5341489-61D6-411E-BAAF-1683532C2395}" type="sibTrans" cxnId="{01D68B24-D124-4987-8F91-23156221E495}">
      <dgm:prSet/>
      <dgm:spPr/>
      <dgm:t>
        <a:bodyPr/>
        <a:lstStyle/>
        <a:p>
          <a:endParaRPr lang="en-US"/>
        </a:p>
      </dgm:t>
    </dgm:pt>
    <dgm:pt modelId="{6E8FB43E-1B56-4F4B-8A21-1BD91DE81C06}" type="pres">
      <dgm:prSet presAssocID="{5F845B54-B91E-4111-999F-78A915A1AD80}" presName="linear" presStyleCnt="0">
        <dgm:presLayoutVars>
          <dgm:animLvl val="lvl"/>
          <dgm:resizeHandles val="exact"/>
        </dgm:presLayoutVars>
      </dgm:prSet>
      <dgm:spPr/>
    </dgm:pt>
    <dgm:pt modelId="{C9B36B00-C0D5-4161-AD78-9E6275A3DACC}" type="pres">
      <dgm:prSet presAssocID="{EEB80C95-94C7-411A-BAFC-576ED4FD270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86384E-8C1F-4EA5-AEC0-A898558C227F}" type="pres">
      <dgm:prSet presAssocID="{1BD5B0D1-0A49-439F-BAA1-835D63D0E374}" presName="spacer" presStyleCnt="0"/>
      <dgm:spPr/>
    </dgm:pt>
    <dgm:pt modelId="{38B7AE4F-3B4B-4B5F-9FB2-8D342CC650B4}" type="pres">
      <dgm:prSet presAssocID="{52972193-A24C-484B-84BE-DE82DFEA57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9C49D4-8DBA-408A-BB84-EB135A943D06}" type="pres">
      <dgm:prSet presAssocID="{2912B1DF-F8DA-46F1-BCEC-87798E1D0031}" presName="spacer" presStyleCnt="0"/>
      <dgm:spPr/>
    </dgm:pt>
    <dgm:pt modelId="{8AA0FD37-BB1A-4AF1-90A0-C123DE8C502B}" type="pres">
      <dgm:prSet presAssocID="{AD520AA0-7698-4BF0-942F-7DD131866A2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464B43-A52E-4661-B7DD-3D60767368DF}" type="pres">
      <dgm:prSet presAssocID="{36E71258-E03D-46E8-95D0-13896360E0B1}" presName="spacer" presStyleCnt="0"/>
      <dgm:spPr/>
    </dgm:pt>
    <dgm:pt modelId="{7050D5AA-3A56-438E-8138-B88FA6D3F7E5}" type="pres">
      <dgm:prSet presAssocID="{7C0EFD06-FCE0-441F-9535-D12B70A1DB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D68B24-D124-4987-8F91-23156221E495}" srcId="{5F845B54-B91E-4111-999F-78A915A1AD80}" destId="{7C0EFD06-FCE0-441F-9535-D12B70A1DB0C}" srcOrd="3" destOrd="0" parTransId="{856D5A66-566F-47F0-A4A6-9BF395A84991}" sibTransId="{A5341489-61D6-411E-BAAF-1683532C2395}"/>
    <dgm:cxn modelId="{94FEF52A-D389-4F07-AC57-269EB323D61C}" srcId="{5F845B54-B91E-4111-999F-78A915A1AD80}" destId="{AD520AA0-7698-4BF0-942F-7DD131866A2A}" srcOrd="2" destOrd="0" parTransId="{48CDBE7F-DA63-45E9-A964-5D34EA639BBA}" sibTransId="{36E71258-E03D-46E8-95D0-13896360E0B1}"/>
    <dgm:cxn modelId="{8F36C33B-0D52-4417-8F64-1057D246CF9D}" srcId="{5F845B54-B91E-4111-999F-78A915A1AD80}" destId="{52972193-A24C-484B-84BE-DE82DFEA57E6}" srcOrd="1" destOrd="0" parTransId="{1291816C-DFB9-4EA1-8710-A4E886F02122}" sibTransId="{2912B1DF-F8DA-46F1-BCEC-87798E1D0031}"/>
    <dgm:cxn modelId="{DFE86D3C-6418-4904-91F6-F0913592DDB8}" type="presOf" srcId="{EEB80C95-94C7-411A-BAFC-576ED4FD2709}" destId="{C9B36B00-C0D5-4161-AD78-9E6275A3DACC}" srcOrd="0" destOrd="0" presId="urn:microsoft.com/office/officeart/2005/8/layout/vList2"/>
    <dgm:cxn modelId="{8FEBE83D-2536-45A8-8621-2F1ED4C76919}" type="presOf" srcId="{52972193-A24C-484B-84BE-DE82DFEA57E6}" destId="{38B7AE4F-3B4B-4B5F-9FB2-8D342CC650B4}" srcOrd="0" destOrd="0" presId="urn:microsoft.com/office/officeart/2005/8/layout/vList2"/>
    <dgm:cxn modelId="{23BBED83-D2C1-43FD-B53F-C8ECF44A0CD1}" type="presOf" srcId="{AD520AA0-7698-4BF0-942F-7DD131866A2A}" destId="{8AA0FD37-BB1A-4AF1-90A0-C123DE8C502B}" srcOrd="0" destOrd="0" presId="urn:microsoft.com/office/officeart/2005/8/layout/vList2"/>
    <dgm:cxn modelId="{6E03E985-FC8F-4523-B3BB-F4CC28C3B685}" srcId="{5F845B54-B91E-4111-999F-78A915A1AD80}" destId="{EEB80C95-94C7-411A-BAFC-576ED4FD2709}" srcOrd="0" destOrd="0" parTransId="{1E933D55-BF55-4149-BC4E-9A0DCB548B75}" sibTransId="{1BD5B0D1-0A49-439F-BAA1-835D63D0E374}"/>
    <dgm:cxn modelId="{1B40BFBD-3A74-445D-9812-883497AEAC94}" type="presOf" srcId="{5F845B54-B91E-4111-999F-78A915A1AD80}" destId="{6E8FB43E-1B56-4F4B-8A21-1BD91DE81C06}" srcOrd="0" destOrd="0" presId="urn:microsoft.com/office/officeart/2005/8/layout/vList2"/>
    <dgm:cxn modelId="{9C14D6D2-439E-4960-B044-EB53AE64CF7E}" type="presOf" srcId="{7C0EFD06-FCE0-441F-9535-D12B70A1DB0C}" destId="{7050D5AA-3A56-438E-8138-B88FA6D3F7E5}" srcOrd="0" destOrd="0" presId="urn:microsoft.com/office/officeart/2005/8/layout/vList2"/>
    <dgm:cxn modelId="{594CC35C-7D37-41CC-B436-281E99D70C4A}" type="presParOf" srcId="{6E8FB43E-1B56-4F4B-8A21-1BD91DE81C06}" destId="{C9B36B00-C0D5-4161-AD78-9E6275A3DACC}" srcOrd="0" destOrd="0" presId="urn:microsoft.com/office/officeart/2005/8/layout/vList2"/>
    <dgm:cxn modelId="{A50EE6EF-B02D-4240-AB2F-2B6CCB7D7C48}" type="presParOf" srcId="{6E8FB43E-1B56-4F4B-8A21-1BD91DE81C06}" destId="{C186384E-8C1F-4EA5-AEC0-A898558C227F}" srcOrd="1" destOrd="0" presId="urn:microsoft.com/office/officeart/2005/8/layout/vList2"/>
    <dgm:cxn modelId="{6AB30B3C-AC8C-4F6B-8EC3-9C25D3AF4120}" type="presParOf" srcId="{6E8FB43E-1B56-4F4B-8A21-1BD91DE81C06}" destId="{38B7AE4F-3B4B-4B5F-9FB2-8D342CC650B4}" srcOrd="2" destOrd="0" presId="urn:microsoft.com/office/officeart/2005/8/layout/vList2"/>
    <dgm:cxn modelId="{F0F4A8B0-8A72-459C-B4E5-6208B040B73B}" type="presParOf" srcId="{6E8FB43E-1B56-4F4B-8A21-1BD91DE81C06}" destId="{DC9C49D4-8DBA-408A-BB84-EB135A943D06}" srcOrd="3" destOrd="0" presId="urn:microsoft.com/office/officeart/2005/8/layout/vList2"/>
    <dgm:cxn modelId="{DF1BC071-871C-4FBC-939A-1FDB5228DD9C}" type="presParOf" srcId="{6E8FB43E-1B56-4F4B-8A21-1BD91DE81C06}" destId="{8AA0FD37-BB1A-4AF1-90A0-C123DE8C502B}" srcOrd="4" destOrd="0" presId="urn:microsoft.com/office/officeart/2005/8/layout/vList2"/>
    <dgm:cxn modelId="{BF3AAD03-578B-417E-AE06-05F050B82D09}" type="presParOf" srcId="{6E8FB43E-1B56-4F4B-8A21-1BD91DE81C06}" destId="{AE464B43-A52E-4661-B7DD-3D60767368DF}" srcOrd="5" destOrd="0" presId="urn:microsoft.com/office/officeart/2005/8/layout/vList2"/>
    <dgm:cxn modelId="{2B6100C8-385B-4749-9354-ECB83F67F197}" type="presParOf" srcId="{6E8FB43E-1B56-4F4B-8A21-1BD91DE81C06}" destId="{7050D5AA-3A56-438E-8138-B88FA6D3F7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E2E896-1841-44F6-BA35-EF7B61F1C5E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302EA2-1AFE-422D-8CFF-DBB046214C59}">
      <dgm:prSet/>
      <dgm:spPr/>
      <dgm:t>
        <a:bodyPr/>
        <a:lstStyle/>
        <a:p>
          <a:r>
            <a:rPr lang="en-US" b="0" i="0"/>
            <a:t>In SCD Type 1, the existing record is updated with the new values when a change occurs.</a:t>
          </a:r>
          <a:endParaRPr lang="en-US"/>
        </a:p>
      </dgm:t>
    </dgm:pt>
    <dgm:pt modelId="{FA637F16-4DFE-49AB-8501-535B1D6BC6D4}" type="parTrans" cxnId="{9C4AA98F-F1BE-4F3B-BF43-87B2D7435909}">
      <dgm:prSet/>
      <dgm:spPr/>
      <dgm:t>
        <a:bodyPr/>
        <a:lstStyle/>
        <a:p>
          <a:endParaRPr lang="en-US"/>
        </a:p>
      </dgm:t>
    </dgm:pt>
    <dgm:pt modelId="{344DB654-6FA2-4984-8133-4BE0825175EB}" type="sibTrans" cxnId="{9C4AA98F-F1BE-4F3B-BF43-87B2D7435909}">
      <dgm:prSet/>
      <dgm:spPr/>
      <dgm:t>
        <a:bodyPr/>
        <a:lstStyle/>
        <a:p>
          <a:endParaRPr lang="en-US"/>
        </a:p>
      </dgm:t>
    </dgm:pt>
    <dgm:pt modelId="{CB3CCED8-6F0E-4E70-A596-03C01F4099DF}">
      <dgm:prSet/>
      <dgm:spPr/>
      <dgm:t>
        <a:bodyPr/>
        <a:lstStyle/>
        <a:p>
          <a:r>
            <a:rPr lang="en-US" b="0" i="0"/>
            <a:t>Historical information is not preserved, as the old values are permanently replaced.</a:t>
          </a:r>
          <a:endParaRPr lang="en-US"/>
        </a:p>
      </dgm:t>
    </dgm:pt>
    <dgm:pt modelId="{76633320-C4AB-418D-ABBE-5C59A543B094}" type="parTrans" cxnId="{70D9BA91-9291-44F3-913E-D253C3643347}">
      <dgm:prSet/>
      <dgm:spPr/>
      <dgm:t>
        <a:bodyPr/>
        <a:lstStyle/>
        <a:p>
          <a:endParaRPr lang="en-US"/>
        </a:p>
      </dgm:t>
    </dgm:pt>
    <dgm:pt modelId="{B465C039-02C3-4A45-A4AF-C761C5B6C777}" type="sibTrans" cxnId="{70D9BA91-9291-44F3-913E-D253C3643347}">
      <dgm:prSet/>
      <dgm:spPr/>
      <dgm:t>
        <a:bodyPr/>
        <a:lstStyle/>
        <a:p>
          <a:endParaRPr lang="en-US"/>
        </a:p>
      </dgm:t>
    </dgm:pt>
    <dgm:pt modelId="{AECB9D90-2CD6-4FCC-AF6F-86156F89A8D8}">
      <dgm:prSet/>
      <dgm:spPr/>
      <dgm:t>
        <a:bodyPr/>
        <a:lstStyle/>
        <a:p>
          <a:r>
            <a:rPr lang="en-US" b="0" i="0"/>
            <a:t>This strategy is suitable when only the latest data is relevant and historical tracking is not required.</a:t>
          </a:r>
          <a:endParaRPr lang="en-US"/>
        </a:p>
      </dgm:t>
    </dgm:pt>
    <dgm:pt modelId="{8200C03F-8636-4407-B2A1-37CE8B3216AC}" type="parTrans" cxnId="{2797FD06-44D8-42FA-B35E-D034F2E82072}">
      <dgm:prSet/>
      <dgm:spPr/>
      <dgm:t>
        <a:bodyPr/>
        <a:lstStyle/>
        <a:p>
          <a:endParaRPr lang="en-US"/>
        </a:p>
      </dgm:t>
    </dgm:pt>
    <dgm:pt modelId="{C6D997F6-2F7D-43DD-A175-6CCB16E1E69C}" type="sibTrans" cxnId="{2797FD06-44D8-42FA-B35E-D034F2E82072}">
      <dgm:prSet/>
      <dgm:spPr/>
      <dgm:t>
        <a:bodyPr/>
        <a:lstStyle/>
        <a:p>
          <a:endParaRPr lang="en-US"/>
        </a:p>
      </dgm:t>
    </dgm:pt>
    <dgm:pt modelId="{DD8F9A9C-DBCC-47B2-A44D-D8CBC8810B3C}" type="pres">
      <dgm:prSet presAssocID="{13E2E896-1841-44F6-BA35-EF7B61F1C5E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8FC8F1-F59A-43FF-96D5-2EFADECBFE9F}" type="pres">
      <dgm:prSet presAssocID="{E6302EA2-1AFE-422D-8CFF-DBB046214C59}" presName="hierRoot1" presStyleCnt="0"/>
      <dgm:spPr/>
    </dgm:pt>
    <dgm:pt modelId="{4F42C68A-5E97-4DEB-AB4B-17124BF400DD}" type="pres">
      <dgm:prSet presAssocID="{E6302EA2-1AFE-422D-8CFF-DBB046214C59}" presName="composite" presStyleCnt="0"/>
      <dgm:spPr/>
    </dgm:pt>
    <dgm:pt modelId="{6FAF0373-FB3A-4D36-8CDD-5C3925A904CC}" type="pres">
      <dgm:prSet presAssocID="{E6302EA2-1AFE-422D-8CFF-DBB046214C59}" presName="background" presStyleLbl="node0" presStyleIdx="0" presStyleCnt="3"/>
      <dgm:spPr/>
    </dgm:pt>
    <dgm:pt modelId="{D5335C18-2775-49A5-80B8-28FB5958C698}" type="pres">
      <dgm:prSet presAssocID="{E6302EA2-1AFE-422D-8CFF-DBB046214C59}" presName="text" presStyleLbl="fgAcc0" presStyleIdx="0" presStyleCnt="3">
        <dgm:presLayoutVars>
          <dgm:chPref val="3"/>
        </dgm:presLayoutVars>
      </dgm:prSet>
      <dgm:spPr/>
    </dgm:pt>
    <dgm:pt modelId="{360CB385-B9B2-42C4-B3A6-4B745A63D62F}" type="pres">
      <dgm:prSet presAssocID="{E6302EA2-1AFE-422D-8CFF-DBB046214C59}" presName="hierChild2" presStyleCnt="0"/>
      <dgm:spPr/>
    </dgm:pt>
    <dgm:pt modelId="{E2FCE9DD-433B-48B3-86BE-58C754E31896}" type="pres">
      <dgm:prSet presAssocID="{CB3CCED8-6F0E-4E70-A596-03C01F4099DF}" presName="hierRoot1" presStyleCnt="0"/>
      <dgm:spPr/>
    </dgm:pt>
    <dgm:pt modelId="{1D1EB8C3-3BCD-4211-A59A-7C56A189EB66}" type="pres">
      <dgm:prSet presAssocID="{CB3CCED8-6F0E-4E70-A596-03C01F4099DF}" presName="composite" presStyleCnt="0"/>
      <dgm:spPr/>
    </dgm:pt>
    <dgm:pt modelId="{6ED3EA94-1001-432E-B97F-B8D9E38969F7}" type="pres">
      <dgm:prSet presAssocID="{CB3CCED8-6F0E-4E70-A596-03C01F4099DF}" presName="background" presStyleLbl="node0" presStyleIdx="1" presStyleCnt="3"/>
      <dgm:spPr/>
    </dgm:pt>
    <dgm:pt modelId="{50650A44-9CD3-4504-BB63-221081A66C15}" type="pres">
      <dgm:prSet presAssocID="{CB3CCED8-6F0E-4E70-A596-03C01F4099DF}" presName="text" presStyleLbl="fgAcc0" presStyleIdx="1" presStyleCnt="3">
        <dgm:presLayoutVars>
          <dgm:chPref val="3"/>
        </dgm:presLayoutVars>
      </dgm:prSet>
      <dgm:spPr/>
    </dgm:pt>
    <dgm:pt modelId="{F9FE6B44-34F3-47F3-A618-42A213A54E00}" type="pres">
      <dgm:prSet presAssocID="{CB3CCED8-6F0E-4E70-A596-03C01F4099DF}" presName="hierChild2" presStyleCnt="0"/>
      <dgm:spPr/>
    </dgm:pt>
    <dgm:pt modelId="{350C765B-FAD1-48A5-A559-E28B5D94FA68}" type="pres">
      <dgm:prSet presAssocID="{AECB9D90-2CD6-4FCC-AF6F-86156F89A8D8}" presName="hierRoot1" presStyleCnt="0"/>
      <dgm:spPr/>
    </dgm:pt>
    <dgm:pt modelId="{F57653C8-D9AF-4CE6-9CD4-C230516AC8C9}" type="pres">
      <dgm:prSet presAssocID="{AECB9D90-2CD6-4FCC-AF6F-86156F89A8D8}" presName="composite" presStyleCnt="0"/>
      <dgm:spPr/>
    </dgm:pt>
    <dgm:pt modelId="{1AF0D632-A382-44D5-BE29-3D2CBA87B3BF}" type="pres">
      <dgm:prSet presAssocID="{AECB9D90-2CD6-4FCC-AF6F-86156F89A8D8}" presName="background" presStyleLbl="node0" presStyleIdx="2" presStyleCnt="3"/>
      <dgm:spPr/>
    </dgm:pt>
    <dgm:pt modelId="{4661CFAC-B55E-4113-8FCB-499681691426}" type="pres">
      <dgm:prSet presAssocID="{AECB9D90-2CD6-4FCC-AF6F-86156F89A8D8}" presName="text" presStyleLbl="fgAcc0" presStyleIdx="2" presStyleCnt="3">
        <dgm:presLayoutVars>
          <dgm:chPref val="3"/>
        </dgm:presLayoutVars>
      </dgm:prSet>
      <dgm:spPr/>
    </dgm:pt>
    <dgm:pt modelId="{2CB9D72E-94B4-4D73-9842-DFD493FDD2FD}" type="pres">
      <dgm:prSet presAssocID="{AECB9D90-2CD6-4FCC-AF6F-86156F89A8D8}" presName="hierChild2" presStyleCnt="0"/>
      <dgm:spPr/>
    </dgm:pt>
  </dgm:ptLst>
  <dgm:cxnLst>
    <dgm:cxn modelId="{2797FD06-44D8-42FA-B35E-D034F2E82072}" srcId="{13E2E896-1841-44F6-BA35-EF7B61F1C5E0}" destId="{AECB9D90-2CD6-4FCC-AF6F-86156F89A8D8}" srcOrd="2" destOrd="0" parTransId="{8200C03F-8636-4407-B2A1-37CE8B3216AC}" sibTransId="{C6D997F6-2F7D-43DD-A175-6CCB16E1E69C}"/>
    <dgm:cxn modelId="{FAEF5D5B-AEAD-4F2A-91DE-53C8C2B8A8FE}" type="presOf" srcId="{CB3CCED8-6F0E-4E70-A596-03C01F4099DF}" destId="{50650A44-9CD3-4504-BB63-221081A66C15}" srcOrd="0" destOrd="0" presId="urn:microsoft.com/office/officeart/2005/8/layout/hierarchy1"/>
    <dgm:cxn modelId="{9C4AA98F-F1BE-4F3B-BF43-87B2D7435909}" srcId="{13E2E896-1841-44F6-BA35-EF7B61F1C5E0}" destId="{E6302EA2-1AFE-422D-8CFF-DBB046214C59}" srcOrd="0" destOrd="0" parTransId="{FA637F16-4DFE-49AB-8501-535B1D6BC6D4}" sibTransId="{344DB654-6FA2-4984-8133-4BE0825175EB}"/>
    <dgm:cxn modelId="{70D9BA91-9291-44F3-913E-D253C3643347}" srcId="{13E2E896-1841-44F6-BA35-EF7B61F1C5E0}" destId="{CB3CCED8-6F0E-4E70-A596-03C01F4099DF}" srcOrd="1" destOrd="0" parTransId="{76633320-C4AB-418D-ABBE-5C59A543B094}" sibTransId="{B465C039-02C3-4A45-A4AF-C761C5B6C777}"/>
    <dgm:cxn modelId="{98A14F9B-BEC5-481A-93E7-29C36938B1D4}" type="presOf" srcId="{E6302EA2-1AFE-422D-8CFF-DBB046214C59}" destId="{D5335C18-2775-49A5-80B8-28FB5958C698}" srcOrd="0" destOrd="0" presId="urn:microsoft.com/office/officeart/2005/8/layout/hierarchy1"/>
    <dgm:cxn modelId="{ABBADAEB-95ED-4B8E-A88D-7B9AE97C1931}" type="presOf" srcId="{13E2E896-1841-44F6-BA35-EF7B61F1C5E0}" destId="{DD8F9A9C-DBCC-47B2-A44D-D8CBC8810B3C}" srcOrd="0" destOrd="0" presId="urn:microsoft.com/office/officeart/2005/8/layout/hierarchy1"/>
    <dgm:cxn modelId="{A82B95F7-DAC8-4608-9718-D8A5932BBC9B}" type="presOf" srcId="{AECB9D90-2CD6-4FCC-AF6F-86156F89A8D8}" destId="{4661CFAC-B55E-4113-8FCB-499681691426}" srcOrd="0" destOrd="0" presId="urn:microsoft.com/office/officeart/2005/8/layout/hierarchy1"/>
    <dgm:cxn modelId="{4A49F7AE-3930-41DD-9000-92C98B077A68}" type="presParOf" srcId="{DD8F9A9C-DBCC-47B2-A44D-D8CBC8810B3C}" destId="{498FC8F1-F59A-43FF-96D5-2EFADECBFE9F}" srcOrd="0" destOrd="0" presId="urn:microsoft.com/office/officeart/2005/8/layout/hierarchy1"/>
    <dgm:cxn modelId="{DB087394-5279-4724-AE90-5A1385CF366D}" type="presParOf" srcId="{498FC8F1-F59A-43FF-96D5-2EFADECBFE9F}" destId="{4F42C68A-5E97-4DEB-AB4B-17124BF400DD}" srcOrd="0" destOrd="0" presId="urn:microsoft.com/office/officeart/2005/8/layout/hierarchy1"/>
    <dgm:cxn modelId="{EDF2FD69-3C71-4576-8B93-61DB06FA4D3F}" type="presParOf" srcId="{4F42C68A-5E97-4DEB-AB4B-17124BF400DD}" destId="{6FAF0373-FB3A-4D36-8CDD-5C3925A904CC}" srcOrd="0" destOrd="0" presId="urn:microsoft.com/office/officeart/2005/8/layout/hierarchy1"/>
    <dgm:cxn modelId="{B76864D2-F334-4F7C-827F-504CC414CCEF}" type="presParOf" srcId="{4F42C68A-5E97-4DEB-AB4B-17124BF400DD}" destId="{D5335C18-2775-49A5-80B8-28FB5958C698}" srcOrd="1" destOrd="0" presId="urn:microsoft.com/office/officeart/2005/8/layout/hierarchy1"/>
    <dgm:cxn modelId="{8FE7BCD0-C3B7-416C-AF64-F6E75BEBC86B}" type="presParOf" srcId="{498FC8F1-F59A-43FF-96D5-2EFADECBFE9F}" destId="{360CB385-B9B2-42C4-B3A6-4B745A63D62F}" srcOrd="1" destOrd="0" presId="urn:microsoft.com/office/officeart/2005/8/layout/hierarchy1"/>
    <dgm:cxn modelId="{5D23A5FF-98DE-42AC-BFAE-A57DFB407E83}" type="presParOf" srcId="{DD8F9A9C-DBCC-47B2-A44D-D8CBC8810B3C}" destId="{E2FCE9DD-433B-48B3-86BE-58C754E31896}" srcOrd="1" destOrd="0" presId="urn:microsoft.com/office/officeart/2005/8/layout/hierarchy1"/>
    <dgm:cxn modelId="{E2DCDE88-113F-4893-BACE-863813E2562E}" type="presParOf" srcId="{E2FCE9DD-433B-48B3-86BE-58C754E31896}" destId="{1D1EB8C3-3BCD-4211-A59A-7C56A189EB66}" srcOrd="0" destOrd="0" presId="urn:microsoft.com/office/officeart/2005/8/layout/hierarchy1"/>
    <dgm:cxn modelId="{11EC4225-3842-4BDE-B870-92CD79EE1DE1}" type="presParOf" srcId="{1D1EB8C3-3BCD-4211-A59A-7C56A189EB66}" destId="{6ED3EA94-1001-432E-B97F-B8D9E38969F7}" srcOrd="0" destOrd="0" presId="urn:microsoft.com/office/officeart/2005/8/layout/hierarchy1"/>
    <dgm:cxn modelId="{24E5E6ED-248D-4E1F-9FD4-99EE7AD9F203}" type="presParOf" srcId="{1D1EB8C3-3BCD-4211-A59A-7C56A189EB66}" destId="{50650A44-9CD3-4504-BB63-221081A66C15}" srcOrd="1" destOrd="0" presId="urn:microsoft.com/office/officeart/2005/8/layout/hierarchy1"/>
    <dgm:cxn modelId="{D71446AD-F2B6-43C1-9C8D-97C44192D1BD}" type="presParOf" srcId="{E2FCE9DD-433B-48B3-86BE-58C754E31896}" destId="{F9FE6B44-34F3-47F3-A618-42A213A54E00}" srcOrd="1" destOrd="0" presId="urn:microsoft.com/office/officeart/2005/8/layout/hierarchy1"/>
    <dgm:cxn modelId="{6C67EDB9-3E72-4541-AA5C-D8C4EBC76736}" type="presParOf" srcId="{DD8F9A9C-DBCC-47B2-A44D-D8CBC8810B3C}" destId="{350C765B-FAD1-48A5-A559-E28B5D94FA68}" srcOrd="2" destOrd="0" presId="urn:microsoft.com/office/officeart/2005/8/layout/hierarchy1"/>
    <dgm:cxn modelId="{9680127F-BBFC-4461-B96F-6DD500F6941F}" type="presParOf" srcId="{350C765B-FAD1-48A5-A559-E28B5D94FA68}" destId="{F57653C8-D9AF-4CE6-9CD4-C230516AC8C9}" srcOrd="0" destOrd="0" presId="urn:microsoft.com/office/officeart/2005/8/layout/hierarchy1"/>
    <dgm:cxn modelId="{C5438667-B637-4DBE-BE72-C68A0E63A9AF}" type="presParOf" srcId="{F57653C8-D9AF-4CE6-9CD4-C230516AC8C9}" destId="{1AF0D632-A382-44D5-BE29-3D2CBA87B3BF}" srcOrd="0" destOrd="0" presId="urn:microsoft.com/office/officeart/2005/8/layout/hierarchy1"/>
    <dgm:cxn modelId="{5D49CE3F-7E60-4BFD-98E7-37F063029DC1}" type="presParOf" srcId="{F57653C8-D9AF-4CE6-9CD4-C230516AC8C9}" destId="{4661CFAC-B55E-4113-8FCB-499681691426}" srcOrd="1" destOrd="0" presId="urn:microsoft.com/office/officeart/2005/8/layout/hierarchy1"/>
    <dgm:cxn modelId="{546027A9-418D-40B6-8E45-273D4E7AC718}" type="presParOf" srcId="{350C765B-FAD1-48A5-A559-E28B5D94FA68}" destId="{2CB9D72E-94B4-4D73-9842-DFD493FDD2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52DC67-55DF-41F5-9C75-0FDC8D84F32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83270F-CD7A-4E25-B26D-32A4007FFFC8}">
      <dgm:prSet/>
      <dgm:spPr/>
      <dgm:t>
        <a:bodyPr/>
        <a:lstStyle/>
        <a:p>
          <a:r>
            <a:rPr lang="en-US"/>
            <a:t>Simplicity </a:t>
          </a:r>
        </a:p>
      </dgm:t>
    </dgm:pt>
    <dgm:pt modelId="{37E99C4E-F6FA-4D07-B1DB-74629021BAFE}" type="parTrans" cxnId="{E2C8AD9E-3267-42EF-B792-8194CCD48855}">
      <dgm:prSet/>
      <dgm:spPr/>
      <dgm:t>
        <a:bodyPr/>
        <a:lstStyle/>
        <a:p>
          <a:endParaRPr lang="en-US"/>
        </a:p>
      </dgm:t>
    </dgm:pt>
    <dgm:pt modelId="{D6CFFDF2-E571-4F98-B4B6-EA75F487ACCE}" type="sibTrans" cxnId="{E2C8AD9E-3267-42EF-B792-8194CCD48855}">
      <dgm:prSet/>
      <dgm:spPr/>
      <dgm:t>
        <a:bodyPr/>
        <a:lstStyle/>
        <a:p>
          <a:endParaRPr lang="en-US"/>
        </a:p>
      </dgm:t>
    </dgm:pt>
    <dgm:pt modelId="{9AD27964-0747-4367-90C9-0E71C29EA1DF}">
      <dgm:prSet/>
      <dgm:spPr/>
      <dgm:t>
        <a:bodyPr/>
        <a:lstStyle/>
        <a:p>
          <a:r>
            <a:rPr lang="en-US"/>
            <a:t>Storage Efficiency</a:t>
          </a:r>
        </a:p>
      </dgm:t>
    </dgm:pt>
    <dgm:pt modelId="{520F9324-E178-49C8-A023-613E6D14E7C5}" type="parTrans" cxnId="{4140F5EF-C34C-46D4-BD67-058894B6BED0}">
      <dgm:prSet/>
      <dgm:spPr/>
      <dgm:t>
        <a:bodyPr/>
        <a:lstStyle/>
        <a:p>
          <a:endParaRPr lang="en-US"/>
        </a:p>
      </dgm:t>
    </dgm:pt>
    <dgm:pt modelId="{D6C35D41-DA56-4D21-8D7B-025D1A9B4718}" type="sibTrans" cxnId="{4140F5EF-C34C-46D4-BD67-058894B6BED0}">
      <dgm:prSet/>
      <dgm:spPr/>
      <dgm:t>
        <a:bodyPr/>
        <a:lstStyle/>
        <a:p>
          <a:endParaRPr lang="en-US"/>
        </a:p>
      </dgm:t>
    </dgm:pt>
    <dgm:pt modelId="{60B0C181-7289-449E-B702-0542FC964DE6}">
      <dgm:prSet/>
      <dgm:spPr/>
      <dgm:t>
        <a:bodyPr/>
        <a:lstStyle/>
        <a:p>
          <a:r>
            <a:rPr lang="en-US"/>
            <a:t>Performance</a:t>
          </a:r>
        </a:p>
      </dgm:t>
    </dgm:pt>
    <dgm:pt modelId="{F5667ABC-2ED3-48E8-B88F-D8D081CCA4AF}" type="parTrans" cxnId="{0EB30C1E-A349-4FA3-B3C9-7DE9F58B3661}">
      <dgm:prSet/>
      <dgm:spPr/>
      <dgm:t>
        <a:bodyPr/>
        <a:lstStyle/>
        <a:p>
          <a:endParaRPr lang="en-US"/>
        </a:p>
      </dgm:t>
    </dgm:pt>
    <dgm:pt modelId="{85DF6785-0926-429B-83E2-2C8B68BFEE17}" type="sibTrans" cxnId="{0EB30C1E-A349-4FA3-B3C9-7DE9F58B3661}">
      <dgm:prSet/>
      <dgm:spPr/>
      <dgm:t>
        <a:bodyPr/>
        <a:lstStyle/>
        <a:p>
          <a:endParaRPr lang="en-US"/>
        </a:p>
      </dgm:t>
    </dgm:pt>
    <dgm:pt modelId="{CF4BF3C9-DAC6-4A45-BC4E-3D02D76A7B8C}">
      <dgm:prSet/>
      <dgm:spPr/>
      <dgm:t>
        <a:bodyPr/>
        <a:lstStyle/>
        <a:p>
          <a:r>
            <a:rPr lang="en-US"/>
            <a:t>Data Consistency</a:t>
          </a:r>
        </a:p>
      </dgm:t>
    </dgm:pt>
    <dgm:pt modelId="{0FE35A03-0F92-4E67-BD5B-30C4D9DFD0CE}" type="parTrans" cxnId="{F915549E-BD70-4318-BC04-89E0666DDE7F}">
      <dgm:prSet/>
      <dgm:spPr/>
      <dgm:t>
        <a:bodyPr/>
        <a:lstStyle/>
        <a:p>
          <a:endParaRPr lang="en-US"/>
        </a:p>
      </dgm:t>
    </dgm:pt>
    <dgm:pt modelId="{085F9A8C-6533-4F13-910F-0D7E2DDB84BA}" type="sibTrans" cxnId="{F915549E-BD70-4318-BC04-89E0666DDE7F}">
      <dgm:prSet/>
      <dgm:spPr/>
      <dgm:t>
        <a:bodyPr/>
        <a:lstStyle/>
        <a:p>
          <a:endParaRPr lang="en-US"/>
        </a:p>
      </dgm:t>
    </dgm:pt>
    <dgm:pt modelId="{88C6DACB-3DD4-41CB-8CFB-02301E3990BA}" type="pres">
      <dgm:prSet presAssocID="{5452DC67-55DF-41F5-9C75-0FDC8D84F321}" presName="matrix" presStyleCnt="0">
        <dgm:presLayoutVars>
          <dgm:chMax val="1"/>
          <dgm:dir/>
          <dgm:resizeHandles val="exact"/>
        </dgm:presLayoutVars>
      </dgm:prSet>
      <dgm:spPr/>
    </dgm:pt>
    <dgm:pt modelId="{7DAB6976-836F-4202-87B8-FFE2A813403D}" type="pres">
      <dgm:prSet presAssocID="{5452DC67-55DF-41F5-9C75-0FDC8D84F321}" presName="diamond" presStyleLbl="bgShp" presStyleIdx="0" presStyleCnt="1"/>
      <dgm:spPr/>
    </dgm:pt>
    <dgm:pt modelId="{956CA7E4-D8DE-4CE2-8D51-7D5217E90F57}" type="pres">
      <dgm:prSet presAssocID="{5452DC67-55DF-41F5-9C75-0FDC8D84F32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94DCF57-1D06-4FAF-A822-762E49E5813A}" type="pres">
      <dgm:prSet presAssocID="{5452DC67-55DF-41F5-9C75-0FDC8D84F32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8D4985-32E4-4AD6-A27E-9B8E6373DBF4}" type="pres">
      <dgm:prSet presAssocID="{5452DC67-55DF-41F5-9C75-0FDC8D84F32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013943C-81A7-4E27-9A03-4DCF03140257}" type="pres">
      <dgm:prSet presAssocID="{5452DC67-55DF-41F5-9C75-0FDC8D84F32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EB30C1E-A349-4FA3-B3C9-7DE9F58B3661}" srcId="{5452DC67-55DF-41F5-9C75-0FDC8D84F321}" destId="{60B0C181-7289-449E-B702-0542FC964DE6}" srcOrd="2" destOrd="0" parTransId="{F5667ABC-2ED3-48E8-B88F-D8D081CCA4AF}" sibTransId="{85DF6785-0926-429B-83E2-2C8B68BFEE17}"/>
    <dgm:cxn modelId="{68B72E80-29AB-4C55-AD8B-7907E53C2DD0}" type="presOf" srcId="{CD83270F-CD7A-4E25-B26D-32A4007FFFC8}" destId="{956CA7E4-D8DE-4CE2-8D51-7D5217E90F57}" srcOrd="0" destOrd="0" presId="urn:microsoft.com/office/officeart/2005/8/layout/matrix3"/>
    <dgm:cxn modelId="{6DB5369D-2885-4F07-B060-B5E60370C70D}" type="presOf" srcId="{9AD27964-0747-4367-90C9-0E71C29EA1DF}" destId="{F94DCF57-1D06-4FAF-A822-762E49E5813A}" srcOrd="0" destOrd="0" presId="urn:microsoft.com/office/officeart/2005/8/layout/matrix3"/>
    <dgm:cxn modelId="{F915549E-BD70-4318-BC04-89E0666DDE7F}" srcId="{5452DC67-55DF-41F5-9C75-0FDC8D84F321}" destId="{CF4BF3C9-DAC6-4A45-BC4E-3D02D76A7B8C}" srcOrd="3" destOrd="0" parTransId="{0FE35A03-0F92-4E67-BD5B-30C4D9DFD0CE}" sibTransId="{085F9A8C-6533-4F13-910F-0D7E2DDB84BA}"/>
    <dgm:cxn modelId="{E2C8AD9E-3267-42EF-B792-8194CCD48855}" srcId="{5452DC67-55DF-41F5-9C75-0FDC8D84F321}" destId="{CD83270F-CD7A-4E25-B26D-32A4007FFFC8}" srcOrd="0" destOrd="0" parTransId="{37E99C4E-F6FA-4D07-B1DB-74629021BAFE}" sibTransId="{D6CFFDF2-E571-4F98-B4B6-EA75F487ACCE}"/>
    <dgm:cxn modelId="{BC1B0AA8-9181-4A52-AD59-AF9E1A5A68AA}" type="presOf" srcId="{60B0C181-7289-449E-B702-0542FC964DE6}" destId="{9A8D4985-32E4-4AD6-A27E-9B8E6373DBF4}" srcOrd="0" destOrd="0" presId="urn:microsoft.com/office/officeart/2005/8/layout/matrix3"/>
    <dgm:cxn modelId="{2FF749BE-E07B-478F-9E92-5F2D62281485}" type="presOf" srcId="{5452DC67-55DF-41F5-9C75-0FDC8D84F321}" destId="{88C6DACB-3DD4-41CB-8CFB-02301E3990BA}" srcOrd="0" destOrd="0" presId="urn:microsoft.com/office/officeart/2005/8/layout/matrix3"/>
    <dgm:cxn modelId="{1B39BAC9-0575-422E-87F9-51360A045A5B}" type="presOf" srcId="{CF4BF3C9-DAC6-4A45-BC4E-3D02D76A7B8C}" destId="{1013943C-81A7-4E27-9A03-4DCF03140257}" srcOrd="0" destOrd="0" presId="urn:microsoft.com/office/officeart/2005/8/layout/matrix3"/>
    <dgm:cxn modelId="{4140F5EF-C34C-46D4-BD67-058894B6BED0}" srcId="{5452DC67-55DF-41F5-9C75-0FDC8D84F321}" destId="{9AD27964-0747-4367-90C9-0E71C29EA1DF}" srcOrd="1" destOrd="0" parTransId="{520F9324-E178-49C8-A023-613E6D14E7C5}" sibTransId="{D6C35D41-DA56-4D21-8D7B-025D1A9B4718}"/>
    <dgm:cxn modelId="{EB51911A-A4DF-46BB-9DE9-CBF27CF46EB6}" type="presParOf" srcId="{88C6DACB-3DD4-41CB-8CFB-02301E3990BA}" destId="{7DAB6976-836F-4202-87B8-FFE2A813403D}" srcOrd="0" destOrd="0" presId="urn:microsoft.com/office/officeart/2005/8/layout/matrix3"/>
    <dgm:cxn modelId="{35190156-91C9-4730-941D-982677D4760A}" type="presParOf" srcId="{88C6DACB-3DD4-41CB-8CFB-02301E3990BA}" destId="{956CA7E4-D8DE-4CE2-8D51-7D5217E90F57}" srcOrd="1" destOrd="0" presId="urn:microsoft.com/office/officeart/2005/8/layout/matrix3"/>
    <dgm:cxn modelId="{4C7C1967-1A1B-4E89-8B4A-B72DF800B6EE}" type="presParOf" srcId="{88C6DACB-3DD4-41CB-8CFB-02301E3990BA}" destId="{F94DCF57-1D06-4FAF-A822-762E49E5813A}" srcOrd="2" destOrd="0" presId="urn:microsoft.com/office/officeart/2005/8/layout/matrix3"/>
    <dgm:cxn modelId="{2658ACBE-7291-45D8-BF23-42F529E8EC76}" type="presParOf" srcId="{88C6DACB-3DD4-41CB-8CFB-02301E3990BA}" destId="{9A8D4985-32E4-4AD6-A27E-9B8E6373DBF4}" srcOrd="3" destOrd="0" presId="urn:microsoft.com/office/officeart/2005/8/layout/matrix3"/>
    <dgm:cxn modelId="{B2715AC3-F80A-416C-ADA2-2C430951C3A0}" type="presParOf" srcId="{88C6DACB-3DD4-41CB-8CFB-02301E3990BA}" destId="{1013943C-81A7-4E27-9A03-4DCF0314025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08B38F-8B0C-4C82-A303-EA9B3D4CE96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99304A-D2EE-4BCE-9966-9807214A2578}">
      <dgm:prSet/>
      <dgm:spPr/>
      <dgm:t>
        <a:bodyPr/>
        <a:lstStyle/>
        <a:p>
          <a:r>
            <a:rPr lang="en-US"/>
            <a:t>Historical Analysis</a:t>
          </a:r>
        </a:p>
      </dgm:t>
    </dgm:pt>
    <dgm:pt modelId="{5C407E53-D4EA-45E4-9A4C-CCB1C55DD044}" type="parTrans" cxnId="{17FCCECC-A04B-4DBC-BD40-30CCA5E0CD19}">
      <dgm:prSet/>
      <dgm:spPr/>
      <dgm:t>
        <a:bodyPr/>
        <a:lstStyle/>
        <a:p>
          <a:endParaRPr lang="en-US"/>
        </a:p>
      </dgm:t>
    </dgm:pt>
    <dgm:pt modelId="{2095548F-6050-4427-B4CD-4E45F578772B}" type="sibTrans" cxnId="{17FCCECC-A04B-4DBC-BD40-30CCA5E0CD19}">
      <dgm:prSet/>
      <dgm:spPr/>
      <dgm:t>
        <a:bodyPr/>
        <a:lstStyle/>
        <a:p>
          <a:endParaRPr lang="en-US"/>
        </a:p>
      </dgm:t>
    </dgm:pt>
    <dgm:pt modelId="{30467E76-B21D-42D2-9137-1B997AE1B27B}">
      <dgm:prSet/>
      <dgm:spPr/>
      <dgm:t>
        <a:bodyPr/>
        <a:lstStyle/>
        <a:p>
          <a:r>
            <a:rPr lang="en-US"/>
            <a:t>Data Auditing</a:t>
          </a:r>
        </a:p>
      </dgm:t>
    </dgm:pt>
    <dgm:pt modelId="{49B449DF-AD80-41B8-812D-B158D87CC1AA}" type="parTrans" cxnId="{4B5AAF5A-50A0-485F-997B-106FA906FF47}">
      <dgm:prSet/>
      <dgm:spPr/>
      <dgm:t>
        <a:bodyPr/>
        <a:lstStyle/>
        <a:p>
          <a:endParaRPr lang="en-US"/>
        </a:p>
      </dgm:t>
    </dgm:pt>
    <dgm:pt modelId="{ABD64958-DF03-4FD7-AAAE-61D2D08AB9C7}" type="sibTrans" cxnId="{4B5AAF5A-50A0-485F-997B-106FA906FF47}">
      <dgm:prSet/>
      <dgm:spPr/>
      <dgm:t>
        <a:bodyPr/>
        <a:lstStyle/>
        <a:p>
          <a:endParaRPr lang="en-US"/>
        </a:p>
      </dgm:t>
    </dgm:pt>
    <dgm:pt modelId="{B4252503-41FE-46C5-8354-598D66956DA3}">
      <dgm:prSet/>
      <dgm:spPr/>
      <dgm:t>
        <a:bodyPr/>
        <a:lstStyle/>
        <a:p>
          <a:r>
            <a:rPr lang="en-US"/>
            <a:t>Limited Trend Analysis</a:t>
          </a:r>
        </a:p>
      </dgm:t>
    </dgm:pt>
    <dgm:pt modelId="{62631D94-5E5E-4820-A1D2-CBC1795E8AD1}" type="parTrans" cxnId="{D310F685-1BFF-4999-BEE2-C0CEC74CA616}">
      <dgm:prSet/>
      <dgm:spPr/>
      <dgm:t>
        <a:bodyPr/>
        <a:lstStyle/>
        <a:p>
          <a:endParaRPr lang="en-US"/>
        </a:p>
      </dgm:t>
    </dgm:pt>
    <dgm:pt modelId="{151D23E0-570F-49DD-AFE1-14A58287E207}" type="sibTrans" cxnId="{D310F685-1BFF-4999-BEE2-C0CEC74CA616}">
      <dgm:prSet/>
      <dgm:spPr/>
      <dgm:t>
        <a:bodyPr/>
        <a:lstStyle/>
        <a:p>
          <a:endParaRPr lang="en-US"/>
        </a:p>
      </dgm:t>
    </dgm:pt>
    <dgm:pt modelId="{C308C790-8B85-443C-8128-B76D8405A3F5}">
      <dgm:prSet/>
      <dgm:spPr/>
      <dgm:t>
        <a:bodyPr/>
        <a:lstStyle/>
        <a:p>
          <a:r>
            <a:rPr lang="en-US"/>
            <a:t>Backward Compatibility</a:t>
          </a:r>
        </a:p>
      </dgm:t>
    </dgm:pt>
    <dgm:pt modelId="{2AEE962F-863D-435A-A97F-AF7DD5904477}" type="parTrans" cxnId="{8EB8DCA4-4E99-4253-A1EC-C00158844254}">
      <dgm:prSet/>
      <dgm:spPr/>
      <dgm:t>
        <a:bodyPr/>
        <a:lstStyle/>
        <a:p>
          <a:endParaRPr lang="en-US"/>
        </a:p>
      </dgm:t>
    </dgm:pt>
    <dgm:pt modelId="{BA794A19-6EEA-461D-A6CF-C029BA1F3AEC}" type="sibTrans" cxnId="{8EB8DCA4-4E99-4253-A1EC-C00158844254}">
      <dgm:prSet/>
      <dgm:spPr/>
      <dgm:t>
        <a:bodyPr/>
        <a:lstStyle/>
        <a:p>
          <a:endParaRPr lang="en-US"/>
        </a:p>
      </dgm:t>
    </dgm:pt>
    <dgm:pt modelId="{6CAAC7FF-1025-4F93-88B3-566A155636F2}">
      <dgm:prSet/>
      <dgm:spPr/>
      <dgm:t>
        <a:bodyPr/>
        <a:lstStyle/>
        <a:p>
          <a:r>
            <a:rPr lang="en-US"/>
            <a:t>Loss of Historical Context</a:t>
          </a:r>
        </a:p>
      </dgm:t>
    </dgm:pt>
    <dgm:pt modelId="{CEDF0813-90D8-4717-ACC2-1C3B452311EF}" type="parTrans" cxnId="{0A9FCAAD-A8C1-4BDB-8835-C594D64CE750}">
      <dgm:prSet/>
      <dgm:spPr/>
      <dgm:t>
        <a:bodyPr/>
        <a:lstStyle/>
        <a:p>
          <a:endParaRPr lang="en-US"/>
        </a:p>
      </dgm:t>
    </dgm:pt>
    <dgm:pt modelId="{32B37F7A-53F4-41E6-9325-A13596ADF213}" type="sibTrans" cxnId="{0A9FCAAD-A8C1-4BDB-8835-C594D64CE750}">
      <dgm:prSet/>
      <dgm:spPr/>
      <dgm:t>
        <a:bodyPr/>
        <a:lstStyle/>
        <a:p>
          <a:endParaRPr lang="en-US"/>
        </a:p>
      </dgm:t>
    </dgm:pt>
    <dgm:pt modelId="{EA14D4AC-1194-433E-8171-AB41075E8879}" type="pres">
      <dgm:prSet presAssocID="{E208B38F-8B0C-4C82-A303-EA9B3D4CE96E}" presName="diagram" presStyleCnt="0">
        <dgm:presLayoutVars>
          <dgm:dir/>
          <dgm:resizeHandles val="exact"/>
        </dgm:presLayoutVars>
      </dgm:prSet>
      <dgm:spPr/>
    </dgm:pt>
    <dgm:pt modelId="{9744064D-575C-44D8-9D80-545C5BC97A26}" type="pres">
      <dgm:prSet presAssocID="{8599304A-D2EE-4BCE-9966-9807214A2578}" presName="node" presStyleLbl="node1" presStyleIdx="0" presStyleCnt="5">
        <dgm:presLayoutVars>
          <dgm:bulletEnabled val="1"/>
        </dgm:presLayoutVars>
      </dgm:prSet>
      <dgm:spPr/>
    </dgm:pt>
    <dgm:pt modelId="{B34A5010-9E6A-4200-9EB1-AD497EB249D9}" type="pres">
      <dgm:prSet presAssocID="{2095548F-6050-4427-B4CD-4E45F578772B}" presName="sibTrans" presStyleCnt="0"/>
      <dgm:spPr/>
    </dgm:pt>
    <dgm:pt modelId="{8886FF59-7B3B-40B9-866A-87FAFEC51CB2}" type="pres">
      <dgm:prSet presAssocID="{30467E76-B21D-42D2-9137-1B997AE1B27B}" presName="node" presStyleLbl="node1" presStyleIdx="1" presStyleCnt="5">
        <dgm:presLayoutVars>
          <dgm:bulletEnabled val="1"/>
        </dgm:presLayoutVars>
      </dgm:prSet>
      <dgm:spPr/>
    </dgm:pt>
    <dgm:pt modelId="{28F89262-1AE9-409C-B42C-F0696D5E57FE}" type="pres">
      <dgm:prSet presAssocID="{ABD64958-DF03-4FD7-AAAE-61D2D08AB9C7}" presName="sibTrans" presStyleCnt="0"/>
      <dgm:spPr/>
    </dgm:pt>
    <dgm:pt modelId="{530BEB6B-F9D5-40BE-A173-4F75B3845800}" type="pres">
      <dgm:prSet presAssocID="{B4252503-41FE-46C5-8354-598D66956DA3}" presName="node" presStyleLbl="node1" presStyleIdx="2" presStyleCnt="5">
        <dgm:presLayoutVars>
          <dgm:bulletEnabled val="1"/>
        </dgm:presLayoutVars>
      </dgm:prSet>
      <dgm:spPr/>
    </dgm:pt>
    <dgm:pt modelId="{BD8AF365-A350-4D29-8103-A76A236E832B}" type="pres">
      <dgm:prSet presAssocID="{151D23E0-570F-49DD-AFE1-14A58287E207}" presName="sibTrans" presStyleCnt="0"/>
      <dgm:spPr/>
    </dgm:pt>
    <dgm:pt modelId="{87A9E5DA-80E7-4607-9429-EE8E272AF634}" type="pres">
      <dgm:prSet presAssocID="{C308C790-8B85-443C-8128-B76D8405A3F5}" presName="node" presStyleLbl="node1" presStyleIdx="3" presStyleCnt="5">
        <dgm:presLayoutVars>
          <dgm:bulletEnabled val="1"/>
        </dgm:presLayoutVars>
      </dgm:prSet>
      <dgm:spPr/>
    </dgm:pt>
    <dgm:pt modelId="{67BDF15B-6B93-4AF4-AFA8-FA3C17392F9C}" type="pres">
      <dgm:prSet presAssocID="{BA794A19-6EEA-461D-A6CF-C029BA1F3AEC}" presName="sibTrans" presStyleCnt="0"/>
      <dgm:spPr/>
    </dgm:pt>
    <dgm:pt modelId="{E73F1972-9178-4171-91AD-F848756DC927}" type="pres">
      <dgm:prSet presAssocID="{6CAAC7FF-1025-4F93-88B3-566A155636F2}" presName="node" presStyleLbl="node1" presStyleIdx="4" presStyleCnt="5">
        <dgm:presLayoutVars>
          <dgm:bulletEnabled val="1"/>
        </dgm:presLayoutVars>
      </dgm:prSet>
      <dgm:spPr/>
    </dgm:pt>
  </dgm:ptLst>
  <dgm:cxnLst>
    <dgm:cxn modelId="{6E412022-B009-40AC-8486-E877CE726A99}" type="presOf" srcId="{B4252503-41FE-46C5-8354-598D66956DA3}" destId="{530BEB6B-F9D5-40BE-A173-4F75B3845800}" srcOrd="0" destOrd="0" presId="urn:microsoft.com/office/officeart/2005/8/layout/default"/>
    <dgm:cxn modelId="{4C13C147-6DFC-47EB-AC47-CED4848C4F7E}" type="presOf" srcId="{E208B38F-8B0C-4C82-A303-EA9B3D4CE96E}" destId="{EA14D4AC-1194-433E-8171-AB41075E8879}" srcOrd="0" destOrd="0" presId="urn:microsoft.com/office/officeart/2005/8/layout/default"/>
    <dgm:cxn modelId="{4B5AAF5A-50A0-485F-997B-106FA906FF47}" srcId="{E208B38F-8B0C-4C82-A303-EA9B3D4CE96E}" destId="{30467E76-B21D-42D2-9137-1B997AE1B27B}" srcOrd="1" destOrd="0" parTransId="{49B449DF-AD80-41B8-812D-B158D87CC1AA}" sibTransId="{ABD64958-DF03-4FD7-AAAE-61D2D08AB9C7}"/>
    <dgm:cxn modelId="{EEF4E085-649C-4FFB-BE47-3DF261E62D5E}" type="presOf" srcId="{C308C790-8B85-443C-8128-B76D8405A3F5}" destId="{87A9E5DA-80E7-4607-9429-EE8E272AF634}" srcOrd="0" destOrd="0" presId="urn:microsoft.com/office/officeart/2005/8/layout/default"/>
    <dgm:cxn modelId="{D310F685-1BFF-4999-BEE2-C0CEC74CA616}" srcId="{E208B38F-8B0C-4C82-A303-EA9B3D4CE96E}" destId="{B4252503-41FE-46C5-8354-598D66956DA3}" srcOrd="2" destOrd="0" parTransId="{62631D94-5E5E-4820-A1D2-CBC1795E8AD1}" sibTransId="{151D23E0-570F-49DD-AFE1-14A58287E207}"/>
    <dgm:cxn modelId="{8EB8DCA4-4E99-4253-A1EC-C00158844254}" srcId="{E208B38F-8B0C-4C82-A303-EA9B3D4CE96E}" destId="{C308C790-8B85-443C-8128-B76D8405A3F5}" srcOrd="3" destOrd="0" parTransId="{2AEE962F-863D-435A-A97F-AF7DD5904477}" sibTransId="{BA794A19-6EEA-461D-A6CF-C029BA1F3AEC}"/>
    <dgm:cxn modelId="{1ADD36AC-7C2F-4862-BBE9-CC4C8AF8ED0C}" type="presOf" srcId="{6CAAC7FF-1025-4F93-88B3-566A155636F2}" destId="{E73F1972-9178-4171-91AD-F848756DC927}" srcOrd="0" destOrd="0" presId="urn:microsoft.com/office/officeart/2005/8/layout/default"/>
    <dgm:cxn modelId="{0A9FCAAD-A8C1-4BDB-8835-C594D64CE750}" srcId="{E208B38F-8B0C-4C82-A303-EA9B3D4CE96E}" destId="{6CAAC7FF-1025-4F93-88B3-566A155636F2}" srcOrd="4" destOrd="0" parTransId="{CEDF0813-90D8-4717-ACC2-1C3B452311EF}" sibTransId="{32B37F7A-53F4-41E6-9325-A13596ADF213}"/>
    <dgm:cxn modelId="{17FCCECC-A04B-4DBC-BD40-30CCA5E0CD19}" srcId="{E208B38F-8B0C-4C82-A303-EA9B3D4CE96E}" destId="{8599304A-D2EE-4BCE-9966-9807214A2578}" srcOrd="0" destOrd="0" parTransId="{5C407E53-D4EA-45E4-9A4C-CCB1C55DD044}" sibTransId="{2095548F-6050-4427-B4CD-4E45F578772B}"/>
    <dgm:cxn modelId="{551F86EA-D0AB-4415-BE5D-20B03348E3BA}" type="presOf" srcId="{8599304A-D2EE-4BCE-9966-9807214A2578}" destId="{9744064D-575C-44D8-9D80-545C5BC97A26}" srcOrd="0" destOrd="0" presId="urn:microsoft.com/office/officeart/2005/8/layout/default"/>
    <dgm:cxn modelId="{06E121EE-8A06-4CC6-9F0C-68C5A8D37AE4}" type="presOf" srcId="{30467E76-B21D-42D2-9137-1B997AE1B27B}" destId="{8886FF59-7B3B-40B9-866A-87FAFEC51CB2}" srcOrd="0" destOrd="0" presId="urn:microsoft.com/office/officeart/2005/8/layout/default"/>
    <dgm:cxn modelId="{43D26013-FD28-4FE6-A316-BCCEFC9B72FA}" type="presParOf" srcId="{EA14D4AC-1194-433E-8171-AB41075E8879}" destId="{9744064D-575C-44D8-9D80-545C5BC97A26}" srcOrd="0" destOrd="0" presId="urn:microsoft.com/office/officeart/2005/8/layout/default"/>
    <dgm:cxn modelId="{314AF078-D72C-40F5-8D05-1CA9FF4C674F}" type="presParOf" srcId="{EA14D4AC-1194-433E-8171-AB41075E8879}" destId="{B34A5010-9E6A-4200-9EB1-AD497EB249D9}" srcOrd="1" destOrd="0" presId="urn:microsoft.com/office/officeart/2005/8/layout/default"/>
    <dgm:cxn modelId="{870528AB-0131-4758-9BCA-7FF8AB2C5DFC}" type="presParOf" srcId="{EA14D4AC-1194-433E-8171-AB41075E8879}" destId="{8886FF59-7B3B-40B9-866A-87FAFEC51CB2}" srcOrd="2" destOrd="0" presId="urn:microsoft.com/office/officeart/2005/8/layout/default"/>
    <dgm:cxn modelId="{6FF7BC23-E92D-4179-8375-405EBA4D018E}" type="presParOf" srcId="{EA14D4AC-1194-433E-8171-AB41075E8879}" destId="{28F89262-1AE9-409C-B42C-F0696D5E57FE}" srcOrd="3" destOrd="0" presId="urn:microsoft.com/office/officeart/2005/8/layout/default"/>
    <dgm:cxn modelId="{935C4782-A71E-4E4A-9058-A84B6299E4DF}" type="presParOf" srcId="{EA14D4AC-1194-433E-8171-AB41075E8879}" destId="{530BEB6B-F9D5-40BE-A173-4F75B3845800}" srcOrd="4" destOrd="0" presId="urn:microsoft.com/office/officeart/2005/8/layout/default"/>
    <dgm:cxn modelId="{5E72C48F-922D-41EA-8901-D06C97642A1E}" type="presParOf" srcId="{EA14D4AC-1194-433E-8171-AB41075E8879}" destId="{BD8AF365-A350-4D29-8103-A76A236E832B}" srcOrd="5" destOrd="0" presId="urn:microsoft.com/office/officeart/2005/8/layout/default"/>
    <dgm:cxn modelId="{FAC8DFC0-0037-4820-94CB-1C014409D794}" type="presParOf" srcId="{EA14D4AC-1194-433E-8171-AB41075E8879}" destId="{87A9E5DA-80E7-4607-9429-EE8E272AF634}" srcOrd="6" destOrd="0" presId="urn:microsoft.com/office/officeart/2005/8/layout/default"/>
    <dgm:cxn modelId="{9C48DAFF-8892-42DA-B8BC-E28CA471A854}" type="presParOf" srcId="{EA14D4AC-1194-433E-8171-AB41075E8879}" destId="{67BDF15B-6B93-4AF4-AFA8-FA3C17392F9C}" srcOrd="7" destOrd="0" presId="urn:microsoft.com/office/officeart/2005/8/layout/default"/>
    <dgm:cxn modelId="{336D6C84-5726-48DD-B73B-8E9142B13CE6}" type="presParOf" srcId="{EA14D4AC-1194-433E-8171-AB41075E8879}" destId="{E73F1972-9178-4171-91AD-F848756DC92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100199-9444-4B57-96BE-24BD397093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4A3DD1-4F87-47FE-8A8B-519D575D1EB8}">
      <dgm:prSet/>
      <dgm:spPr/>
      <dgm:t>
        <a:bodyPr/>
        <a:lstStyle/>
        <a:p>
          <a:r>
            <a:rPr lang="en-US" b="0" i="0"/>
            <a:t>SCD Type 2 creates a new record for each change</a:t>
          </a:r>
          <a:endParaRPr lang="en-US"/>
        </a:p>
      </dgm:t>
    </dgm:pt>
    <dgm:pt modelId="{BDDF5DBD-C979-4D88-A876-ED6DF8F82898}" type="parTrans" cxnId="{64A110E4-DF98-4865-90AE-9B100CA8B440}">
      <dgm:prSet/>
      <dgm:spPr/>
      <dgm:t>
        <a:bodyPr/>
        <a:lstStyle/>
        <a:p>
          <a:endParaRPr lang="en-US"/>
        </a:p>
      </dgm:t>
    </dgm:pt>
    <dgm:pt modelId="{4C9D8238-F5E5-46E4-9474-887CF97FF27B}" type="sibTrans" cxnId="{64A110E4-DF98-4865-90AE-9B100CA8B440}">
      <dgm:prSet/>
      <dgm:spPr/>
      <dgm:t>
        <a:bodyPr/>
        <a:lstStyle/>
        <a:p>
          <a:endParaRPr lang="en-US"/>
        </a:p>
      </dgm:t>
    </dgm:pt>
    <dgm:pt modelId="{9A7ABE61-9622-47E0-B504-8452D46E458A}">
      <dgm:prSet/>
      <dgm:spPr/>
      <dgm:t>
        <a:bodyPr/>
        <a:lstStyle/>
        <a:p>
          <a:r>
            <a:rPr lang="en-US" b="0" i="0"/>
            <a:t>Preserve the historical context of the data.</a:t>
          </a:r>
          <a:endParaRPr lang="en-US"/>
        </a:p>
      </dgm:t>
    </dgm:pt>
    <dgm:pt modelId="{8A85EB44-B640-465E-9E2C-12545A334B22}" type="parTrans" cxnId="{3A9C6A4A-CCFA-4287-B3D3-C5B8610A30FA}">
      <dgm:prSet/>
      <dgm:spPr/>
      <dgm:t>
        <a:bodyPr/>
        <a:lstStyle/>
        <a:p>
          <a:endParaRPr lang="en-US"/>
        </a:p>
      </dgm:t>
    </dgm:pt>
    <dgm:pt modelId="{0B727E55-19F5-473F-B031-AFB8D32FF532}" type="sibTrans" cxnId="{3A9C6A4A-CCFA-4287-B3D3-C5B8610A30FA}">
      <dgm:prSet/>
      <dgm:spPr/>
      <dgm:t>
        <a:bodyPr/>
        <a:lstStyle/>
        <a:p>
          <a:endParaRPr lang="en-US"/>
        </a:p>
      </dgm:t>
    </dgm:pt>
    <dgm:pt modelId="{6C5579C5-BA3F-4903-A0FF-DBE749CE8E5B}">
      <dgm:prSet/>
      <dgm:spPr/>
      <dgm:t>
        <a:bodyPr/>
        <a:lstStyle/>
        <a:p>
          <a:r>
            <a:rPr lang="en-US" b="0" i="0"/>
            <a:t>New records are assigned a surrogate key</a:t>
          </a:r>
          <a:endParaRPr lang="en-US"/>
        </a:p>
      </dgm:t>
    </dgm:pt>
    <dgm:pt modelId="{9408DD3D-0362-4B8C-9604-94BD43BFF1C7}" type="parTrans" cxnId="{C86EF845-B359-4909-AA16-D69624385DCE}">
      <dgm:prSet/>
      <dgm:spPr/>
      <dgm:t>
        <a:bodyPr/>
        <a:lstStyle/>
        <a:p>
          <a:endParaRPr lang="en-US"/>
        </a:p>
      </dgm:t>
    </dgm:pt>
    <dgm:pt modelId="{177CE23B-4337-4B74-A59F-4C302A43AD8B}" type="sibTrans" cxnId="{C86EF845-B359-4909-AA16-D69624385DCE}">
      <dgm:prSet/>
      <dgm:spPr/>
      <dgm:t>
        <a:bodyPr/>
        <a:lstStyle/>
        <a:p>
          <a:endParaRPr lang="en-US"/>
        </a:p>
      </dgm:t>
    </dgm:pt>
    <dgm:pt modelId="{7B26B8F4-71FE-4430-822F-709E165016DC}">
      <dgm:prSet/>
      <dgm:spPr/>
      <dgm:t>
        <a:bodyPr/>
        <a:lstStyle/>
        <a:p>
          <a:r>
            <a:rPr lang="en-US" b="0" i="0"/>
            <a:t>Additional columns to track the start and end dates of each version.</a:t>
          </a:r>
          <a:endParaRPr lang="en-US"/>
        </a:p>
      </dgm:t>
    </dgm:pt>
    <dgm:pt modelId="{2322AEEB-6153-4AC3-9069-864A4B2710F7}" type="parTrans" cxnId="{2046705B-E6E3-42DC-8A19-C68DF7875BBC}">
      <dgm:prSet/>
      <dgm:spPr/>
      <dgm:t>
        <a:bodyPr/>
        <a:lstStyle/>
        <a:p>
          <a:endParaRPr lang="en-US"/>
        </a:p>
      </dgm:t>
    </dgm:pt>
    <dgm:pt modelId="{04A8E7C0-9841-45E5-ACFF-6AED570A33B6}" type="sibTrans" cxnId="{2046705B-E6E3-42DC-8A19-C68DF7875BBC}">
      <dgm:prSet/>
      <dgm:spPr/>
      <dgm:t>
        <a:bodyPr/>
        <a:lstStyle/>
        <a:p>
          <a:endParaRPr lang="en-US"/>
        </a:p>
      </dgm:t>
    </dgm:pt>
    <dgm:pt modelId="{3B39FFE6-3FAD-4BC5-835F-D7B284568BEF}" type="pres">
      <dgm:prSet presAssocID="{0F100199-9444-4B57-96BE-24BD397093C4}" presName="linear" presStyleCnt="0">
        <dgm:presLayoutVars>
          <dgm:animLvl val="lvl"/>
          <dgm:resizeHandles val="exact"/>
        </dgm:presLayoutVars>
      </dgm:prSet>
      <dgm:spPr/>
    </dgm:pt>
    <dgm:pt modelId="{376D03D7-C20C-4AF0-8431-16804D759883}" type="pres">
      <dgm:prSet presAssocID="{7E4A3DD1-4F87-47FE-8A8B-519D575D1E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62FBB3-7E1B-473B-BAE3-366344ED3513}" type="pres">
      <dgm:prSet presAssocID="{4C9D8238-F5E5-46E4-9474-887CF97FF27B}" presName="spacer" presStyleCnt="0"/>
      <dgm:spPr/>
    </dgm:pt>
    <dgm:pt modelId="{780ABB1C-2A15-476D-875C-0E045B916E66}" type="pres">
      <dgm:prSet presAssocID="{9A7ABE61-9622-47E0-B504-8452D46E45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B63029-028A-4E9B-B585-482DDEEE09C5}" type="pres">
      <dgm:prSet presAssocID="{0B727E55-19F5-473F-B031-AFB8D32FF532}" presName="spacer" presStyleCnt="0"/>
      <dgm:spPr/>
    </dgm:pt>
    <dgm:pt modelId="{2A05EE6C-3688-43F7-9A17-EE11930EAE2A}" type="pres">
      <dgm:prSet presAssocID="{6C5579C5-BA3F-4903-A0FF-DBE749CE8E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8EC51E-B5D2-4CAC-A7BB-1E696238FE0F}" type="pres">
      <dgm:prSet presAssocID="{177CE23B-4337-4B74-A59F-4C302A43AD8B}" presName="spacer" presStyleCnt="0"/>
      <dgm:spPr/>
    </dgm:pt>
    <dgm:pt modelId="{246EF55F-14B0-4D9F-BD02-AD5DBEA76649}" type="pres">
      <dgm:prSet presAssocID="{7B26B8F4-71FE-4430-822F-709E165016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C2F3403-E314-4578-9437-9F0E7FB8613F}" type="presOf" srcId="{7B26B8F4-71FE-4430-822F-709E165016DC}" destId="{246EF55F-14B0-4D9F-BD02-AD5DBEA76649}" srcOrd="0" destOrd="0" presId="urn:microsoft.com/office/officeart/2005/8/layout/vList2"/>
    <dgm:cxn modelId="{366FEB35-76F8-460B-B1B0-6A2787BB02A6}" type="presOf" srcId="{9A7ABE61-9622-47E0-B504-8452D46E458A}" destId="{780ABB1C-2A15-476D-875C-0E045B916E66}" srcOrd="0" destOrd="0" presId="urn:microsoft.com/office/officeart/2005/8/layout/vList2"/>
    <dgm:cxn modelId="{2046705B-E6E3-42DC-8A19-C68DF7875BBC}" srcId="{0F100199-9444-4B57-96BE-24BD397093C4}" destId="{7B26B8F4-71FE-4430-822F-709E165016DC}" srcOrd="3" destOrd="0" parTransId="{2322AEEB-6153-4AC3-9069-864A4B2710F7}" sibTransId="{04A8E7C0-9841-45E5-ACFF-6AED570A33B6}"/>
    <dgm:cxn modelId="{C86EF845-B359-4909-AA16-D69624385DCE}" srcId="{0F100199-9444-4B57-96BE-24BD397093C4}" destId="{6C5579C5-BA3F-4903-A0FF-DBE749CE8E5B}" srcOrd="2" destOrd="0" parTransId="{9408DD3D-0362-4B8C-9604-94BD43BFF1C7}" sibTransId="{177CE23B-4337-4B74-A59F-4C302A43AD8B}"/>
    <dgm:cxn modelId="{3A9C6A4A-CCFA-4287-B3D3-C5B8610A30FA}" srcId="{0F100199-9444-4B57-96BE-24BD397093C4}" destId="{9A7ABE61-9622-47E0-B504-8452D46E458A}" srcOrd="1" destOrd="0" parTransId="{8A85EB44-B640-465E-9E2C-12545A334B22}" sibTransId="{0B727E55-19F5-473F-B031-AFB8D32FF532}"/>
    <dgm:cxn modelId="{7DD21E4F-150F-419B-8DDE-C63B5BECA258}" type="presOf" srcId="{0F100199-9444-4B57-96BE-24BD397093C4}" destId="{3B39FFE6-3FAD-4BC5-835F-D7B284568BEF}" srcOrd="0" destOrd="0" presId="urn:microsoft.com/office/officeart/2005/8/layout/vList2"/>
    <dgm:cxn modelId="{6D9B8D59-E2C4-4316-B6CB-66A3148B60E5}" type="presOf" srcId="{7E4A3DD1-4F87-47FE-8A8B-519D575D1EB8}" destId="{376D03D7-C20C-4AF0-8431-16804D759883}" srcOrd="0" destOrd="0" presId="urn:microsoft.com/office/officeart/2005/8/layout/vList2"/>
    <dgm:cxn modelId="{075960B5-9C19-4A67-B159-1953232E5256}" type="presOf" srcId="{6C5579C5-BA3F-4903-A0FF-DBE749CE8E5B}" destId="{2A05EE6C-3688-43F7-9A17-EE11930EAE2A}" srcOrd="0" destOrd="0" presId="urn:microsoft.com/office/officeart/2005/8/layout/vList2"/>
    <dgm:cxn modelId="{64A110E4-DF98-4865-90AE-9B100CA8B440}" srcId="{0F100199-9444-4B57-96BE-24BD397093C4}" destId="{7E4A3DD1-4F87-47FE-8A8B-519D575D1EB8}" srcOrd="0" destOrd="0" parTransId="{BDDF5DBD-C979-4D88-A876-ED6DF8F82898}" sibTransId="{4C9D8238-F5E5-46E4-9474-887CF97FF27B}"/>
    <dgm:cxn modelId="{F25342C9-5CDB-4105-B7E2-01D6A495A087}" type="presParOf" srcId="{3B39FFE6-3FAD-4BC5-835F-D7B284568BEF}" destId="{376D03D7-C20C-4AF0-8431-16804D759883}" srcOrd="0" destOrd="0" presId="urn:microsoft.com/office/officeart/2005/8/layout/vList2"/>
    <dgm:cxn modelId="{52F1E1D5-A185-4F1A-9B30-2ADDEA22FC02}" type="presParOf" srcId="{3B39FFE6-3FAD-4BC5-835F-D7B284568BEF}" destId="{7962FBB3-7E1B-473B-BAE3-366344ED3513}" srcOrd="1" destOrd="0" presId="urn:microsoft.com/office/officeart/2005/8/layout/vList2"/>
    <dgm:cxn modelId="{BE9F9C39-95A9-4BC2-9810-66C5552646B7}" type="presParOf" srcId="{3B39FFE6-3FAD-4BC5-835F-D7B284568BEF}" destId="{780ABB1C-2A15-476D-875C-0E045B916E66}" srcOrd="2" destOrd="0" presId="urn:microsoft.com/office/officeart/2005/8/layout/vList2"/>
    <dgm:cxn modelId="{6AF4D463-0B70-425A-8D6E-6A67AC77BA3C}" type="presParOf" srcId="{3B39FFE6-3FAD-4BC5-835F-D7B284568BEF}" destId="{6FB63029-028A-4E9B-B585-482DDEEE09C5}" srcOrd="3" destOrd="0" presId="urn:microsoft.com/office/officeart/2005/8/layout/vList2"/>
    <dgm:cxn modelId="{1A628021-7576-4ECD-B45C-FEF315A47135}" type="presParOf" srcId="{3B39FFE6-3FAD-4BC5-835F-D7B284568BEF}" destId="{2A05EE6C-3688-43F7-9A17-EE11930EAE2A}" srcOrd="4" destOrd="0" presId="urn:microsoft.com/office/officeart/2005/8/layout/vList2"/>
    <dgm:cxn modelId="{AFF0607A-DB6D-4E6A-88FF-5C5CD936DFD0}" type="presParOf" srcId="{3B39FFE6-3FAD-4BC5-835F-D7B284568BEF}" destId="{ED8EC51E-B5D2-4CAC-A7BB-1E696238FE0F}" srcOrd="5" destOrd="0" presId="urn:microsoft.com/office/officeart/2005/8/layout/vList2"/>
    <dgm:cxn modelId="{EBF58A55-0527-4916-B903-BF11E81028CA}" type="presParOf" srcId="{3B39FFE6-3FAD-4BC5-835F-D7B284568BEF}" destId="{246EF55F-14B0-4D9F-BD02-AD5DBEA766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6ED860-822C-4121-8C03-4A528376923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8D8928-8127-41D5-893A-D761D3F1D4A3}">
      <dgm:prSet/>
      <dgm:spPr/>
      <dgm:t>
        <a:bodyPr/>
        <a:lstStyle/>
        <a:p>
          <a:r>
            <a:rPr lang="en-US" b="0" i="0"/>
            <a:t>Historical Analysis</a:t>
          </a:r>
          <a:endParaRPr lang="en-US"/>
        </a:p>
      </dgm:t>
    </dgm:pt>
    <dgm:pt modelId="{9B26B07A-7154-41F9-9614-0EAEAE27F344}" type="parTrans" cxnId="{70E42AC7-0927-4454-AD84-6D9544A53A01}">
      <dgm:prSet/>
      <dgm:spPr/>
      <dgm:t>
        <a:bodyPr/>
        <a:lstStyle/>
        <a:p>
          <a:endParaRPr lang="en-US"/>
        </a:p>
      </dgm:t>
    </dgm:pt>
    <dgm:pt modelId="{E32505A2-68F3-4E18-BA53-0135C8264F1A}" type="sibTrans" cxnId="{70E42AC7-0927-4454-AD84-6D9544A53A01}">
      <dgm:prSet/>
      <dgm:spPr/>
      <dgm:t>
        <a:bodyPr/>
        <a:lstStyle/>
        <a:p>
          <a:endParaRPr lang="en-US"/>
        </a:p>
      </dgm:t>
    </dgm:pt>
    <dgm:pt modelId="{CCFEED79-DDDC-4FFB-8946-5CDEA8FEC0EA}">
      <dgm:prSet/>
      <dgm:spPr/>
      <dgm:t>
        <a:bodyPr/>
        <a:lstStyle/>
        <a:p>
          <a:r>
            <a:rPr lang="en-US" b="0" i="0"/>
            <a:t>Data Consistency</a:t>
          </a:r>
          <a:endParaRPr lang="en-US"/>
        </a:p>
      </dgm:t>
    </dgm:pt>
    <dgm:pt modelId="{74F6BB1D-77DC-4751-BE89-0723E81519B7}" type="parTrans" cxnId="{86DE3A55-EC19-428A-B5F0-7A51C1C51083}">
      <dgm:prSet/>
      <dgm:spPr/>
      <dgm:t>
        <a:bodyPr/>
        <a:lstStyle/>
        <a:p>
          <a:endParaRPr lang="en-US"/>
        </a:p>
      </dgm:t>
    </dgm:pt>
    <dgm:pt modelId="{5A7A8994-85E8-42CD-988E-D5028025D3A1}" type="sibTrans" cxnId="{86DE3A55-EC19-428A-B5F0-7A51C1C51083}">
      <dgm:prSet/>
      <dgm:spPr/>
      <dgm:t>
        <a:bodyPr/>
        <a:lstStyle/>
        <a:p>
          <a:endParaRPr lang="en-US"/>
        </a:p>
      </dgm:t>
    </dgm:pt>
    <dgm:pt modelId="{5279C82B-3EBD-4F8F-918C-60205B1CBE6A}">
      <dgm:prSet/>
      <dgm:spPr/>
      <dgm:t>
        <a:bodyPr/>
        <a:lstStyle/>
        <a:p>
          <a:r>
            <a:rPr lang="en-US" b="0" i="0"/>
            <a:t>Auditing and Compliance</a:t>
          </a:r>
          <a:endParaRPr lang="en-US"/>
        </a:p>
      </dgm:t>
    </dgm:pt>
    <dgm:pt modelId="{F6CCD0D3-CF68-45BB-8D40-34FA44C98319}" type="parTrans" cxnId="{A6CC7B8B-40D2-4B23-A606-C64C6A9195FA}">
      <dgm:prSet/>
      <dgm:spPr/>
      <dgm:t>
        <a:bodyPr/>
        <a:lstStyle/>
        <a:p>
          <a:endParaRPr lang="en-US"/>
        </a:p>
      </dgm:t>
    </dgm:pt>
    <dgm:pt modelId="{BFEB9B49-BD3B-429E-87FF-FC16F97D5904}" type="sibTrans" cxnId="{A6CC7B8B-40D2-4B23-A606-C64C6A9195FA}">
      <dgm:prSet/>
      <dgm:spPr/>
      <dgm:t>
        <a:bodyPr/>
        <a:lstStyle/>
        <a:p>
          <a:endParaRPr lang="en-US"/>
        </a:p>
      </dgm:t>
    </dgm:pt>
    <dgm:pt modelId="{EAD81734-C00A-48D6-BD09-6C50B8DAEE79}">
      <dgm:prSet/>
      <dgm:spPr/>
      <dgm:t>
        <a:bodyPr/>
        <a:lstStyle/>
        <a:p>
          <a:r>
            <a:rPr lang="en-US" b="0" i="0"/>
            <a:t>Flexibility in Rollback</a:t>
          </a:r>
          <a:endParaRPr lang="en-US"/>
        </a:p>
      </dgm:t>
    </dgm:pt>
    <dgm:pt modelId="{4064D2CB-3BFA-44D2-89A3-3508F2C21CA6}" type="parTrans" cxnId="{6AAD2451-D8FD-4715-9A89-6EB963CF3A2C}">
      <dgm:prSet/>
      <dgm:spPr/>
      <dgm:t>
        <a:bodyPr/>
        <a:lstStyle/>
        <a:p>
          <a:endParaRPr lang="en-US"/>
        </a:p>
      </dgm:t>
    </dgm:pt>
    <dgm:pt modelId="{397A9A9D-061D-459E-9383-BDCB7F41D3C8}" type="sibTrans" cxnId="{6AAD2451-D8FD-4715-9A89-6EB963CF3A2C}">
      <dgm:prSet/>
      <dgm:spPr/>
      <dgm:t>
        <a:bodyPr/>
        <a:lstStyle/>
        <a:p>
          <a:endParaRPr lang="en-US"/>
        </a:p>
      </dgm:t>
    </dgm:pt>
    <dgm:pt modelId="{7B64392B-033A-4867-932F-240F2F338988}" type="pres">
      <dgm:prSet presAssocID="{BF6ED860-822C-4121-8C03-4A5283769233}" presName="matrix" presStyleCnt="0">
        <dgm:presLayoutVars>
          <dgm:chMax val="1"/>
          <dgm:dir/>
          <dgm:resizeHandles val="exact"/>
        </dgm:presLayoutVars>
      </dgm:prSet>
      <dgm:spPr/>
    </dgm:pt>
    <dgm:pt modelId="{F3A8E5EC-769D-4150-9E15-AEAA281E840A}" type="pres">
      <dgm:prSet presAssocID="{BF6ED860-822C-4121-8C03-4A5283769233}" presName="diamond" presStyleLbl="bgShp" presStyleIdx="0" presStyleCnt="1"/>
      <dgm:spPr/>
    </dgm:pt>
    <dgm:pt modelId="{090F9344-7C8A-4765-818D-69ADC248F39E}" type="pres">
      <dgm:prSet presAssocID="{BF6ED860-822C-4121-8C03-4A528376923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0193DC9-6500-4F3A-9F18-A0A8E20987C4}" type="pres">
      <dgm:prSet presAssocID="{BF6ED860-822C-4121-8C03-4A528376923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05E50-B912-4284-AFDD-D38B84396622}" type="pres">
      <dgm:prSet presAssocID="{BF6ED860-822C-4121-8C03-4A528376923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27EE1FC-445F-4672-B4C8-5BC3E18E2849}" type="pres">
      <dgm:prSet presAssocID="{BF6ED860-822C-4121-8C03-4A528376923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698CE04-C2F3-4B25-884B-0BB4724FFE54}" type="presOf" srcId="{5279C82B-3EBD-4F8F-918C-60205B1CBE6A}" destId="{B6C05E50-B912-4284-AFDD-D38B84396622}" srcOrd="0" destOrd="0" presId="urn:microsoft.com/office/officeart/2005/8/layout/matrix3"/>
    <dgm:cxn modelId="{837D316A-74D2-4CAE-AA68-14B1A0F40D85}" type="presOf" srcId="{CB8D8928-8127-41D5-893A-D761D3F1D4A3}" destId="{090F9344-7C8A-4765-818D-69ADC248F39E}" srcOrd="0" destOrd="0" presId="urn:microsoft.com/office/officeart/2005/8/layout/matrix3"/>
    <dgm:cxn modelId="{6AAD2451-D8FD-4715-9A89-6EB963CF3A2C}" srcId="{BF6ED860-822C-4121-8C03-4A5283769233}" destId="{EAD81734-C00A-48D6-BD09-6C50B8DAEE79}" srcOrd="3" destOrd="0" parTransId="{4064D2CB-3BFA-44D2-89A3-3508F2C21CA6}" sibTransId="{397A9A9D-061D-459E-9383-BDCB7F41D3C8}"/>
    <dgm:cxn modelId="{86DE3A55-EC19-428A-B5F0-7A51C1C51083}" srcId="{BF6ED860-822C-4121-8C03-4A5283769233}" destId="{CCFEED79-DDDC-4FFB-8946-5CDEA8FEC0EA}" srcOrd="1" destOrd="0" parTransId="{74F6BB1D-77DC-4751-BE89-0723E81519B7}" sibTransId="{5A7A8994-85E8-42CD-988E-D5028025D3A1}"/>
    <dgm:cxn modelId="{E55AF986-76C4-498D-86B2-0B1387A0FB09}" type="presOf" srcId="{EAD81734-C00A-48D6-BD09-6C50B8DAEE79}" destId="{B27EE1FC-445F-4672-B4C8-5BC3E18E2849}" srcOrd="0" destOrd="0" presId="urn:microsoft.com/office/officeart/2005/8/layout/matrix3"/>
    <dgm:cxn modelId="{A6CC7B8B-40D2-4B23-A606-C64C6A9195FA}" srcId="{BF6ED860-822C-4121-8C03-4A5283769233}" destId="{5279C82B-3EBD-4F8F-918C-60205B1CBE6A}" srcOrd="2" destOrd="0" parTransId="{F6CCD0D3-CF68-45BB-8D40-34FA44C98319}" sibTransId="{BFEB9B49-BD3B-429E-87FF-FC16F97D5904}"/>
    <dgm:cxn modelId="{90D301C6-DCEA-4763-A274-65ECE81F2267}" type="presOf" srcId="{CCFEED79-DDDC-4FFB-8946-5CDEA8FEC0EA}" destId="{80193DC9-6500-4F3A-9F18-A0A8E20987C4}" srcOrd="0" destOrd="0" presId="urn:microsoft.com/office/officeart/2005/8/layout/matrix3"/>
    <dgm:cxn modelId="{70E42AC7-0927-4454-AD84-6D9544A53A01}" srcId="{BF6ED860-822C-4121-8C03-4A5283769233}" destId="{CB8D8928-8127-41D5-893A-D761D3F1D4A3}" srcOrd="0" destOrd="0" parTransId="{9B26B07A-7154-41F9-9614-0EAEAE27F344}" sibTransId="{E32505A2-68F3-4E18-BA53-0135C8264F1A}"/>
    <dgm:cxn modelId="{020F13D4-10BB-484C-9EE9-C5ABA0BFDDAC}" type="presOf" srcId="{BF6ED860-822C-4121-8C03-4A5283769233}" destId="{7B64392B-033A-4867-932F-240F2F338988}" srcOrd="0" destOrd="0" presId="urn:microsoft.com/office/officeart/2005/8/layout/matrix3"/>
    <dgm:cxn modelId="{A9789C89-FE4C-479E-8B73-FDC40B9535EE}" type="presParOf" srcId="{7B64392B-033A-4867-932F-240F2F338988}" destId="{F3A8E5EC-769D-4150-9E15-AEAA281E840A}" srcOrd="0" destOrd="0" presId="urn:microsoft.com/office/officeart/2005/8/layout/matrix3"/>
    <dgm:cxn modelId="{688F4F03-92C2-45F1-8DD4-0BCD2B6DD39C}" type="presParOf" srcId="{7B64392B-033A-4867-932F-240F2F338988}" destId="{090F9344-7C8A-4765-818D-69ADC248F39E}" srcOrd="1" destOrd="0" presId="urn:microsoft.com/office/officeart/2005/8/layout/matrix3"/>
    <dgm:cxn modelId="{86269F37-FC5E-4354-8FC8-0D6545E80B2E}" type="presParOf" srcId="{7B64392B-033A-4867-932F-240F2F338988}" destId="{80193DC9-6500-4F3A-9F18-A0A8E20987C4}" srcOrd="2" destOrd="0" presId="urn:microsoft.com/office/officeart/2005/8/layout/matrix3"/>
    <dgm:cxn modelId="{CAC154B4-7CAC-43CE-85CE-5719959E6D3C}" type="presParOf" srcId="{7B64392B-033A-4867-932F-240F2F338988}" destId="{B6C05E50-B912-4284-AFDD-D38B84396622}" srcOrd="3" destOrd="0" presId="urn:microsoft.com/office/officeart/2005/8/layout/matrix3"/>
    <dgm:cxn modelId="{C26A5AFF-F3D8-44F0-ADE3-E3724C2C4094}" type="presParOf" srcId="{7B64392B-033A-4867-932F-240F2F338988}" destId="{B27EE1FC-445F-4672-B4C8-5BC3E18E284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5F883-7D6F-4CFC-A1E3-1CC1AAF72F9C}">
      <dsp:nvSpPr>
        <dsp:cNvPr id="0" name=""/>
        <dsp:cNvSpPr/>
      </dsp:nvSpPr>
      <dsp:spPr>
        <a:xfrm>
          <a:off x="0" y="237919"/>
          <a:ext cx="6316266" cy="22545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SCD is a technique used to manage and track changes to dimensional data over time.</a:t>
          </a:r>
          <a:endParaRPr lang="en-US" sz="3200" kern="1200"/>
        </a:p>
      </dsp:txBody>
      <dsp:txXfrm>
        <a:off x="110060" y="347979"/>
        <a:ext cx="6096146" cy="2034470"/>
      </dsp:txXfrm>
    </dsp:sp>
    <dsp:sp modelId="{247C98D2-C687-4A1C-8088-0A2B9C44A29A}">
      <dsp:nvSpPr>
        <dsp:cNvPr id="0" name=""/>
        <dsp:cNvSpPr/>
      </dsp:nvSpPr>
      <dsp:spPr>
        <a:xfrm>
          <a:off x="0" y="2584670"/>
          <a:ext cx="6316266" cy="2254590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In this presentation, we will explore the concept of SCD, its importance, and various strategies for implementation.</a:t>
          </a:r>
          <a:endParaRPr lang="en-US" sz="3200" kern="1200"/>
        </a:p>
      </dsp:txBody>
      <dsp:txXfrm>
        <a:off x="110060" y="2694730"/>
        <a:ext cx="6096146" cy="20344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5B58C-9209-410A-86A8-0FD6BB94E3CC}">
      <dsp:nvSpPr>
        <dsp:cNvPr id="0" name=""/>
        <dsp:cNvSpPr/>
      </dsp:nvSpPr>
      <dsp:spPr>
        <a:xfrm>
          <a:off x="0" y="909225"/>
          <a:ext cx="61047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69213-84FE-43AB-9B76-11941DA2B14D}">
      <dsp:nvSpPr>
        <dsp:cNvPr id="0" name=""/>
        <dsp:cNvSpPr/>
      </dsp:nvSpPr>
      <dsp:spPr>
        <a:xfrm>
          <a:off x="305238" y="628785"/>
          <a:ext cx="427333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Increased Storage Requirements</a:t>
          </a:r>
          <a:endParaRPr lang="en-US" sz="1900" kern="1200"/>
        </a:p>
      </dsp:txBody>
      <dsp:txXfrm>
        <a:off x="332618" y="656165"/>
        <a:ext cx="4218572" cy="506120"/>
      </dsp:txXfrm>
    </dsp:sp>
    <dsp:sp modelId="{6C2F4AE3-AFB6-4D71-949A-E313D401A474}">
      <dsp:nvSpPr>
        <dsp:cNvPr id="0" name=""/>
        <dsp:cNvSpPr/>
      </dsp:nvSpPr>
      <dsp:spPr>
        <a:xfrm>
          <a:off x="0" y="1771065"/>
          <a:ext cx="61047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71399-742F-47DE-A542-F19C1857C5F9}">
      <dsp:nvSpPr>
        <dsp:cNvPr id="0" name=""/>
        <dsp:cNvSpPr/>
      </dsp:nvSpPr>
      <dsp:spPr>
        <a:xfrm>
          <a:off x="305238" y="1490625"/>
          <a:ext cx="4273332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Complex Queries</a:t>
          </a:r>
          <a:endParaRPr lang="en-US" sz="1900" kern="1200"/>
        </a:p>
      </dsp:txBody>
      <dsp:txXfrm>
        <a:off x="332618" y="1518005"/>
        <a:ext cx="4218572" cy="506120"/>
      </dsp:txXfrm>
    </dsp:sp>
    <dsp:sp modelId="{2E5F84ED-FBC3-4F70-B416-C0A918362D2B}">
      <dsp:nvSpPr>
        <dsp:cNvPr id="0" name=""/>
        <dsp:cNvSpPr/>
      </dsp:nvSpPr>
      <dsp:spPr>
        <a:xfrm>
          <a:off x="0" y="2632905"/>
          <a:ext cx="61047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CBC25-F2C0-4734-9337-2B73E26309C1}">
      <dsp:nvSpPr>
        <dsp:cNvPr id="0" name=""/>
        <dsp:cNvSpPr/>
      </dsp:nvSpPr>
      <dsp:spPr>
        <a:xfrm>
          <a:off x="305238" y="2352465"/>
          <a:ext cx="4273332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Data Management Overhead</a:t>
          </a:r>
          <a:endParaRPr lang="en-US" sz="1900" kern="1200"/>
        </a:p>
      </dsp:txBody>
      <dsp:txXfrm>
        <a:off x="332618" y="2379845"/>
        <a:ext cx="4218572" cy="506120"/>
      </dsp:txXfrm>
    </dsp:sp>
    <dsp:sp modelId="{27028E39-A559-4F82-B6C2-68AE82C3E26D}">
      <dsp:nvSpPr>
        <dsp:cNvPr id="0" name=""/>
        <dsp:cNvSpPr/>
      </dsp:nvSpPr>
      <dsp:spPr>
        <a:xfrm>
          <a:off x="0" y="3494745"/>
          <a:ext cx="61047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3D720-6966-4211-A6BF-8917F3E56C1A}">
      <dsp:nvSpPr>
        <dsp:cNvPr id="0" name=""/>
        <dsp:cNvSpPr/>
      </dsp:nvSpPr>
      <dsp:spPr>
        <a:xfrm>
          <a:off x="305238" y="3214305"/>
          <a:ext cx="4273332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Slower Updates and Inserts</a:t>
          </a:r>
          <a:endParaRPr lang="en-US" sz="1900" kern="1200"/>
        </a:p>
      </dsp:txBody>
      <dsp:txXfrm>
        <a:off x="332618" y="3241685"/>
        <a:ext cx="4218572" cy="506120"/>
      </dsp:txXfrm>
    </dsp:sp>
    <dsp:sp modelId="{7C6F6303-AFF9-4678-92BB-ABFEA070241A}">
      <dsp:nvSpPr>
        <dsp:cNvPr id="0" name=""/>
        <dsp:cNvSpPr/>
      </dsp:nvSpPr>
      <dsp:spPr>
        <a:xfrm>
          <a:off x="0" y="4356585"/>
          <a:ext cx="610476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5952A-3D6E-459B-9E82-87CC067DA3BB}">
      <dsp:nvSpPr>
        <dsp:cNvPr id="0" name=""/>
        <dsp:cNvSpPr/>
      </dsp:nvSpPr>
      <dsp:spPr>
        <a:xfrm>
          <a:off x="305238" y="4076145"/>
          <a:ext cx="4273332" cy="5608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Increased Table Complexity</a:t>
          </a:r>
          <a:endParaRPr lang="en-US" sz="1900" kern="1200"/>
        </a:p>
      </dsp:txBody>
      <dsp:txXfrm>
        <a:off x="332618" y="4103525"/>
        <a:ext cx="4218572" cy="506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E2B24-771C-4ED0-9815-CDDA14E0B4BF}">
      <dsp:nvSpPr>
        <dsp:cNvPr id="0" name=""/>
        <dsp:cNvSpPr/>
      </dsp:nvSpPr>
      <dsp:spPr>
        <a:xfrm>
          <a:off x="0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8654-8107-43F0-A2D4-3CC0D58699FF}">
      <dsp:nvSpPr>
        <dsp:cNvPr id="0" name=""/>
        <dsp:cNvSpPr/>
      </dsp:nvSpPr>
      <dsp:spPr>
        <a:xfrm>
          <a:off x="320305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SCD Type 3 adds new attribute columns to the existing record to track limited historical changes.</a:t>
          </a:r>
          <a:endParaRPr lang="en-US" sz="1900" kern="1200"/>
        </a:p>
      </dsp:txBody>
      <dsp:txXfrm>
        <a:off x="373920" y="922468"/>
        <a:ext cx="2775522" cy="1723317"/>
      </dsp:txXfrm>
    </dsp:sp>
    <dsp:sp modelId="{611CBDDD-C98D-4F12-A298-FD8900364906}">
      <dsp:nvSpPr>
        <dsp:cNvPr id="0" name=""/>
        <dsp:cNvSpPr/>
      </dsp:nvSpPr>
      <dsp:spPr>
        <a:xfrm>
          <a:off x="3523364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DF735-396E-4384-BEC8-A2C40C4B37C1}">
      <dsp:nvSpPr>
        <dsp:cNvPr id="0" name=""/>
        <dsp:cNvSpPr/>
      </dsp:nvSpPr>
      <dsp:spPr>
        <a:xfrm>
          <a:off x="3843670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 new column captures the previous value of the changing attribute.</a:t>
          </a:r>
          <a:endParaRPr lang="en-US" sz="1900" kern="1200"/>
        </a:p>
      </dsp:txBody>
      <dsp:txXfrm>
        <a:off x="3897285" y="922468"/>
        <a:ext cx="2775522" cy="1723317"/>
      </dsp:txXfrm>
    </dsp:sp>
    <dsp:sp modelId="{D477DA3B-131B-491D-A415-EBDF0ED64AB7}">
      <dsp:nvSpPr>
        <dsp:cNvPr id="0" name=""/>
        <dsp:cNvSpPr/>
      </dsp:nvSpPr>
      <dsp:spPr>
        <a:xfrm>
          <a:off x="7046728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CA260-E863-46EC-B0A8-AC0A24168B20}">
      <dsp:nvSpPr>
        <dsp:cNvPr id="0" name=""/>
        <dsp:cNvSpPr/>
      </dsp:nvSpPr>
      <dsp:spPr>
        <a:xfrm>
          <a:off x="7367034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This strategy allows for some historical tracking while minimizing the growth of the dimension table.</a:t>
          </a:r>
          <a:endParaRPr lang="en-US" sz="1900" kern="1200"/>
        </a:p>
      </dsp:txBody>
      <dsp:txXfrm>
        <a:off x="7420649" y="922468"/>
        <a:ext cx="2775522" cy="17233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97593-4342-4AE2-AE41-F1B0D58117BD}">
      <dsp:nvSpPr>
        <dsp:cNvPr id="0" name=""/>
        <dsp:cNvSpPr/>
      </dsp:nvSpPr>
      <dsp:spPr>
        <a:xfrm>
          <a:off x="320295" y="0"/>
          <a:ext cx="5464170" cy="546417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71AA8-6A14-4576-B2D6-072692CB9F85}">
      <dsp:nvSpPr>
        <dsp:cNvPr id="0" name=""/>
        <dsp:cNvSpPr/>
      </dsp:nvSpPr>
      <dsp:spPr>
        <a:xfrm>
          <a:off x="839391" y="519096"/>
          <a:ext cx="2131026" cy="213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Limited Storage Impact</a:t>
          </a:r>
        </a:p>
      </dsp:txBody>
      <dsp:txXfrm>
        <a:off x="943419" y="623124"/>
        <a:ext cx="1922970" cy="1922970"/>
      </dsp:txXfrm>
    </dsp:sp>
    <dsp:sp modelId="{B268FCA2-EC49-43B5-8062-ADFCEC8EEDD1}">
      <dsp:nvSpPr>
        <dsp:cNvPr id="0" name=""/>
        <dsp:cNvSpPr/>
      </dsp:nvSpPr>
      <dsp:spPr>
        <a:xfrm>
          <a:off x="3134343" y="519096"/>
          <a:ext cx="2131026" cy="213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Simplicity</a:t>
          </a:r>
        </a:p>
      </dsp:txBody>
      <dsp:txXfrm>
        <a:off x="3238371" y="623124"/>
        <a:ext cx="1922970" cy="1922970"/>
      </dsp:txXfrm>
    </dsp:sp>
    <dsp:sp modelId="{1C17A44E-662D-4B89-B188-B72B1F6ABF2E}">
      <dsp:nvSpPr>
        <dsp:cNvPr id="0" name=""/>
        <dsp:cNvSpPr/>
      </dsp:nvSpPr>
      <dsp:spPr>
        <a:xfrm>
          <a:off x="839391" y="2814047"/>
          <a:ext cx="2131026" cy="213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Query Performance</a:t>
          </a:r>
        </a:p>
      </dsp:txBody>
      <dsp:txXfrm>
        <a:off x="943419" y="2918075"/>
        <a:ext cx="1922970" cy="1922970"/>
      </dsp:txXfrm>
    </dsp:sp>
    <dsp:sp modelId="{73F2B864-4FF7-4284-B05F-3E2059E83DD9}">
      <dsp:nvSpPr>
        <dsp:cNvPr id="0" name=""/>
        <dsp:cNvSpPr/>
      </dsp:nvSpPr>
      <dsp:spPr>
        <a:xfrm>
          <a:off x="3134343" y="2814047"/>
          <a:ext cx="2131026" cy="21310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Balanced Historical Context</a:t>
          </a:r>
        </a:p>
      </dsp:txBody>
      <dsp:txXfrm>
        <a:off x="3238371" y="2918075"/>
        <a:ext cx="1922970" cy="192297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F39D5-1166-49DD-B6A9-6ADF927920A2}">
      <dsp:nvSpPr>
        <dsp:cNvPr id="0" name=""/>
        <dsp:cNvSpPr/>
      </dsp:nvSpPr>
      <dsp:spPr>
        <a:xfrm>
          <a:off x="0" y="813284"/>
          <a:ext cx="61047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D0D09-C3C4-40E8-961B-51C6159D3EC3}">
      <dsp:nvSpPr>
        <dsp:cNvPr id="0" name=""/>
        <dsp:cNvSpPr/>
      </dsp:nvSpPr>
      <dsp:spPr>
        <a:xfrm>
          <a:off x="305238" y="518084"/>
          <a:ext cx="427333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Limited Historical Analysis</a:t>
          </a:r>
          <a:endParaRPr lang="en-US" sz="2000" kern="1200"/>
        </a:p>
      </dsp:txBody>
      <dsp:txXfrm>
        <a:off x="334059" y="546905"/>
        <a:ext cx="4215690" cy="532758"/>
      </dsp:txXfrm>
    </dsp:sp>
    <dsp:sp modelId="{DF9B7C6B-64D0-44C3-910B-1AA9AFC93D5C}">
      <dsp:nvSpPr>
        <dsp:cNvPr id="0" name=""/>
        <dsp:cNvSpPr/>
      </dsp:nvSpPr>
      <dsp:spPr>
        <a:xfrm>
          <a:off x="0" y="1720485"/>
          <a:ext cx="61047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26982-69DD-46C4-8659-4FC0CF634858}">
      <dsp:nvSpPr>
        <dsp:cNvPr id="0" name=""/>
        <dsp:cNvSpPr/>
      </dsp:nvSpPr>
      <dsp:spPr>
        <a:xfrm>
          <a:off x="305238" y="1425284"/>
          <a:ext cx="4273332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Limited Backward Compatibility</a:t>
          </a:r>
          <a:endParaRPr lang="en-US" sz="2000" kern="1200"/>
        </a:p>
      </dsp:txBody>
      <dsp:txXfrm>
        <a:off x="334059" y="1454105"/>
        <a:ext cx="4215690" cy="532758"/>
      </dsp:txXfrm>
    </dsp:sp>
    <dsp:sp modelId="{6A0622DD-4ADF-433E-ADD2-6C50603905AE}">
      <dsp:nvSpPr>
        <dsp:cNvPr id="0" name=""/>
        <dsp:cNvSpPr/>
      </dsp:nvSpPr>
      <dsp:spPr>
        <a:xfrm>
          <a:off x="0" y="2627685"/>
          <a:ext cx="61047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AE905-3639-4C79-9D22-80D0911F501C}">
      <dsp:nvSpPr>
        <dsp:cNvPr id="0" name=""/>
        <dsp:cNvSpPr/>
      </dsp:nvSpPr>
      <dsp:spPr>
        <a:xfrm>
          <a:off x="305238" y="2332484"/>
          <a:ext cx="4273332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Data Integrity Challenges</a:t>
          </a:r>
          <a:endParaRPr lang="en-US" sz="2000" kern="1200"/>
        </a:p>
      </dsp:txBody>
      <dsp:txXfrm>
        <a:off x="334059" y="2361305"/>
        <a:ext cx="4215690" cy="532758"/>
      </dsp:txXfrm>
    </dsp:sp>
    <dsp:sp modelId="{ED43C979-CA1D-4105-8E9E-F6D824C96680}">
      <dsp:nvSpPr>
        <dsp:cNvPr id="0" name=""/>
        <dsp:cNvSpPr/>
      </dsp:nvSpPr>
      <dsp:spPr>
        <a:xfrm>
          <a:off x="0" y="3534885"/>
          <a:ext cx="61047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71401-4C8B-4C30-8ABC-E961BEAC734F}">
      <dsp:nvSpPr>
        <dsp:cNvPr id="0" name=""/>
        <dsp:cNvSpPr/>
      </dsp:nvSpPr>
      <dsp:spPr>
        <a:xfrm>
          <a:off x="305238" y="3239685"/>
          <a:ext cx="427333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Scalability Issues</a:t>
          </a:r>
          <a:endParaRPr lang="en-US" sz="2000" kern="1200"/>
        </a:p>
      </dsp:txBody>
      <dsp:txXfrm>
        <a:off x="334059" y="3268506"/>
        <a:ext cx="4215690" cy="532758"/>
      </dsp:txXfrm>
    </dsp:sp>
    <dsp:sp modelId="{7192F0C7-E96F-4E62-85FE-3C5C7997AED0}">
      <dsp:nvSpPr>
        <dsp:cNvPr id="0" name=""/>
        <dsp:cNvSpPr/>
      </dsp:nvSpPr>
      <dsp:spPr>
        <a:xfrm>
          <a:off x="0" y="4442085"/>
          <a:ext cx="610476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32BE7-6CF1-47EC-B6B4-0E417D710CA1}">
      <dsp:nvSpPr>
        <dsp:cNvPr id="0" name=""/>
        <dsp:cNvSpPr/>
      </dsp:nvSpPr>
      <dsp:spPr>
        <a:xfrm>
          <a:off x="305238" y="4146885"/>
          <a:ext cx="427333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22" tIns="0" rIns="1615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Increased Data Duplication</a:t>
          </a:r>
          <a:endParaRPr lang="en-US" sz="2000" kern="1200"/>
        </a:p>
      </dsp:txBody>
      <dsp:txXfrm>
        <a:off x="334059" y="4175706"/>
        <a:ext cx="4215690" cy="53275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13B99-9650-4799-8862-8583069430E8}">
      <dsp:nvSpPr>
        <dsp:cNvPr id="0" name=""/>
        <dsp:cNvSpPr/>
      </dsp:nvSpPr>
      <dsp:spPr>
        <a:xfrm>
          <a:off x="0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4B027-AF62-4F7E-99D8-2563426193BC}">
      <dsp:nvSpPr>
        <dsp:cNvPr id="0" name=""/>
        <dsp:cNvSpPr/>
      </dsp:nvSpPr>
      <dsp:spPr>
        <a:xfrm>
          <a:off x="320305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Batch processing</a:t>
          </a:r>
          <a:endParaRPr lang="en-US" sz="3400" kern="1200"/>
        </a:p>
      </dsp:txBody>
      <dsp:txXfrm>
        <a:off x="373920" y="922468"/>
        <a:ext cx="2775522" cy="1723317"/>
      </dsp:txXfrm>
    </dsp:sp>
    <dsp:sp modelId="{CAFFDCBA-51EC-4C27-A6FA-28E7BBC4B985}">
      <dsp:nvSpPr>
        <dsp:cNvPr id="0" name=""/>
        <dsp:cNvSpPr/>
      </dsp:nvSpPr>
      <dsp:spPr>
        <a:xfrm>
          <a:off x="3523364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D187C-5A13-4584-8E43-2C747056FCE0}">
      <dsp:nvSpPr>
        <dsp:cNvPr id="0" name=""/>
        <dsp:cNvSpPr/>
      </dsp:nvSpPr>
      <dsp:spPr>
        <a:xfrm>
          <a:off x="3843670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Update and delete capture</a:t>
          </a:r>
          <a:endParaRPr lang="en-US" sz="3400" kern="1200"/>
        </a:p>
      </dsp:txBody>
      <dsp:txXfrm>
        <a:off x="3897285" y="922468"/>
        <a:ext cx="2775522" cy="1723317"/>
      </dsp:txXfrm>
    </dsp:sp>
    <dsp:sp modelId="{D7102C57-8B2D-4A8C-A77F-5958A29042D9}">
      <dsp:nvSpPr>
        <dsp:cNvPr id="0" name=""/>
        <dsp:cNvSpPr/>
      </dsp:nvSpPr>
      <dsp:spPr>
        <a:xfrm>
          <a:off x="7046728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2616A-71E2-4ED2-952A-D6EE906136FC}">
      <dsp:nvSpPr>
        <dsp:cNvPr id="0" name=""/>
        <dsp:cNvSpPr/>
      </dsp:nvSpPr>
      <dsp:spPr>
        <a:xfrm>
          <a:off x="7367034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Load on source database</a:t>
          </a:r>
          <a:endParaRPr lang="en-US" sz="3400" kern="1200"/>
        </a:p>
      </dsp:txBody>
      <dsp:txXfrm>
        <a:off x="7420649" y="922468"/>
        <a:ext cx="2775522" cy="17233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76F30-B927-486F-8250-164944792666}">
      <dsp:nvSpPr>
        <dsp:cNvPr id="0" name=""/>
        <dsp:cNvSpPr/>
      </dsp:nvSpPr>
      <dsp:spPr>
        <a:xfrm>
          <a:off x="0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7BE6-3496-4F21-BCAF-B69F31844560}">
      <dsp:nvSpPr>
        <dsp:cNvPr id="0" name=""/>
        <dsp:cNvSpPr/>
      </dsp:nvSpPr>
      <dsp:spPr>
        <a:xfrm>
          <a:off x="320305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Real-time Data Integration </a:t>
          </a:r>
        </a:p>
      </dsp:txBody>
      <dsp:txXfrm>
        <a:off x="373920" y="922468"/>
        <a:ext cx="2775522" cy="1723317"/>
      </dsp:txXfrm>
    </dsp:sp>
    <dsp:sp modelId="{7BC0E518-7767-45D7-BDDB-05D70680965C}">
      <dsp:nvSpPr>
        <dsp:cNvPr id="0" name=""/>
        <dsp:cNvSpPr/>
      </dsp:nvSpPr>
      <dsp:spPr>
        <a:xfrm>
          <a:off x="3523364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6D9EA-93B0-41C5-B84D-CC9879A78031}">
      <dsp:nvSpPr>
        <dsp:cNvPr id="0" name=""/>
        <dsp:cNvSpPr/>
      </dsp:nvSpPr>
      <dsp:spPr>
        <a:xfrm>
          <a:off x="3843670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Synchronization </a:t>
          </a:r>
        </a:p>
      </dsp:txBody>
      <dsp:txXfrm>
        <a:off x="3897285" y="922468"/>
        <a:ext cx="2775522" cy="1723317"/>
      </dsp:txXfrm>
    </dsp:sp>
    <dsp:sp modelId="{55441DF3-25F0-4206-BEC2-53137724CE92}">
      <dsp:nvSpPr>
        <dsp:cNvPr id="0" name=""/>
        <dsp:cNvSpPr/>
      </dsp:nvSpPr>
      <dsp:spPr>
        <a:xfrm>
          <a:off x="7046728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12351-3166-4C5F-A5D2-C987B98CE51C}">
      <dsp:nvSpPr>
        <dsp:cNvPr id="0" name=""/>
        <dsp:cNvSpPr/>
      </dsp:nvSpPr>
      <dsp:spPr>
        <a:xfrm>
          <a:off x="7367034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Auditing and Compliance </a:t>
          </a:r>
        </a:p>
      </dsp:txBody>
      <dsp:txXfrm>
        <a:off x="7420649" y="922468"/>
        <a:ext cx="2775522" cy="17233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6D37B-7074-4D37-8E17-7B51C34795F8}">
      <dsp:nvSpPr>
        <dsp:cNvPr id="0" name=""/>
        <dsp:cNvSpPr/>
      </dsp:nvSpPr>
      <dsp:spPr>
        <a:xfrm>
          <a:off x="1251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34EC1-EBF5-4C29-9BCA-1AE2E8CACA9C}">
      <dsp:nvSpPr>
        <dsp:cNvPr id="0" name=""/>
        <dsp:cNvSpPr/>
      </dsp:nvSpPr>
      <dsp:spPr>
        <a:xfrm>
          <a:off x="489217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/>
            <a:t>Query-based CDC. </a:t>
          </a:r>
          <a:endParaRPr lang="en-US" sz="5300" kern="1200"/>
        </a:p>
      </dsp:txBody>
      <dsp:txXfrm>
        <a:off x="570896" y="551082"/>
        <a:ext cx="4228335" cy="2625367"/>
      </dsp:txXfrm>
    </dsp:sp>
    <dsp:sp modelId="{E0920F41-A06C-4588-9C49-87A29EC85A09}">
      <dsp:nvSpPr>
        <dsp:cNvPr id="0" name=""/>
        <dsp:cNvSpPr/>
      </dsp:nvSpPr>
      <dsp:spPr>
        <a:xfrm>
          <a:off x="5368876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DDF9D-A1B9-49BD-B81E-121176AF47BC}">
      <dsp:nvSpPr>
        <dsp:cNvPr id="0" name=""/>
        <dsp:cNvSpPr/>
      </dsp:nvSpPr>
      <dsp:spPr>
        <a:xfrm>
          <a:off x="5856842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0" i="0" kern="1200"/>
            <a:t>Trigger-based CDC</a:t>
          </a:r>
          <a:endParaRPr lang="en-US" sz="5300" kern="1200"/>
        </a:p>
      </dsp:txBody>
      <dsp:txXfrm>
        <a:off x="5938521" y="551082"/>
        <a:ext cx="4228335" cy="26253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E6B92-BCE2-4034-88C1-57A6FB250754}">
      <dsp:nvSpPr>
        <dsp:cNvPr id="0" name=""/>
        <dsp:cNvSpPr/>
      </dsp:nvSpPr>
      <dsp:spPr>
        <a:xfrm>
          <a:off x="3203" y="0"/>
          <a:ext cx="4924702" cy="32639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451" tIns="0" rIns="4864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Capturing Data Changes </a:t>
          </a:r>
        </a:p>
      </dsp:txBody>
      <dsp:txXfrm>
        <a:off x="3203" y="1305585"/>
        <a:ext cx="4924702" cy="1958378"/>
      </dsp:txXfrm>
    </dsp:sp>
    <dsp:sp modelId="{CCC67B3C-CAEF-4BB0-AD42-5130F24D13C2}">
      <dsp:nvSpPr>
        <dsp:cNvPr id="0" name=""/>
        <dsp:cNvSpPr/>
      </dsp:nvSpPr>
      <dsp:spPr>
        <a:xfrm>
          <a:off x="3203" y="0"/>
          <a:ext cx="4924702" cy="13055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451" tIns="165100" rIns="4864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203" y="0"/>
        <a:ext cx="4924702" cy="1305585"/>
      </dsp:txXfrm>
    </dsp:sp>
    <dsp:sp modelId="{0EAAFD94-5276-4831-933C-313DE38D1F64}">
      <dsp:nvSpPr>
        <dsp:cNvPr id="0" name=""/>
        <dsp:cNvSpPr/>
      </dsp:nvSpPr>
      <dsp:spPr>
        <a:xfrm>
          <a:off x="5321881" y="0"/>
          <a:ext cx="4924702" cy="3263964"/>
        </a:xfrm>
        <a:prstGeom prst="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accent2">
              <a:hueOff val="-2025922"/>
              <a:satOff val="-15499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451" tIns="0" rIns="4864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Storing and Managing Change Data</a:t>
          </a:r>
        </a:p>
      </dsp:txBody>
      <dsp:txXfrm>
        <a:off x="5321881" y="1305585"/>
        <a:ext cx="4924702" cy="1958378"/>
      </dsp:txXfrm>
    </dsp:sp>
    <dsp:sp modelId="{9B06859F-CAE4-49A9-8443-7DE8CC08B55C}">
      <dsp:nvSpPr>
        <dsp:cNvPr id="0" name=""/>
        <dsp:cNvSpPr/>
      </dsp:nvSpPr>
      <dsp:spPr>
        <a:xfrm>
          <a:off x="5321881" y="0"/>
          <a:ext cx="4924702" cy="13055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6451" tIns="165100" rIns="4864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5321881" y="0"/>
        <a:ext cx="4924702" cy="130558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8383-677C-42A7-87E5-F6F8E795D631}">
      <dsp:nvSpPr>
        <dsp:cNvPr id="0" name=""/>
        <dsp:cNvSpPr/>
      </dsp:nvSpPr>
      <dsp:spPr>
        <a:xfrm>
          <a:off x="0" y="671064"/>
          <a:ext cx="3203058" cy="1921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Real-time Analytics </a:t>
          </a:r>
        </a:p>
      </dsp:txBody>
      <dsp:txXfrm>
        <a:off x="0" y="671064"/>
        <a:ext cx="3203058" cy="1921835"/>
      </dsp:txXfrm>
    </dsp:sp>
    <dsp:sp modelId="{44A0510D-A036-4B50-BBE9-BB8879591275}">
      <dsp:nvSpPr>
        <dsp:cNvPr id="0" name=""/>
        <dsp:cNvSpPr/>
      </dsp:nvSpPr>
      <dsp:spPr>
        <a:xfrm>
          <a:off x="3523364" y="671064"/>
          <a:ext cx="3203058" cy="1921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Data Warehousing  </a:t>
          </a:r>
        </a:p>
      </dsp:txBody>
      <dsp:txXfrm>
        <a:off x="3523364" y="671064"/>
        <a:ext cx="3203058" cy="1921835"/>
      </dsp:txXfrm>
    </dsp:sp>
    <dsp:sp modelId="{838A30FC-D4EC-435E-813A-47A1C9435BD0}">
      <dsp:nvSpPr>
        <dsp:cNvPr id="0" name=""/>
        <dsp:cNvSpPr/>
      </dsp:nvSpPr>
      <dsp:spPr>
        <a:xfrm>
          <a:off x="7046728" y="671064"/>
          <a:ext cx="3203058" cy="19218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Auditing and Compliance </a:t>
          </a:r>
        </a:p>
      </dsp:txBody>
      <dsp:txXfrm>
        <a:off x="7046728" y="671064"/>
        <a:ext cx="3203058" cy="1921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D415C-5481-480D-A444-F57F159680BF}">
      <dsp:nvSpPr>
        <dsp:cNvPr id="0" name=""/>
        <dsp:cNvSpPr/>
      </dsp:nvSpPr>
      <dsp:spPr>
        <a:xfrm>
          <a:off x="0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C278EF-4658-4E73-BDEC-729E27E55444}">
      <dsp:nvSpPr>
        <dsp:cNvPr id="0" name=""/>
        <dsp:cNvSpPr/>
      </dsp:nvSpPr>
      <dsp:spPr>
        <a:xfrm>
          <a:off x="320305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Dimensional data in a data warehouse represents descriptive attributes of business entities.</a:t>
          </a:r>
          <a:endParaRPr lang="en-US" sz="1800" kern="1200"/>
        </a:p>
      </dsp:txBody>
      <dsp:txXfrm>
        <a:off x="373920" y="922468"/>
        <a:ext cx="2775522" cy="1723317"/>
      </dsp:txXfrm>
    </dsp:sp>
    <dsp:sp modelId="{EA0DE36D-5090-4C24-8256-6914D3B1FDD9}">
      <dsp:nvSpPr>
        <dsp:cNvPr id="0" name=""/>
        <dsp:cNvSpPr/>
      </dsp:nvSpPr>
      <dsp:spPr>
        <a:xfrm>
          <a:off x="3523364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60681-C309-4CB1-AC17-B5019FA2A095}">
      <dsp:nvSpPr>
        <dsp:cNvPr id="0" name=""/>
        <dsp:cNvSpPr/>
      </dsp:nvSpPr>
      <dsp:spPr>
        <a:xfrm>
          <a:off x="3843670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Business entities, such as customers, products, or locations, undergo changes over time.</a:t>
          </a:r>
          <a:endParaRPr lang="en-US" sz="1800" kern="1200"/>
        </a:p>
      </dsp:txBody>
      <dsp:txXfrm>
        <a:off x="3897285" y="922468"/>
        <a:ext cx="2775522" cy="1723317"/>
      </dsp:txXfrm>
    </dsp:sp>
    <dsp:sp modelId="{A084576D-541F-4AD0-BC3E-7E00CB999AFF}">
      <dsp:nvSpPr>
        <dsp:cNvPr id="0" name=""/>
        <dsp:cNvSpPr/>
      </dsp:nvSpPr>
      <dsp:spPr>
        <a:xfrm>
          <a:off x="7046728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BCDFE-82C1-40BB-B6E8-CF176FC30F4A}">
      <dsp:nvSpPr>
        <dsp:cNvPr id="0" name=""/>
        <dsp:cNvSpPr/>
      </dsp:nvSpPr>
      <dsp:spPr>
        <a:xfrm>
          <a:off x="7367034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It is crucial to capture and manage these changes to maintain data integrity and enable historical analysis.</a:t>
          </a:r>
          <a:endParaRPr lang="en-US" sz="1800" kern="1200"/>
        </a:p>
      </dsp:txBody>
      <dsp:txXfrm>
        <a:off x="7420649" y="922468"/>
        <a:ext cx="2775522" cy="1723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55FF7-23F1-43A7-9C35-8151A8588926}">
      <dsp:nvSpPr>
        <dsp:cNvPr id="0" name=""/>
        <dsp:cNvSpPr/>
      </dsp:nvSpPr>
      <dsp:spPr>
        <a:xfrm>
          <a:off x="1251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1C99-F467-4EE7-9230-B663FA00BFE2}">
      <dsp:nvSpPr>
        <dsp:cNvPr id="0" name=""/>
        <dsp:cNvSpPr/>
      </dsp:nvSpPr>
      <dsp:spPr>
        <a:xfrm>
          <a:off x="489217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Traditional update strategies may overwrite historical data, resulting in a loss of valuable information.</a:t>
          </a:r>
          <a:endParaRPr lang="en-US" sz="2800" kern="1200"/>
        </a:p>
      </dsp:txBody>
      <dsp:txXfrm>
        <a:off x="570896" y="551082"/>
        <a:ext cx="4228335" cy="2625367"/>
      </dsp:txXfrm>
    </dsp:sp>
    <dsp:sp modelId="{B627C7E6-6023-49AF-B732-53DEB4270F4B}">
      <dsp:nvSpPr>
        <dsp:cNvPr id="0" name=""/>
        <dsp:cNvSpPr/>
      </dsp:nvSpPr>
      <dsp:spPr>
        <a:xfrm>
          <a:off x="5368876" y="5835"/>
          <a:ext cx="4391693" cy="27887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2A68B-D4BA-4A84-892D-8693F97DA5ED}">
      <dsp:nvSpPr>
        <dsp:cNvPr id="0" name=""/>
        <dsp:cNvSpPr/>
      </dsp:nvSpPr>
      <dsp:spPr>
        <a:xfrm>
          <a:off x="5856842" y="469403"/>
          <a:ext cx="4391693" cy="27887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SCD addresses this challenge by providing strategies to manage changing data while preserving historical context.</a:t>
          </a:r>
          <a:endParaRPr lang="en-US" sz="2800" kern="1200"/>
        </a:p>
      </dsp:txBody>
      <dsp:txXfrm>
        <a:off x="5938521" y="551082"/>
        <a:ext cx="4228335" cy="2625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36B00-C0D5-4161-AD78-9E6275A3DACC}">
      <dsp:nvSpPr>
        <dsp:cNvPr id="0" name=""/>
        <dsp:cNvSpPr/>
      </dsp:nvSpPr>
      <dsp:spPr>
        <a:xfrm>
          <a:off x="0" y="189950"/>
          <a:ext cx="6316266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SCD provides different types or strategies to handle changing data:</a:t>
          </a:r>
          <a:endParaRPr lang="en-US" sz="2800" kern="1200"/>
        </a:p>
      </dsp:txBody>
      <dsp:txXfrm>
        <a:off x="54373" y="244323"/>
        <a:ext cx="6207520" cy="1005094"/>
      </dsp:txXfrm>
    </dsp:sp>
    <dsp:sp modelId="{38B7AE4F-3B4B-4B5F-9FB2-8D342CC650B4}">
      <dsp:nvSpPr>
        <dsp:cNvPr id="0" name=""/>
        <dsp:cNvSpPr/>
      </dsp:nvSpPr>
      <dsp:spPr>
        <a:xfrm>
          <a:off x="0" y="1384430"/>
          <a:ext cx="6316266" cy="1113840"/>
        </a:xfrm>
        <a:prstGeom prst="roundRect">
          <a:avLst/>
        </a:prstGeom>
        <a:solidFill>
          <a:schemeClr val="accent2">
            <a:hueOff val="-675307"/>
            <a:satOff val="-5166"/>
            <a:lumOff val="-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SCD Type 1: Overwrite Strategy</a:t>
          </a:r>
          <a:endParaRPr lang="en-US" sz="2800" kern="1200"/>
        </a:p>
      </dsp:txBody>
      <dsp:txXfrm>
        <a:off x="54373" y="1438803"/>
        <a:ext cx="6207520" cy="1005094"/>
      </dsp:txXfrm>
    </dsp:sp>
    <dsp:sp modelId="{8AA0FD37-BB1A-4AF1-90A0-C123DE8C502B}">
      <dsp:nvSpPr>
        <dsp:cNvPr id="0" name=""/>
        <dsp:cNvSpPr/>
      </dsp:nvSpPr>
      <dsp:spPr>
        <a:xfrm>
          <a:off x="0" y="2578910"/>
          <a:ext cx="6316266" cy="1113840"/>
        </a:xfrm>
        <a:prstGeom prst="roundRect">
          <a:avLst/>
        </a:prstGeom>
        <a:solidFill>
          <a:schemeClr val="accent2">
            <a:hueOff val="-1350615"/>
            <a:satOff val="-10333"/>
            <a:lumOff val="-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SCD Type 2: Historical Tracking Strategy</a:t>
          </a:r>
          <a:endParaRPr lang="en-US" sz="2800" kern="1200"/>
        </a:p>
      </dsp:txBody>
      <dsp:txXfrm>
        <a:off x="54373" y="2633283"/>
        <a:ext cx="6207520" cy="1005094"/>
      </dsp:txXfrm>
    </dsp:sp>
    <dsp:sp modelId="{7050D5AA-3A56-438E-8138-B88FA6D3F7E5}">
      <dsp:nvSpPr>
        <dsp:cNvPr id="0" name=""/>
        <dsp:cNvSpPr/>
      </dsp:nvSpPr>
      <dsp:spPr>
        <a:xfrm>
          <a:off x="0" y="3773390"/>
          <a:ext cx="6316266" cy="1113840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SCD Type 3: Add New Attribute Strategy</a:t>
          </a:r>
          <a:endParaRPr lang="en-US" sz="2800" kern="1200"/>
        </a:p>
      </dsp:txBody>
      <dsp:txXfrm>
        <a:off x="54373" y="3827763"/>
        <a:ext cx="6207520" cy="1005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F0373-FB3A-4D36-8CDD-5C3925A904CC}">
      <dsp:nvSpPr>
        <dsp:cNvPr id="0" name=""/>
        <dsp:cNvSpPr/>
      </dsp:nvSpPr>
      <dsp:spPr>
        <a:xfrm>
          <a:off x="0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35C18-2775-49A5-80B8-28FB5958C698}">
      <dsp:nvSpPr>
        <dsp:cNvPr id="0" name=""/>
        <dsp:cNvSpPr/>
      </dsp:nvSpPr>
      <dsp:spPr>
        <a:xfrm>
          <a:off x="320305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In SCD Type 1, the existing record is updated with the new values when a change occurs.</a:t>
          </a:r>
          <a:endParaRPr lang="en-US" sz="2000" kern="1200"/>
        </a:p>
      </dsp:txBody>
      <dsp:txXfrm>
        <a:off x="373920" y="922468"/>
        <a:ext cx="2775522" cy="1723317"/>
      </dsp:txXfrm>
    </dsp:sp>
    <dsp:sp modelId="{6ED3EA94-1001-432E-B97F-B8D9E38969F7}">
      <dsp:nvSpPr>
        <dsp:cNvPr id="0" name=""/>
        <dsp:cNvSpPr/>
      </dsp:nvSpPr>
      <dsp:spPr>
        <a:xfrm>
          <a:off x="3523364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50A44-9CD3-4504-BB63-221081A66C15}">
      <dsp:nvSpPr>
        <dsp:cNvPr id="0" name=""/>
        <dsp:cNvSpPr/>
      </dsp:nvSpPr>
      <dsp:spPr>
        <a:xfrm>
          <a:off x="3843670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Historical information is not preserved, as the old values are permanently replaced.</a:t>
          </a:r>
          <a:endParaRPr lang="en-US" sz="2000" kern="1200"/>
        </a:p>
      </dsp:txBody>
      <dsp:txXfrm>
        <a:off x="3897285" y="922468"/>
        <a:ext cx="2775522" cy="1723317"/>
      </dsp:txXfrm>
    </dsp:sp>
    <dsp:sp modelId="{1AF0D632-A382-44D5-BE29-3D2CBA87B3BF}">
      <dsp:nvSpPr>
        <dsp:cNvPr id="0" name=""/>
        <dsp:cNvSpPr/>
      </dsp:nvSpPr>
      <dsp:spPr>
        <a:xfrm>
          <a:off x="7046728" y="564562"/>
          <a:ext cx="2882752" cy="1830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1CFAC-B55E-4113-8FCB-499681691426}">
      <dsp:nvSpPr>
        <dsp:cNvPr id="0" name=""/>
        <dsp:cNvSpPr/>
      </dsp:nvSpPr>
      <dsp:spPr>
        <a:xfrm>
          <a:off x="7367034" y="868853"/>
          <a:ext cx="2882752" cy="18305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This strategy is suitable when only the latest data is relevant and historical tracking is not required.</a:t>
          </a:r>
          <a:endParaRPr lang="en-US" sz="2000" kern="1200"/>
        </a:p>
      </dsp:txBody>
      <dsp:txXfrm>
        <a:off x="7420649" y="922468"/>
        <a:ext cx="2775522" cy="1723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B6976-836F-4202-87B8-FFE2A813403D}">
      <dsp:nvSpPr>
        <dsp:cNvPr id="0" name=""/>
        <dsp:cNvSpPr/>
      </dsp:nvSpPr>
      <dsp:spPr>
        <a:xfrm>
          <a:off x="320295" y="0"/>
          <a:ext cx="5464170" cy="546417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CA7E4-D8DE-4CE2-8D51-7D5217E90F57}">
      <dsp:nvSpPr>
        <dsp:cNvPr id="0" name=""/>
        <dsp:cNvSpPr/>
      </dsp:nvSpPr>
      <dsp:spPr>
        <a:xfrm>
          <a:off x="839391" y="519096"/>
          <a:ext cx="2131026" cy="21310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Simplicity </a:t>
          </a:r>
        </a:p>
      </dsp:txBody>
      <dsp:txXfrm>
        <a:off x="943419" y="623124"/>
        <a:ext cx="1922970" cy="1922970"/>
      </dsp:txXfrm>
    </dsp:sp>
    <dsp:sp modelId="{F94DCF57-1D06-4FAF-A822-762E49E5813A}">
      <dsp:nvSpPr>
        <dsp:cNvPr id="0" name=""/>
        <dsp:cNvSpPr/>
      </dsp:nvSpPr>
      <dsp:spPr>
        <a:xfrm>
          <a:off x="3134343" y="519096"/>
          <a:ext cx="2131026" cy="21310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Storage Efficiency</a:t>
          </a:r>
        </a:p>
      </dsp:txBody>
      <dsp:txXfrm>
        <a:off x="3238371" y="623124"/>
        <a:ext cx="1922970" cy="1922970"/>
      </dsp:txXfrm>
    </dsp:sp>
    <dsp:sp modelId="{9A8D4985-32E4-4AD6-A27E-9B8E6373DBF4}">
      <dsp:nvSpPr>
        <dsp:cNvPr id="0" name=""/>
        <dsp:cNvSpPr/>
      </dsp:nvSpPr>
      <dsp:spPr>
        <a:xfrm>
          <a:off x="839391" y="2814047"/>
          <a:ext cx="2131026" cy="21310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Performance</a:t>
          </a:r>
        </a:p>
      </dsp:txBody>
      <dsp:txXfrm>
        <a:off x="943419" y="2918075"/>
        <a:ext cx="1922970" cy="1922970"/>
      </dsp:txXfrm>
    </dsp:sp>
    <dsp:sp modelId="{1013943C-81A7-4E27-9A03-4DCF03140257}">
      <dsp:nvSpPr>
        <dsp:cNvPr id="0" name=""/>
        <dsp:cNvSpPr/>
      </dsp:nvSpPr>
      <dsp:spPr>
        <a:xfrm>
          <a:off x="3134343" y="2814047"/>
          <a:ext cx="2131026" cy="21310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Consistency</a:t>
          </a:r>
        </a:p>
      </dsp:txBody>
      <dsp:txXfrm>
        <a:off x="3238371" y="2918075"/>
        <a:ext cx="1922970" cy="19229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4064D-575C-44D8-9D80-545C5BC97A26}">
      <dsp:nvSpPr>
        <dsp:cNvPr id="0" name=""/>
        <dsp:cNvSpPr/>
      </dsp:nvSpPr>
      <dsp:spPr>
        <a:xfrm>
          <a:off x="1109058" y="549"/>
          <a:ext cx="2509896" cy="15059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Historical Analysis</a:t>
          </a:r>
        </a:p>
      </dsp:txBody>
      <dsp:txXfrm>
        <a:off x="1109058" y="549"/>
        <a:ext cx="2509896" cy="1505937"/>
      </dsp:txXfrm>
    </dsp:sp>
    <dsp:sp modelId="{8886FF59-7B3B-40B9-866A-87FAFEC51CB2}">
      <dsp:nvSpPr>
        <dsp:cNvPr id="0" name=""/>
        <dsp:cNvSpPr/>
      </dsp:nvSpPr>
      <dsp:spPr>
        <a:xfrm>
          <a:off x="3869945" y="549"/>
          <a:ext cx="2509896" cy="15059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Auditing</a:t>
          </a:r>
        </a:p>
      </dsp:txBody>
      <dsp:txXfrm>
        <a:off x="3869945" y="549"/>
        <a:ext cx="2509896" cy="1505937"/>
      </dsp:txXfrm>
    </dsp:sp>
    <dsp:sp modelId="{530BEB6B-F9D5-40BE-A173-4F75B3845800}">
      <dsp:nvSpPr>
        <dsp:cNvPr id="0" name=""/>
        <dsp:cNvSpPr/>
      </dsp:nvSpPr>
      <dsp:spPr>
        <a:xfrm>
          <a:off x="6630831" y="549"/>
          <a:ext cx="2509896" cy="150593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Limited Trend Analysis</a:t>
          </a:r>
        </a:p>
      </dsp:txBody>
      <dsp:txXfrm>
        <a:off x="6630831" y="549"/>
        <a:ext cx="2509896" cy="1505937"/>
      </dsp:txXfrm>
    </dsp:sp>
    <dsp:sp modelId="{87A9E5DA-80E7-4607-9429-EE8E272AF634}">
      <dsp:nvSpPr>
        <dsp:cNvPr id="0" name=""/>
        <dsp:cNvSpPr/>
      </dsp:nvSpPr>
      <dsp:spPr>
        <a:xfrm>
          <a:off x="2489502" y="1757476"/>
          <a:ext cx="2509896" cy="15059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Backward Compatibility</a:t>
          </a:r>
        </a:p>
      </dsp:txBody>
      <dsp:txXfrm>
        <a:off x="2489502" y="1757476"/>
        <a:ext cx="2509896" cy="1505937"/>
      </dsp:txXfrm>
    </dsp:sp>
    <dsp:sp modelId="{E73F1972-9178-4171-91AD-F848756DC927}">
      <dsp:nvSpPr>
        <dsp:cNvPr id="0" name=""/>
        <dsp:cNvSpPr/>
      </dsp:nvSpPr>
      <dsp:spPr>
        <a:xfrm>
          <a:off x="5250388" y="1757476"/>
          <a:ext cx="2509896" cy="15059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Loss of Historical Context</a:t>
          </a:r>
        </a:p>
      </dsp:txBody>
      <dsp:txXfrm>
        <a:off x="5250388" y="1757476"/>
        <a:ext cx="2509896" cy="15059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D03D7-C20C-4AF0-8431-16804D759883}">
      <dsp:nvSpPr>
        <dsp:cNvPr id="0" name=""/>
        <dsp:cNvSpPr/>
      </dsp:nvSpPr>
      <dsp:spPr>
        <a:xfrm>
          <a:off x="0" y="189950"/>
          <a:ext cx="6316266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SCD Type 2 creates a new record for each change</a:t>
          </a:r>
          <a:endParaRPr lang="en-US" sz="2800" kern="1200"/>
        </a:p>
      </dsp:txBody>
      <dsp:txXfrm>
        <a:off x="54373" y="244323"/>
        <a:ext cx="6207520" cy="1005094"/>
      </dsp:txXfrm>
    </dsp:sp>
    <dsp:sp modelId="{780ABB1C-2A15-476D-875C-0E045B916E66}">
      <dsp:nvSpPr>
        <dsp:cNvPr id="0" name=""/>
        <dsp:cNvSpPr/>
      </dsp:nvSpPr>
      <dsp:spPr>
        <a:xfrm>
          <a:off x="0" y="1384430"/>
          <a:ext cx="6316266" cy="1113840"/>
        </a:xfrm>
        <a:prstGeom prst="roundRect">
          <a:avLst/>
        </a:prstGeom>
        <a:solidFill>
          <a:schemeClr val="accent2">
            <a:hueOff val="-675307"/>
            <a:satOff val="-5166"/>
            <a:lumOff val="-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Preserve the historical context of the data.</a:t>
          </a:r>
          <a:endParaRPr lang="en-US" sz="2800" kern="1200"/>
        </a:p>
      </dsp:txBody>
      <dsp:txXfrm>
        <a:off x="54373" y="1438803"/>
        <a:ext cx="6207520" cy="1005094"/>
      </dsp:txXfrm>
    </dsp:sp>
    <dsp:sp modelId="{2A05EE6C-3688-43F7-9A17-EE11930EAE2A}">
      <dsp:nvSpPr>
        <dsp:cNvPr id="0" name=""/>
        <dsp:cNvSpPr/>
      </dsp:nvSpPr>
      <dsp:spPr>
        <a:xfrm>
          <a:off x="0" y="2578910"/>
          <a:ext cx="6316266" cy="1113840"/>
        </a:xfrm>
        <a:prstGeom prst="roundRect">
          <a:avLst/>
        </a:prstGeom>
        <a:solidFill>
          <a:schemeClr val="accent2">
            <a:hueOff val="-1350615"/>
            <a:satOff val="-10333"/>
            <a:lumOff val="-1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New records are assigned a surrogate key</a:t>
          </a:r>
          <a:endParaRPr lang="en-US" sz="2800" kern="1200"/>
        </a:p>
      </dsp:txBody>
      <dsp:txXfrm>
        <a:off x="54373" y="2633283"/>
        <a:ext cx="6207520" cy="1005094"/>
      </dsp:txXfrm>
    </dsp:sp>
    <dsp:sp modelId="{246EF55F-14B0-4D9F-BD02-AD5DBEA76649}">
      <dsp:nvSpPr>
        <dsp:cNvPr id="0" name=""/>
        <dsp:cNvSpPr/>
      </dsp:nvSpPr>
      <dsp:spPr>
        <a:xfrm>
          <a:off x="0" y="3773390"/>
          <a:ext cx="6316266" cy="1113840"/>
        </a:xfrm>
        <a:prstGeom prst="roundRect">
          <a:avLst/>
        </a:prstGeom>
        <a:solidFill>
          <a:schemeClr val="accent2">
            <a:hueOff val="-2025922"/>
            <a:satOff val="-15499"/>
            <a:lumOff val="-1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Additional columns to track the start and end dates of each version.</a:t>
          </a:r>
          <a:endParaRPr lang="en-US" sz="2800" kern="1200"/>
        </a:p>
      </dsp:txBody>
      <dsp:txXfrm>
        <a:off x="54373" y="3827763"/>
        <a:ext cx="6207520" cy="10050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8E5EC-769D-4150-9E15-AEAA281E840A}">
      <dsp:nvSpPr>
        <dsp:cNvPr id="0" name=""/>
        <dsp:cNvSpPr/>
      </dsp:nvSpPr>
      <dsp:spPr>
        <a:xfrm>
          <a:off x="320295" y="0"/>
          <a:ext cx="5464170" cy="546417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F9344-7C8A-4765-818D-69ADC248F39E}">
      <dsp:nvSpPr>
        <dsp:cNvPr id="0" name=""/>
        <dsp:cNvSpPr/>
      </dsp:nvSpPr>
      <dsp:spPr>
        <a:xfrm>
          <a:off x="839391" y="519096"/>
          <a:ext cx="2131026" cy="21310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Historical Analysis</a:t>
          </a:r>
          <a:endParaRPr lang="en-US" sz="2300" kern="1200"/>
        </a:p>
      </dsp:txBody>
      <dsp:txXfrm>
        <a:off x="943419" y="623124"/>
        <a:ext cx="1922970" cy="1922970"/>
      </dsp:txXfrm>
    </dsp:sp>
    <dsp:sp modelId="{80193DC9-6500-4F3A-9F18-A0A8E20987C4}">
      <dsp:nvSpPr>
        <dsp:cNvPr id="0" name=""/>
        <dsp:cNvSpPr/>
      </dsp:nvSpPr>
      <dsp:spPr>
        <a:xfrm>
          <a:off x="3134343" y="519096"/>
          <a:ext cx="2131026" cy="21310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Data Consistency</a:t>
          </a:r>
          <a:endParaRPr lang="en-US" sz="2300" kern="1200"/>
        </a:p>
      </dsp:txBody>
      <dsp:txXfrm>
        <a:off x="3238371" y="623124"/>
        <a:ext cx="1922970" cy="1922970"/>
      </dsp:txXfrm>
    </dsp:sp>
    <dsp:sp modelId="{B6C05E50-B912-4284-AFDD-D38B84396622}">
      <dsp:nvSpPr>
        <dsp:cNvPr id="0" name=""/>
        <dsp:cNvSpPr/>
      </dsp:nvSpPr>
      <dsp:spPr>
        <a:xfrm>
          <a:off x="839391" y="2814047"/>
          <a:ext cx="2131026" cy="21310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Auditing and Compliance</a:t>
          </a:r>
          <a:endParaRPr lang="en-US" sz="2300" kern="1200"/>
        </a:p>
      </dsp:txBody>
      <dsp:txXfrm>
        <a:off x="943419" y="2918075"/>
        <a:ext cx="1922970" cy="1922970"/>
      </dsp:txXfrm>
    </dsp:sp>
    <dsp:sp modelId="{B27EE1FC-445F-4672-B4C8-5BC3E18E2849}">
      <dsp:nvSpPr>
        <dsp:cNvPr id="0" name=""/>
        <dsp:cNvSpPr/>
      </dsp:nvSpPr>
      <dsp:spPr>
        <a:xfrm>
          <a:off x="3134343" y="2814047"/>
          <a:ext cx="2131026" cy="21310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Flexibility in Rollback</a:t>
          </a:r>
          <a:endParaRPr lang="en-US" sz="2300" kern="1200"/>
        </a:p>
      </dsp:txBody>
      <dsp:txXfrm>
        <a:off x="3238371" y="2918075"/>
        <a:ext cx="1922970" cy="1922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38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4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1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4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38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95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0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1783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>
                <a:ea typeface="+mj-lt"/>
                <a:cs typeface="+mj-lt"/>
              </a:rPr>
              <a:t>Slowly Changing Dimension (SCD)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>
            <a:normAutofit/>
          </a:bodyPr>
          <a:lstStyle/>
          <a:p>
            <a:r>
              <a:rPr lang="en-US" dirty="0"/>
              <a:t>Muhammad Khalid</a:t>
            </a:r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7930B5FF-178D-3A59-8E4D-67292768E969}"/>
              </a:ext>
            </a:extLst>
          </p:cNvPr>
          <p:cNvSpPr txBox="1">
            <a:spLocks/>
          </p:cNvSpPr>
          <p:nvPr/>
        </p:nvSpPr>
        <p:spPr>
          <a:xfrm>
            <a:off x="503655" y="2565050"/>
            <a:ext cx="7335835" cy="2866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500" dirty="0">
                <a:ea typeface="+mj-lt"/>
                <a:cs typeface="+mj-lt"/>
              </a:rPr>
              <a:t>Change Data Capture (CDC)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623276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EFB-351C-0ED1-590D-5DCD8847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9850-D54B-68EE-118B-C294CD56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Warehouse Table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63B164-660C-E830-B07B-5912E7006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62849"/>
              </p:ext>
            </p:extLst>
          </p:nvPr>
        </p:nvGraphicFramePr>
        <p:xfrm>
          <a:off x="977660" y="2832339"/>
          <a:ext cx="81686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1100345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0335403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71845340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49774428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98365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FA8892C-F436-BDA7-AA0D-A59E87988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31743"/>
              </p:ext>
            </p:extLst>
          </p:nvPr>
        </p:nvGraphicFramePr>
        <p:xfrm>
          <a:off x="1006414" y="4758905"/>
          <a:ext cx="81686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1100345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0335403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71845340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49774428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37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EFB-351C-0ED1-590D-5DCD8847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9850-D54B-68EE-118B-C294CD56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Warehouse Table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63B164-660C-E830-B07B-5912E7006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07116"/>
              </p:ext>
            </p:extLst>
          </p:nvPr>
        </p:nvGraphicFramePr>
        <p:xfrm>
          <a:off x="977660" y="2832339"/>
          <a:ext cx="81686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1100345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0335403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71845340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49774428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98365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FA8892C-F436-BDA7-AA0D-A59E879886DE}"/>
              </a:ext>
            </a:extLst>
          </p:cNvPr>
          <p:cNvGraphicFramePr>
            <a:graphicFrameLocks noGrp="1"/>
          </p:cNvGraphicFramePr>
          <p:nvPr/>
        </p:nvGraphicFramePr>
        <p:xfrm>
          <a:off x="1006414" y="4758905"/>
          <a:ext cx="81686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1100345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0335403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71845340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49774428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75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EFB-351C-0ED1-590D-5DCD8847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9850-D54B-68EE-118B-C294CD56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Warehouse Table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63B164-660C-E830-B07B-5912E7006DB8}"/>
              </a:ext>
            </a:extLst>
          </p:cNvPr>
          <p:cNvGraphicFramePr>
            <a:graphicFrameLocks noGrp="1"/>
          </p:cNvGraphicFramePr>
          <p:nvPr/>
        </p:nvGraphicFramePr>
        <p:xfrm>
          <a:off x="977660" y="2832339"/>
          <a:ext cx="81686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1100345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0335403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71845340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49774428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98365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FA8892C-F436-BDA7-AA0D-A59E87988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309083"/>
              </p:ext>
            </p:extLst>
          </p:nvPr>
        </p:nvGraphicFramePr>
        <p:xfrm>
          <a:off x="1006414" y="4758905"/>
          <a:ext cx="81686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1100345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0335403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71845340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49774428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Senior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84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2DFB1-D4E6-71AE-D2CE-782B32DC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Benefits of SCD Type 1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54BA50-3276-56DC-EDD4-C46D190C1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483436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55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0B9AD-7CBF-7FEC-EFBE-6E2D7F6E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Limitations of SCD Type 1: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2BBE6B4-0580-1730-5726-BE8DF7EF6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14905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84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D481B-D861-6B14-D627-3205C789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SCD Type 2: Historical Tracking Strategy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001498-A587-E97C-9365-FCB3D304D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515052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095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D529-CF22-A072-0ED6-B9B56A93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F654-54D8-78EA-2A88-676C7B67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8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76360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27/06/2020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16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93710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27/06/2020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35420"/>
              </p:ext>
            </p:extLst>
          </p:nvPr>
        </p:nvGraphicFramePr>
        <p:xfrm>
          <a:off x="1268495" y="4748746"/>
          <a:ext cx="9201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516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523516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523516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425222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621811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583798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31/12/2099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66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80714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163929"/>
              </p:ext>
            </p:extLst>
          </p:nvPr>
        </p:nvGraphicFramePr>
        <p:xfrm>
          <a:off x="1268495" y="4748746"/>
          <a:ext cx="89588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43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31/12/2099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77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>
                <a:ea typeface="+mj-lt"/>
                <a:cs typeface="+mj-lt"/>
              </a:rPr>
              <a:t>Slowly Changing Dimension (SCD): Managing Changing Data in Data Warehousing</a:t>
            </a:r>
            <a:endParaRPr lang="en-US" sz="4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>
            <a:normAutofit/>
          </a:bodyPr>
          <a:lstStyle/>
          <a:p>
            <a:r>
              <a:rPr lang="en-US" dirty="0"/>
              <a:t>Muhammad Khalid</a:t>
            </a:r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45491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71585"/>
              </p:ext>
            </p:extLst>
          </p:nvPr>
        </p:nvGraphicFramePr>
        <p:xfrm>
          <a:off x="1268495" y="4748746"/>
          <a:ext cx="8958858" cy="138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43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11/10/2022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31/12/2099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4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88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59951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/>
        </p:nvGraphicFramePr>
        <p:xfrm>
          <a:off x="1268495" y="4748746"/>
          <a:ext cx="8958858" cy="1381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43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11/10/2022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31/12/2099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49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708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12658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Shefield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39660"/>
              </p:ext>
            </p:extLst>
          </p:nvPr>
        </p:nvGraphicFramePr>
        <p:xfrm>
          <a:off x="1268495" y="4513561"/>
          <a:ext cx="9156414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069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526069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526069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526069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526069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526069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27/06/2020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11/10/2022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12/10/2022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19/03/2023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4950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Shefield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20/03/2023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31/12/2099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8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27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EAC94-2DF1-96AF-AEE5-9B6B6B39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Benefits of SCD Type 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DFB8B8-1697-BF71-2F17-F3A4D5639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268755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74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08881-7FCD-F345-5A6B-6B4B6222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Limitations of SCD Type 2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94EC365-6D33-9A2E-B5C7-348C1966A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536471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8070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DC268-42EC-AD96-AEA5-0055050F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ea typeface="+mj-lt"/>
                <a:cs typeface="+mj-lt"/>
              </a:rPr>
              <a:t>SCD Type 3: Add New Attribute Strategy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792B5-1C72-1B8D-C303-112FEB0515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722123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61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0D2B-5B2A-F796-7B04-AD772316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0205-A2D0-5149-33CD-6E9E36A1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05727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27/06/2020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325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60232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27/06/2020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28063"/>
              </p:ext>
            </p:extLst>
          </p:nvPr>
        </p:nvGraphicFramePr>
        <p:xfrm>
          <a:off x="1268495" y="4748746"/>
          <a:ext cx="89588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43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27/06/2020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583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86472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20/09/2022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68533"/>
              </p:ext>
            </p:extLst>
          </p:nvPr>
        </p:nvGraphicFramePr>
        <p:xfrm>
          <a:off x="1268495" y="4748746"/>
          <a:ext cx="895885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143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493143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27/06/2020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20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B86AE-7818-9DC2-915C-469E0C9E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Introduction to Slowly Changing Dimension (SCD)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DEA862-29DC-3073-E55F-3710CDB0C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606585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5723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36432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9669"/>
              </p:ext>
            </p:extLst>
          </p:nvPr>
        </p:nvGraphicFramePr>
        <p:xfrm>
          <a:off x="1268495" y="4748746"/>
          <a:ext cx="90717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57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20/09/2022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19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Ware House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13987"/>
              </p:ext>
            </p:extLst>
          </p:nvPr>
        </p:nvGraphicFramePr>
        <p:xfrm>
          <a:off x="1259087" y="2754376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Sheffield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15/04/2023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98184"/>
              </p:ext>
            </p:extLst>
          </p:nvPr>
        </p:nvGraphicFramePr>
        <p:xfrm>
          <a:off x="1268495" y="4748746"/>
          <a:ext cx="907174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57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20/09/2022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978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F4308-49CF-298D-4106-4CA46AF3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SCD 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B59D37C-AB0E-C741-4351-0E72C16C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623" y="2497074"/>
            <a:ext cx="6648845" cy="32639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05740" indent="-205740" defTabSz="822960">
              <a:spcBef>
                <a:spcPts val="810"/>
              </a:spcBef>
            </a:pPr>
            <a:r>
              <a:rPr lang="en-US" sz="216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Table</a:t>
            </a:r>
          </a:p>
          <a:p>
            <a:pPr marL="205740" indent="-205740" defTabSz="822960">
              <a:spcBef>
                <a:spcPts val="810"/>
              </a:spcBef>
            </a:pPr>
            <a:endParaRPr lang="en-US" sz="216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822960">
              <a:spcBef>
                <a:spcPts val="810"/>
              </a:spcBef>
            </a:pPr>
            <a:endParaRPr lang="en-US" sz="216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822960">
              <a:spcBef>
                <a:spcPts val="810"/>
              </a:spcBef>
            </a:pPr>
            <a:endParaRPr lang="en-US" sz="2160" b="0" i="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05740" indent="-205740" defTabSz="822960">
              <a:spcBef>
                <a:spcPts val="810"/>
              </a:spcBef>
            </a:pPr>
            <a:r>
              <a:rPr lang="en-US" sz="216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Ware House Table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DB1CF-2493-E208-5D9E-CB64AF16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23383"/>
              </p:ext>
            </p:extLst>
          </p:nvPr>
        </p:nvGraphicFramePr>
        <p:xfrm>
          <a:off x="2291574" y="3035773"/>
          <a:ext cx="81686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52289365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915141582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73878712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3249083504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488718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70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Sheffield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15/04/2023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86080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914E92-67B4-CD69-5C27-20DF66614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41302"/>
              </p:ext>
            </p:extLst>
          </p:nvPr>
        </p:nvGraphicFramePr>
        <p:xfrm>
          <a:off x="2300101" y="4843373"/>
          <a:ext cx="9071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957">
                  <a:extLst>
                    <a:ext uri="{9D8B030D-6E8A-4147-A177-3AD203B41FA5}">
                      <a16:colId xmlns:a16="http://schemas.microsoft.com/office/drawing/2014/main" val="2573057901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2106420438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1797764046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3808396185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889391579"/>
                    </a:ext>
                  </a:extLst>
                </a:gridCol>
                <a:gridCol w="1511957">
                  <a:extLst>
                    <a:ext uri="{9D8B030D-6E8A-4147-A177-3AD203B41FA5}">
                      <a16:colId xmlns:a16="http://schemas.microsoft.com/office/drawing/2014/main" val="1295293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Prev_Office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Curr_Office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Neue Haas Grotesk Text Pro"/>
                        </a:rPr>
                        <a:t>Start </a:t>
                      </a: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Sheffield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15/04/2023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1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406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6A949-FCF7-E519-B133-832F9DA5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Benefits of SCD Type 3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023A4D-2AC1-4096-ACFC-0707B6E92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543472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456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CA772-6A07-1C61-4A0B-A2358A26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4133560" cy="3395469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Limitations of SCD Type 3</a:t>
            </a:r>
            <a:endParaRPr lang="en-US" dirty="0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3FE3310-FF7F-A054-7596-61F19CF81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018984"/>
              </p:ext>
            </p:extLst>
          </p:nvPr>
        </p:nvGraphicFramePr>
        <p:xfrm>
          <a:off x="5316278" y="809039"/>
          <a:ext cx="6104761" cy="546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37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150" y="768334"/>
            <a:ext cx="7335835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0" dirty="0">
                <a:ea typeface="+mj-lt"/>
                <a:cs typeface="+mj-lt"/>
              </a:rPr>
              <a:t>Change Data Capture (CDC)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7335835" cy="1475177"/>
          </a:xfrm>
        </p:spPr>
        <p:txBody>
          <a:bodyPr>
            <a:normAutofit/>
          </a:bodyPr>
          <a:lstStyle/>
          <a:p>
            <a:r>
              <a:rPr lang="en-US" dirty="0"/>
              <a:t>Muhammad Khalid</a:t>
            </a:r>
          </a:p>
        </p:txBody>
      </p:sp>
      <p:cxnSp>
        <p:nvCxnSpPr>
          <p:cNvPr id="36" name="Straight Connector 9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1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695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2A3F-CC07-DC94-8F78-1FC341040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8ED2B-5245-862F-EEB8-7E9796712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Definition of CDC 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Purpose and Benefits 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How CDC works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2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B821561C-F47A-1D6F-8948-3C0E6FE5D21E}"/>
              </a:ext>
            </a:extLst>
          </p:cNvPr>
          <p:cNvSpPr/>
          <p:nvPr/>
        </p:nvSpPr>
        <p:spPr>
          <a:xfrm>
            <a:off x="989262" y="3275263"/>
            <a:ext cx="989263" cy="12833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882B7E1-FEC2-70D5-35EF-27C97B83689B}"/>
              </a:ext>
            </a:extLst>
          </p:cNvPr>
          <p:cNvSpPr/>
          <p:nvPr/>
        </p:nvSpPr>
        <p:spPr>
          <a:xfrm>
            <a:off x="3783261" y="3168315"/>
            <a:ext cx="989263" cy="12833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ETL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2D69100-F5CF-E607-6983-EDFCECAD0F73}"/>
              </a:ext>
            </a:extLst>
          </p:cNvPr>
          <p:cNvSpPr/>
          <p:nvPr/>
        </p:nvSpPr>
        <p:spPr>
          <a:xfrm>
            <a:off x="7058525" y="3168315"/>
            <a:ext cx="989263" cy="12833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Warehouse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8901CB-EBCD-2287-41D1-DB3999FCAB05}"/>
              </a:ext>
            </a:extLst>
          </p:cNvPr>
          <p:cNvSpPr/>
          <p:nvPr/>
        </p:nvSpPr>
        <p:spPr>
          <a:xfrm>
            <a:off x="2005263" y="3723105"/>
            <a:ext cx="1737894" cy="347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320E3C-E3FC-01A9-087C-0074ABB52A22}"/>
              </a:ext>
            </a:extLst>
          </p:cNvPr>
          <p:cNvSpPr/>
          <p:nvPr/>
        </p:nvSpPr>
        <p:spPr>
          <a:xfrm>
            <a:off x="4839367" y="3723104"/>
            <a:ext cx="2152315" cy="347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10" descr="User with solid fill">
            <a:extLst>
              <a:ext uri="{FF2B5EF4-FFF2-40B4-BE49-F238E27FC236}">
                <a16:creationId xmlns:a16="http://schemas.microsoft.com/office/drawing/2014/main" id="{792AE6C9-DE4C-F0A1-753A-2A5C68A7F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169" y="1487904"/>
            <a:ext cx="553453" cy="82082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B18D3FBD-6142-4EBB-42B2-EED5079B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62" y="1501271"/>
            <a:ext cx="553453" cy="820820"/>
          </a:xfrm>
          <a:prstGeom prst="rect">
            <a:avLst/>
          </a:prstGeom>
        </p:spPr>
      </p:pic>
      <p:pic>
        <p:nvPicPr>
          <p:cNvPr id="12" name="Graphic 10" descr="User with solid fill">
            <a:extLst>
              <a:ext uri="{FF2B5EF4-FFF2-40B4-BE49-F238E27FC236}">
                <a16:creationId xmlns:a16="http://schemas.microsoft.com/office/drawing/2014/main" id="{0362802B-2F35-0787-0B7A-FDE319D90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8484" y="1487904"/>
            <a:ext cx="553453" cy="820820"/>
          </a:xfrm>
          <a:prstGeom prst="rect">
            <a:avLst/>
          </a:prstGeom>
        </p:spPr>
      </p:pic>
      <p:pic>
        <p:nvPicPr>
          <p:cNvPr id="13" name="Graphic 10" descr="User with solid fill">
            <a:extLst>
              <a:ext uri="{FF2B5EF4-FFF2-40B4-BE49-F238E27FC236}">
                <a16:creationId xmlns:a16="http://schemas.microsoft.com/office/drawing/2014/main" id="{5276F018-38E8-41CB-3C57-F10BE28EB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3115" y="1487903"/>
            <a:ext cx="553453" cy="820820"/>
          </a:xfrm>
          <a:prstGeom prst="rect">
            <a:avLst/>
          </a:prstGeom>
        </p:spPr>
      </p:pic>
      <p:pic>
        <p:nvPicPr>
          <p:cNvPr id="14" name="Graphic 10" descr="User with solid fill">
            <a:extLst>
              <a:ext uri="{FF2B5EF4-FFF2-40B4-BE49-F238E27FC236}">
                <a16:creationId xmlns:a16="http://schemas.microsoft.com/office/drawing/2014/main" id="{45FB8049-84BE-0849-77C5-9A8863CD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221" y="1487904"/>
            <a:ext cx="553453" cy="820820"/>
          </a:xfrm>
          <a:prstGeom prst="rect">
            <a:avLst/>
          </a:prstGeom>
        </p:spPr>
      </p:pic>
      <p:pic>
        <p:nvPicPr>
          <p:cNvPr id="15" name="Graphic 10" descr="User with solid fill">
            <a:extLst>
              <a:ext uri="{FF2B5EF4-FFF2-40B4-BE49-F238E27FC236}">
                <a16:creationId xmlns:a16="http://schemas.microsoft.com/office/drawing/2014/main" id="{63434593-8667-F11C-71FF-1F67F7F02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747" y="1487904"/>
            <a:ext cx="553453" cy="820820"/>
          </a:xfrm>
          <a:prstGeom prst="rect">
            <a:avLst/>
          </a:prstGeom>
        </p:spPr>
      </p:pic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3177F3BA-9FD0-91B4-18A9-8528B72550CB}"/>
              </a:ext>
            </a:extLst>
          </p:cNvPr>
          <p:cNvSpPr/>
          <p:nvPr/>
        </p:nvSpPr>
        <p:spPr>
          <a:xfrm>
            <a:off x="1296736" y="2453105"/>
            <a:ext cx="347578" cy="68178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98CD42DA-E615-804E-5940-A9D1AD967177}"/>
              </a:ext>
            </a:extLst>
          </p:cNvPr>
          <p:cNvSpPr/>
          <p:nvPr/>
        </p:nvSpPr>
        <p:spPr>
          <a:xfrm>
            <a:off x="7419473" y="2426368"/>
            <a:ext cx="401052" cy="68178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70B9D1-5E65-0A6B-A998-E1A119FA91B3}"/>
              </a:ext>
            </a:extLst>
          </p:cNvPr>
          <p:cNvSpPr txBox="1"/>
          <p:nvPr/>
        </p:nvSpPr>
        <p:spPr>
          <a:xfrm>
            <a:off x="822157" y="2245895"/>
            <a:ext cx="1624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Applications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F7F88-C2AD-3AEF-76DC-EC1816729997}"/>
              </a:ext>
            </a:extLst>
          </p:cNvPr>
          <p:cNvSpPr txBox="1"/>
          <p:nvPr/>
        </p:nvSpPr>
        <p:spPr>
          <a:xfrm>
            <a:off x="6984999" y="2138947"/>
            <a:ext cx="1624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Reporting</a:t>
            </a:r>
          </a:p>
        </p:txBody>
      </p:sp>
    </p:spTree>
    <p:extLst>
      <p:ext uri="{BB962C8B-B14F-4D97-AF65-F5344CB8AC3E}">
        <p14:creationId xmlns:p14="http://schemas.microsoft.com/office/powerpoint/2010/main" val="2537718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10D5A-4C9A-B032-9288-36B24999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Limitations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1D8632-2FBD-416A-902E-E77F698BE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614437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935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B821561C-F47A-1D6F-8948-3C0E6FE5D21E}"/>
              </a:ext>
            </a:extLst>
          </p:cNvPr>
          <p:cNvSpPr/>
          <p:nvPr/>
        </p:nvSpPr>
        <p:spPr>
          <a:xfrm>
            <a:off x="989262" y="3275263"/>
            <a:ext cx="989263" cy="12833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882B7E1-FEC2-70D5-35EF-27C97B83689B}"/>
              </a:ext>
            </a:extLst>
          </p:cNvPr>
          <p:cNvSpPr/>
          <p:nvPr/>
        </p:nvSpPr>
        <p:spPr>
          <a:xfrm>
            <a:off x="3783261" y="3168315"/>
            <a:ext cx="989263" cy="12833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ETL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2D69100-F5CF-E607-6983-EDFCECAD0F73}"/>
              </a:ext>
            </a:extLst>
          </p:cNvPr>
          <p:cNvSpPr/>
          <p:nvPr/>
        </p:nvSpPr>
        <p:spPr>
          <a:xfrm>
            <a:off x="7058525" y="3168315"/>
            <a:ext cx="989263" cy="12833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Warehouse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6320E3C-E3FC-01A9-087C-0074ABB52A22}"/>
              </a:ext>
            </a:extLst>
          </p:cNvPr>
          <p:cNvSpPr/>
          <p:nvPr/>
        </p:nvSpPr>
        <p:spPr>
          <a:xfrm>
            <a:off x="4839367" y="3723104"/>
            <a:ext cx="2152315" cy="3475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10" descr="User with solid fill">
            <a:extLst>
              <a:ext uri="{FF2B5EF4-FFF2-40B4-BE49-F238E27FC236}">
                <a16:creationId xmlns:a16="http://schemas.microsoft.com/office/drawing/2014/main" id="{792AE6C9-DE4C-F0A1-753A-2A5C68A7F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169" y="1487904"/>
            <a:ext cx="553453" cy="82082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B18D3FBD-6142-4EBB-42B2-EED5079B7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4062" y="1501271"/>
            <a:ext cx="553453" cy="820820"/>
          </a:xfrm>
          <a:prstGeom prst="rect">
            <a:avLst/>
          </a:prstGeom>
        </p:spPr>
      </p:pic>
      <p:pic>
        <p:nvPicPr>
          <p:cNvPr id="12" name="Graphic 10" descr="User with solid fill">
            <a:extLst>
              <a:ext uri="{FF2B5EF4-FFF2-40B4-BE49-F238E27FC236}">
                <a16:creationId xmlns:a16="http://schemas.microsoft.com/office/drawing/2014/main" id="{0362802B-2F35-0787-0B7A-FDE319D90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8484" y="1487904"/>
            <a:ext cx="553453" cy="820820"/>
          </a:xfrm>
          <a:prstGeom prst="rect">
            <a:avLst/>
          </a:prstGeom>
        </p:spPr>
      </p:pic>
      <p:pic>
        <p:nvPicPr>
          <p:cNvPr id="13" name="Graphic 10" descr="User with solid fill">
            <a:extLst>
              <a:ext uri="{FF2B5EF4-FFF2-40B4-BE49-F238E27FC236}">
                <a16:creationId xmlns:a16="http://schemas.microsoft.com/office/drawing/2014/main" id="{5276F018-38E8-41CB-3C57-F10BE28EB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3115" y="1487903"/>
            <a:ext cx="553453" cy="820820"/>
          </a:xfrm>
          <a:prstGeom prst="rect">
            <a:avLst/>
          </a:prstGeom>
        </p:spPr>
      </p:pic>
      <p:pic>
        <p:nvPicPr>
          <p:cNvPr id="14" name="Graphic 10" descr="User with solid fill">
            <a:extLst>
              <a:ext uri="{FF2B5EF4-FFF2-40B4-BE49-F238E27FC236}">
                <a16:creationId xmlns:a16="http://schemas.microsoft.com/office/drawing/2014/main" id="{45FB8049-84BE-0849-77C5-9A8863CDC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5221" y="1487904"/>
            <a:ext cx="553453" cy="820820"/>
          </a:xfrm>
          <a:prstGeom prst="rect">
            <a:avLst/>
          </a:prstGeom>
        </p:spPr>
      </p:pic>
      <p:pic>
        <p:nvPicPr>
          <p:cNvPr id="15" name="Graphic 10" descr="User with solid fill">
            <a:extLst>
              <a:ext uri="{FF2B5EF4-FFF2-40B4-BE49-F238E27FC236}">
                <a16:creationId xmlns:a16="http://schemas.microsoft.com/office/drawing/2014/main" id="{63434593-8667-F11C-71FF-1F67F7F02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77747" y="1487904"/>
            <a:ext cx="553453" cy="820820"/>
          </a:xfrm>
          <a:prstGeom prst="rect">
            <a:avLst/>
          </a:prstGeom>
        </p:spPr>
      </p:pic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3177F3BA-9FD0-91B4-18A9-8528B72550CB}"/>
              </a:ext>
            </a:extLst>
          </p:cNvPr>
          <p:cNvSpPr/>
          <p:nvPr/>
        </p:nvSpPr>
        <p:spPr>
          <a:xfrm>
            <a:off x="1296736" y="2453105"/>
            <a:ext cx="347578" cy="68178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98CD42DA-E615-804E-5940-A9D1AD967177}"/>
              </a:ext>
            </a:extLst>
          </p:cNvPr>
          <p:cNvSpPr/>
          <p:nvPr/>
        </p:nvSpPr>
        <p:spPr>
          <a:xfrm>
            <a:off x="7419473" y="2426368"/>
            <a:ext cx="401052" cy="68178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70B9D1-5E65-0A6B-A998-E1A119FA91B3}"/>
              </a:ext>
            </a:extLst>
          </p:cNvPr>
          <p:cNvSpPr txBox="1"/>
          <p:nvPr/>
        </p:nvSpPr>
        <p:spPr>
          <a:xfrm>
            <a:off x="822157" y="2245895"/>
            <a:ext cx="1624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Applications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F7F88-C2AD-3AEF-76DC-EC1816729997}"/>
              </a:ext>
            </a:extLst>
          </p:cNvPr>
          <p:cNvSpPr txBox="1"/>
          <p:nvPr/>
        </p:nvSpPr>
        <p:spPr>
          <a:xfrm>
            <a:off x="6984999" y="2138947"/>
            <a:ext cx="16242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Reporting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3E382808-1FAE-85FB-39E2-2A384E46D506}"/>
              </a:ext>
            </a:extLst>
          </p:cNvPr>
          <p:cNvSpPr/>
          <p:nvPr/>
        </p:nvSpPr>
        <p:spPr>
          <a:xfrm>
            <a:off x="1002630" y="4451683"/>
            <a:ext cx="989263" cy="72189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change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D968DC-65C2-5A04-B382-7C277892DB51}"/>
              </a:ext>
            </a:extLst>
          </p:cNvPr>
          <p:cNvCxnSpPr/>
          <p:nvPr/>
        </p:nvCxnSpPr>
        <p:spPr>
          <a:xfrm flipV="1">
            <a:off x="2109538" y="3939674"/>
            <a:ext cx="1542714" cy="97054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9A9A34-923B-AC85-5FDB-01167885A4FD}"/>
              </a:ext>
            </a:extLst>
          </p:cNvPr>
          <p:cNvSpPr txBox="1"/>
          <p:nvPr/>
        </p:nvSpPr>
        <p:spPr>
          <a:xfrm>
            <a:off x="421105" y="501315"/>
            <a:ext cx="60358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Change Data Capture</a:t>
            </a:r>
          </a:p>
        </p:txBody>
      </p:sp>
    </p:spTree>
    <p:extLst>
      <p:ext uri="{BB962C8B-B14F-4D97-AF65-F5344CB8AC3E}">
        <p14:creationId xmlns:p14="http://schemas.microsoft.com/office/powerpoint/2010/main" val="333667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53C90-3722-01BB-1D98-E9188AA1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Why Manage Changing Data?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C8862A-7685-0D48-FA36-5ECD52FDB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235211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992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F6C79-8F50-C4FF-978E-0155448D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Why CDC Matters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0D27E4-A554-755E-52A9-C022C7145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020081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823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71C2-CEF2-B996-7B3B-CD4F5FAB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D7BD-4298-630F-A98F-8451666B0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4033835" cy="513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1 </a:t>
            </a:r>
            <a:r>
              <a:rPr lang="en-US" dirty="0">
                <a:ea typeface="+mn-lt"/>
                <a:cs typeface="+mn-lt"/>
              </a:rPr>
              <a:t>Log-based CDC.</a:t>
            </a:r>
            <a:endParaRPr lang="en-US" dirty="0"/>
          </a:p>
        </p:txBody>
      </p:sp>
      <p:pic>
        <p:nvPicPr>
          <p:cNvPr id="4" name="Picture 4" descr="A diagram of a blockchain&#10;&#10;Description automatically generated">
            <a:extLst>
              <a:ext uri="{FF2B5EF4-FFF2-40B4-BE49-F238E27FC236}">
                <a16:creationId xmlns:a16="http://schemas.microsoft.com/office/drawing/2014/main" id="{731C4053-FA96-444E-90D3-3C64867F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99" y="2279353"/>
            <a:ext cx="8206922" cy="35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57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171C2-CEF2-B996-7B3B-CD4F5FAB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CDC Methods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DC4F9F-5AE0-A19C-B71A-6AB9DCF02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200461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5424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12F96-9588-393F-AB53-B181952F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CDC Implementation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9FA98B-0CB7-DE09-471E-AB7BB8114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721742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0906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637FA-3429-A547-42A8-934DE44D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87915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AD8C-A52D-E1BC-6E2A-0E7861EF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4283239"/>
            <a:ext cx="8791501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CDC in SQL Server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A42EBE-8F86-FE44-BF12-AE5F7C9C1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671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160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2D3E4-24A6-3ED4-86EA-4131F127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Use Cases of CDC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DF91D1-12EB-07EA-56BF-4B5E561E5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658175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302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8199B-133A-1D3D-EDE9-D351765E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Q&amp;A 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65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A4909-40B5-4966-4834-2B7B6565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ea typeface="+mj-lt"/>
                <a:cs typeface="+mj-lt"/>
              </a:rPr>
              <a:t>The Need for Slowly Changing Dimension (SCD)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0C2624-A7E8-0519-A36F-4A7C8A023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062574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80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7950A-B2A9-03A9-BE82-3CC12F98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2485898"/>
            <a:ext cx="3608387" cy="3395472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SCD Types Overview</a:t>
            </a:r>
            <a:endParaRPr lang="en-US" dirty="0"/>
          </a:p>
        </p:txBody>
      </p:sp>
      <p:grpSp>
        <p:nvGrpSpPr>
          <p:cNvPr id="30" name="Group 10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0BCEB7C-28B0-B3E1-523B-B74C97FF6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667147"/>
              </p:ext>
            </p:extLst>
          </p:nvPr>
        </p:nvGraphicFramePr>
        <p:xfrm>
          <a:off x="5224243" y="685667"/>
          <a:ext cx="6316267" cy="5077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63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6FD01-9929-68E3-54DA-7D2CF439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ea typeface="+mj-lt"/>
                <a:cs typeface="+mj-lt"/>
              </a:rPr>
              <a:t>SCD Type 1: Overwrite Strategy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8C5248-00FC-1FA5-44A3-C248131BA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620817"/>
              </p:ext>
            </p:extLst>
          </p:nvPr>
        </p:nvGraphicFramePr>
        <p:xfrm>
          <a:off x="967562" y="2497074"/>
          <a:ext cx="10249787" cy="32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120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D529-CF22-A072-0ED6-B9B56A93B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SCD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F654-54D8-78EA-2A88-676C7B67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EFB-351C-0ED1-590D-5DCD8847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9850-D54B-68EE-118B-C294CD56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Source 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Warehouse Table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63B164-660C-E830-B07B-5912E7006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66996"/>
              </p:ext>
            </p:extLst>
          </p:nvPr>
        </p:nvGraphicFramePr>
        <p:xfrm>
          <a:off x="833886" y="2774830"/>
          <a:ext cx="81686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1100345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0335403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71845340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49774428"/>
                    </a:ext>
                  </a:extLst>
                </a:gridCol>
              </a:tblGrid>
              <a:tr h="35169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47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3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325590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PunchcardVTI</vt:lpstr>
      <vt:lpstr>Slowly Changing Dimension (SCD)</vt:lpstr>
      <vt:lpstr>Slowly Changing Dimension (SCD): Managing Changing Data in Data Warehousing</vt:lpstr>
      <vt:lpstr>Introduction to Slowly Changing Dimension (SCD)</vt:lpstr>
      <vt:lpstr>Why Manage Changing Data?</vt:lpstr>
      <vt:lpstr>The Need for Slowly Changing Dimension (SCD)</vt:lpstr>
      <vt:lpstr>SCD Types Overview</vt:lpstr>
      <vt:lpstr>SCD Type 1: Overwrite Strategy</vt:lpstr>
      <vt:lpstr>Demo SCD 1</vt:lpstr>
      <vt:lpstr>SCD 1</vt:lpstr>
      <vt:lpstr>SCD 1</vt:lpstr>
      <vt:lpstr>SCD 1</vt:lpstr>
      <vt:lpstr>SCD 1</vt:lpstr>
      <vt:lpstr>Benefits of SCD Type 1</vt:lpstr>
      <vt:lpstr>Limitations of SCD Type 1:</vt:lpstr>
      <vt:lpstr>SCD Type 2: Historical Tracking Strategy</vt:lpstr>
      <vt:lpstr>Demo SCD 2</vt:lpstr>
      <vt:lpstr>SCD 2</vt:lpstr>
      <vt:lpstr>SCD 2</vt:lpstr>
      <vt:lpstr>SCD 2</vt:lpstr>
      <vt:lpstr>SCD 2</vt:lpstr>
      <vt:lpstr>SCD 2</vt:lpstr>
      <vt:lpstr>SCD 2</vt:lpstr>
      <vt:lpstr>Benefits of SCD Type 2</vt:lpstr>
      <vt:lpstr>Limitations of SCD Type 2</vt:lpstr>
      <vt:lpstr>SCD Type 3: Add New Attribute Strategy</vt:lpstr>
      <vt:lpstr>Demo SCD 3</vt:lpstr>
      <vt:lpstr>SCD 3</vt:lpstr>
      <vt:lpstr>SCD 3</vt:lpstr>
      <vt:lpstr>SCD 3</vt:lpstr>
      <vt:lpstr>SCD 3</vt:lpstr>
      <vt:lpstr>SCD 3</vt:lpstr>
      <vt:lpstr>SCD 3</vt:lpstr>
      <vt:lpstr>Benefits of SCD Type 3</vt:lpstr>
      <vt:lpstr>Limitations of SCD Type 3</vt:lpstr>
      <vt:lpstr>Change Data Capture (CDC) </vt:lpstr>
      <vt:lpstr>Introduction</vt:lpstr>
      <vt:lpstr>PowerPoint Presentation</vt:lpstr>
      <vt:lpstr>Limitations</vt:lpstr>
      <vt:lpstr>PowerPoint Presentation</vt:lpstr>
      <vt:lpstr>Why CDC Matters</vt:lpstr>
      <vt:lpstr>CDC Methods</vt:lpstr>
      <vt:lpstr>CDC Methods</vt:lpstr>
      <vt:lpstr>CDC Implementation</vt:lpstr>
      <vt:lpstr>Demo</vt:lpstr>
      <vt:lpstr>Use Cases of CDC</vt:lpstr>
      <vt:lpstr>Q&amp;A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535</cp:revision>
  <dcterms:created xsi:type="dcterms:W3CDTF">2023-07-18T08:51:22Z</dcterms:created>
  <dcterms:modified xsi:type="dcterms:W3CDTF">2023-08-21T13:08:47Z</dcterms:modified>
</cp:coreProperties>
</file>