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9" r:id="rId4"/>
    <p:sldId id="270" r:id="rId5"/>
    <p:sldId id="271" r:id="rId6"/>
    <p:sldId id="280" r:id="rId7"/>
    <p:sldId id="272" r:id="rId8"/>
    <p:sldId id="273" r:id="rId9"/>
    <p:sldId id="276" r:id="rId10"/>
    <p:sldId id="277" r:id="rId11"/>
    <p:sldId id="274" r:id="rId12"/>
    <p:sldId id="275" r:id="rId13"/>
    <p:sldId id="278" r:id="rId14"/>
    <p:sldId id="27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29DA8-B17A-4050-948F-F5AE1C483839}" v="562" dt="2023-08-02T10:09:14.215"/>
    <p1510:client id="{DFDDA93F-80E6-46BA-889A-0455492A7DE4}" v="7" dt="2023-08-21T13:07:20.839"/>
    <p1510:client id="{F4101FD8-5730-4D26-90CD-B0498449B8B5}" v="206" dt="2023-08-04T16:51:08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29352-6F32-4505-9BD7-25D14EEE93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9B677C-009F-4807-A7B1-CE866AADDE87}">
      <dgm:prSet/>
      <dgm:spPr/>
      <dgm:t>
        <a:bodyPr/>
        <a:lstStyle/>
        <a:p>
          <a:r>
            <a:rPr lang="en-US"/>
            <a:t>Analyze the user behavior on the website to gain insights and make data-driven decisions</a:t>
          </a:r>
        </a:p>
      </dgm:t>
    </dgm:pt>
    <dgm:pt modelId="{5858AE46-C48B-4E57-A427-B53DD86DE05A}" type="parTrans" cxnId="{397B1EB5-2D29-4D1C-9C63-818677CB6496}">
      <dgm:prSet/>
      <dgm:spPr/>
      <dgm:t>
        <a:bodyPr/>
        <a:lstStyle/>
        <a:p>
          <a:endParaRPr lang="en-US"/>
        </a:p>
      </dgm:t>
    </dgm:pt>
    <dgm:pt modelId="{AC33F9EA-91D8-44B5-9DA1-6DD2A3F793FA}" type="sibTrans" cxnId="{397B1EB5-2D29-4D1C-9C63-818677CB649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D1B370-8831-4AAD-85C5-76C36B850DDC}">
      <dgm:prSet/>
      <dgm:spPr/>
      <dgm:t>
        <a:bodyPr/>
        <a:lstStyle/>
        <a:p>
          <a:r>
            <a:rPr lang="en-US"/>
            <a:t>Understand user behavior patterns</a:t>
          </a:r>
        </a:p>
      </dgm:t>
    </dgm:pt>
    <dgm:pt modelId="{A71C57CE-B79C-4B64-80FA-9F3CEB083455}" type="parTrans" cxnId="{ABE916DE-4820-4226-A844-51F7086D8E07}">
      <dgm:prSet/>
      <dgm:spPr/>
      <dgm:t>
        <a:bodyPr/>
        <a:lstStyle/>
        <a:p>
          <a:endParaRPr lang="en-US"/>
        </a:p>
      </dgm:t>
    </dgm:pt>
    <dgm:pt modelId="{1F3F93E3-4714-4460-BA48-25469D7F222D}" type="sibTrans" cxnId="{ABE916DE-4820-4226-A844-51F7086D8E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D7F9226-BF38-4CE6-82A7-917D58FCB296}">
      <dgm:prSet/>
      <dgm:spPr/>
      <dgm:t>
        <a:bodyPr/>
        <a:lstStyle/>
        <a:p>
          <a:r>
            <a:rPr lang="en-US"/>
            <a:t>Identify potential areas of improvement</a:t>
          </a:r>
        </a:p>
      </dgm:t>
    </dgm:pt>
    <dgm:pt modelId="{15D1B2D1-788C-45BF-B818-B3917DE60927}" type="parTrans" cxnId="{12915964-6851-45A6-8F9B-E89ACAE42C7B}">
      <dgm:prSet/>
      <dgm:spPr/>
      <dgm:t>
        <a:bodyPr/>
        <a:lstStyle/>
        <a:p>
          <a:endParaRPr lang="en-US"/>
        </a:p>
      </dgm:t>
    </dgm:pt>
    <dgm:pt modelId="{247D2944-9329-4B1C-B676-0166807BD4BB}" type="sibTrans" cxnId="{12915964-6851-45A6-8F9B-E89ACAE42C7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0A1699D-869B-48D3-9006-6D0EC0EA651E}">
      <dgm:prSet/>
      <dgm:spPr/>
      <dgm:t>
        <a:bodyPr/>
        <a:lstStyle/>
        <a:p>
          <a:r>
            <a:rPr lang="en-US"/>
            <a:t>Optimize the user experience to increase sales</a:t>
          </a:r>
        </a:p>
      </dgm:t>
    </dgm:pt>
    <dgm:pt modelId="{E20344AA-694E-4BA3-8E02-A9BD9DDA9B31}" type="parTrans" cxnId="{36A2DE45-BF4D-467F-93D8-EC0D87878CFF}">
      <dgm:prSet/>
      <dgm:spPr/>
      <dgm:t>
        <a:bodyPr/>
        <a:lstStyle/>
        <a:p>
          <a:endParaRPr lang="en-US"/>
        </a:p>
      </dgm:t>
    </dgm:pt>
    <dgm:pt modelId="{63387571-1CF6-4CBA-ADEC-EEBA8E924D0A}" type="sibTrans" cxnId="{36A2DE45-BF4D-467F-93D8-EC0D87878C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D10C359-E0F4-42C7-ABF8-0074F1E99165}" type="pres">
      <dgm:prSet presAssocID="{C3A29352-6F32-4505-9BD7-25D14EEE9368}" presName="Name0" presStyleCnt="0">
        <dgm:presLayoutVars>
          <dgm:animLvl val="lvl"/>
          <dgm:resizeHandles val="exact"/>
        </dgm:presLayoutVars>
      </dgm:prSet>
      <dgm:spPr/>
    </dgm:pt>
    <dgm:pt modelId="{2CED3227-EE8A-46C7-B408-B54CBF4F36F7}" type="pres">
      <dgm:prSet presAssocID="{429B677C-009F-4807-A7B1-CE866AADDE87}" presName="compositeNode" presStyleCnt="0">
        <dgm:presLayoutVars>
          <dgm:bulletEnabled val="1"/>
        </dgm:presLayoutVars>
      </dgm:prSet>
      <dgm:spPr/>
    </dgm:pt>
    <dgm:pt modelId="{6DDE0830-B387-484B-86E5-F90C98FD9B65}" type="pres">
      <dgm:prSet presAssocID="{429B677C-009F-4807-A7B1-CE866AADDE87}" presName="bgRect" presStyleLbl="bgAccFollowNode1" presStyleIdx="0" presStyleCnt="4"/>
      <dgm:spPr/>
    </dgm:pt>
    <dgm:pt modelId="{56E5CD35-9D1D-440A-A238-91648E2CC402}" type="pres">
      <dgm:prSet presAssocID="{AC33F9EA-91D8-44B5-9DA1-6DD2A3F793F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4156078-02BF-4880-A30D-9577E6D70F3D}" type="pres">
      <dgm:prSet presAssocID="{429B677C-009F-4807-A7B1-CE866AADDE87}" presName="bottomLine" presStyleLbl="alignNode1" presStyleIdx="1" presStyleCnt="8">
        <dgm:presLayoutVars/>
      </dgm:prSet>
      <dgm:spPr/>
    </dgm:pt>
    <dgm:pt modelId="{FD12AA56-4651-473B-ABED-C2C868463473}" type="pres">
      <dgm:prSet presAssocID="{429B677C-009F-4807-A7B1-CE866AADDE87}" presName="nodeText" presStyleLbl="bgAccFollowNode1" presStyleIdx="0" presStyleCnt="4">
        <dgm:presLayoutVars>
          <dgm:bulletEnabled val="1"/>
        </dgm:presLayoutVars>
      </dgm:prSet>
      <dgm:spPr/>
    </dgm:pt>
    <dgm:pt modelId="{96D8193B-CA73-4BD7-A24F-E2D8C20C7D40}" type="pres">
      <dgm:prSet presAssocID="{AC33F9EA-91D8-44B5-9DA1-6DD2A3F793FA}" presName="sibTrans" presStyleCnt="0"/>
      <dgm:spPr/>
    </dgm:pt>
    <dgm:pt modelId="{447A335F-60B2-4922-9797-D004BAC96004}" type="pres">
      <dgm:prSet presAssocID="{28D1B370-8831-4AAD-85C5-76C36B850DDC}" presName="compositeNode" presStyleCnt="0">
        <dgm:presLayoutVars>
          <dgm:bulletEnabled val="1"/>
        </dgm:presLayoutVars>
      </dgm:prSet>
      <dgm:spPr/>
    </dgm:pt>
    <dgm:pt modelId="{6CE73050-50D7-41F5-90AC-E86A6A4C2FCA}" type="pres">
      <dgm:prSet presAssocID="{28D1B370-8831-4AAD-85C5-76C36B850DDC}" presName="bgRect" presStyleLbl="bgAccFollowNode1" presStyleIdx="1" presStyleCnt="4"/>
      <dgm:spPr/>
    </dgm:pt>
    <dgm:pt modelId="{9E81774D-09B3-496D-9049-7DFC74F74732}" type="pres">
      <dgm:prSet presAssocID="{1F3F93E3-4714-4460-BA48-25469D7F222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6A4B7AB-7254-49F0-BCB0-6157606A0518}" type="pres">
      <dgm:prSet presAssocID="{28D1B370-8831-4AAD-85C5-76C36B850DDC}" presName="bottomLine" presStyleLbl="alignNode1" presStyleIdx="3" presStyleCnt="8">
        <dgm:presLayoutVars/>
      </dgm:prSet>
      <dgm:spPr/>
    </dgm:pt>
    <dgm:pt modelId="{27361928-32BA-4D15-8470-6E5F0986BF72}" type="pres">
      <dgm:prSet presAssocID="{28D1B370-8831-4AAD-85C5-76C36B850DDC}" presName="nodeText" presStyleLbl="bgAccFollowNode1" presStyleIdx="1" presStyleCnt="4">
        <dgm:presLayoutVars>
          <dgm:bulletEnabled val="1"/>
        </dgm:presLayoutVars>
      </dgm:prSet>
      <dgm:spPr/>
    </dgm:pt>
    <dgm:pt modelId="{DAD6BB4D-E5B9-486A-AC72-7D5375DF78A2}" type="pres">
      <dgm:prSet presAssocID="{1F3F93E3-4714-4460-BA48-25469D7F222D}" presName="sibTrans" presStyleCnt="0"/>
      <dgm:spPr/>
    </dgm:pt>
    <dgm:pt modelId="{F3B1D2F5-E629-4D64-824B-7435E6F7D9CB}" type="pres">
      <dgm:prSet presAssocID="{3D7F9226-BF38-4CE6-82A7-917D58FCB296}" presName="compositeNode" presStyleCnt="0">
        <dgm:presLayoutVars>
          <dgm:bulletEnabled val="1"/>
        </dgm:presLayoutVars>
      </dgm:prSet>
      <dgm:spPr/>
    </dgm:pt>
    <dgm:pt modelId="{4D5343FA-B59D-46F8-A1A0-06A099410961}" type="pres">
      <dgm:prSet presAssocID="{3D7F9226-BF38-4CE6-82A7-917D58FCB296}" presName="bgRect" presStyleLbl="bgAccFollowNode1" presStyleIdx="2" presStyleCnt="4"/>
      <dgm:spPr/>
    </dgm:pt>
    <dgm:pt modelId="{26E57825-48E3-4E21-8318-B96D6E0FB13B}" type="pres">
      <dgm:prSet presAssocID="{247D2944-9329-4B1C-B676-0166807BD4B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B7613CE-2046-4ED3-88D9-2EF2BECEADC1}" type="pres">
      <dgm:prSet presAssocID="{3D7F9226-BF38-4CE6-82A7-917D58FCB296}" presName="bottomLine" presStyleLbl="alignNode1" presStyleIdx="5" presStyleCnt="8">
        <dgm:presLayoutVars/>
      </dgm:prSet>
      <dgm:spPr/>
    </dgm:pt>
    <dgm:pt modelId="{6F9BBB81-8A6F-4C2C-BA5F-D7397B181538}" type="pres">
      <dgm:prSet presAssocID="{3D7F9226-BF38-4CE6-82A7-917D58FCB296}" presName="nodeText" presStyleLbl="bgAccFollowNode1" presStyleIdx="2" presStyleCnt="4">
        <dgm:presLayoutVars>
          <dgm:bulletEnabled val="1"/>
        </dgm:presLayoutVars>
      </dgm:prSet>
      <dgm:spPr/>
    </dgm:pt>
    <dgm:pt modelId="{EE1044A6-C8B2-4E08-8ED7-A56C80736DF2}" type="pres">
      <dgm:prSet presAssocID="{247D2944-9329-4B1C-B676-0166807BD4BB}" presName="sibTrans" presStyleCnt="0"/>
      <dgm:spPr/>
    </dgm:pt>
    <dgm:pt modelId="{7F45D0FB-BECB-4136-9893-03445CFD26A2}" type="pres">
      <dgm:prSet presAssocID="{E0A1699D-869B-48D3-9006-6D0EC0EA651E}" presName="compositeNode" presStyleCnt="0">
        <dgm:presLayoutVars>
          <dgm:bulletEnabled val="1"/>
        </dgm:presLayoutVars>
      </dgm:prSet>
      <dgm:spPr/>
    </dgm:pt>
    <dgm:pt modelId="{D4D09A62-A108-4634-8F9A-978A71FCFB30}" type="pres">
      <dgm:prSet presAssocID="{E0A1699D-869B-48D3-9006-6D0EC0EA651E}" presName="bgRect" presStyleLbl="bgAccFollowNode1" presStyleIdx="3" presStyleCnt="4"/>
      <dgm:spPr/>
    </dgm:pt>
    <dgm:pt modelId="{CA80A9DE-F61E-43A7-BF04-4A9013DD7435}" type="pres">
      <dgm:prSet presAssocID="{63387571-1CF6-4CBA-ADEC-EEBA8E924D0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A91B0EE-D679-450A-8232-4751A752D511}" type="pres">
      <dgm:prSet presAssocID="{E0A1699D-869B-48D3-9006-6D0EC0EA651E}" presName="bottomLine" presStyleLbl="alignNode1" presStyleIdx="7" presStyleCnt="8">
        <dgm:presLayoutVars/>
      </dgm:prSet>
      <dgm:spPr/>
    </dgm:pt>
    <dgm:pt modelId="{968BEDCA-00B3-4D2E-B57D-53DA14A2FBCC}" type="pres">
      <dgm:prSet presAssocID="{E0A1699D-869B-48D3-9006-6D0EC0EA651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17DB605-9138-4205-8E38-4E2E8558202E}" type="presOf" srcId="{247D2944-9329-4B1C-B676-0166807BD4BB}" destId="{26E57825-48E3-4E21-8318-B96D6E0FB13B}" srcOrd="0" destOrd="0" presId="urn:microsoft.com/office/officeart/2016/7/layout/BasicLinearProcessNumbered"/>
    <dgm:cxn modelId="{12915964-6851-45A6-8F9B-E89ACAE42C7B}" srcId="{C3A29352-6F32-4505-9BD7-25D14EEE9368}" destId="{3D7F9226-BF38-4CE6-82A7-917D58FCB296}" srcOrd="2" destOrd="0" parTransId="{15D1B2D1-788C-45BF-B818-B3917DE60927}" sibTransId="{247D2944-9329-4B1C-B676-0166807BD4BB}"/>
    <dgm:cxn modelId="{64382165-EA27-4797-8653-76C991A4D0E6}" type="presOf" srcId="{AC33F9EA-91D8-44B5-9DA1-6DD2A3F793FA}" destId="{56E5CD35-9D1D-440A-A238-91648E2CC402}" srcOrd="0" destOrd="0" presId="urn:microsoft.com/office/officeart/2016/7/layout/BasicLinearProcessNumbered"/>
    <dgm:cxn modelId="{36A2DE45-BF4D-467F-93D8-EC0D87878CFF}" srcId="{C3A29352-6F32-4505-9BD7-25D14EEE9368}" destId="{E0A1699D-869B-48D3-9006-6D0EC0EA651E}" srcOrd="3" destOrd="0" parTransId="{E20344AA-694E-4BA3-8E02-A9BD9DDA9B31}" sibTransId="{63387571-1CF6-4CBA-ADEC-EEBA8E924D0A}"/>
    <dgm:cxn modelId="{E199024F-4CE8-4192-BE95-7C52FB615A97}" type="presOf" srcId="{429B677C-009F-4807-A7B1-CE866AADDE87}" destId="{6DDE0830-B387-484B-86E5-F90C98FD9B65}" srcOrd="0" destOrd="0" presId="urn:microsoft.com/office/officeart/2016/7/layout/BasicLinearProcessNumbered"/>
    <dgm:cxn modelId="{AE82937E-929A-4074-A115-D53DCDE8ECFC}" type="presOf" srcId="{C3A29352-6F32-4505-9BD7-25D14EEE9368}" destId="{7D10C359-E0F4-42C7-ABF8-0074F1E99165}" srcOrd="0" destOrd="0" presId="urn:microsoft.com/office/officeart/2016/7/layout/BasicLinearProcessNumbered"/>
    <dgm:cxn modelId="{BF83D597-8533-4A44-9BA7-10E71ABA9C9D}" type="presOf" srcId="{63387571-1CF6-4CBA-ADEC-EEBA8E924D0A}" destId="{CA80A9DE-F61E-43A7-BF04-4A9013DD7435}" srcOrd="0" destOrd="0" presId="urn:microsoft.com/office/officeart/2016/7/layout/BasicLinearProcessNumbered"/>
    <dgm:cxn modelId="{397B1EB5-2D29-4D1C-9C63-818677CB6496}" srcId="{C3A29352-6F32-4505-9BD7-25D14EEE9368}" destId="{429B677C-009F-4807-A7B1-CE866AADDE87}" srcOrd="0" destOrd="0" parTransId="{5858AE46-C48B-4E57-A427-B53DD86DE05A}" sibTransId="{AC33F9EA-91D8-44B5-9DA1-6DD2A3F793FA}"/>
    <dgm:cxn modelId="{6BB755BB-C33B-4126-A62D-C060BF911E30}" type="presOf" srcId="{429B677C-009F-4807-A7B1-CE866AADDE87}" destId="{FD12AA56-4651-473B-ABED-C2C868463473}" srcOrd="1" destOrd="0" presId="urn:microsoft.com/office/officeart/2016/7/layout/BasicLinearProcessNumbered"/>
    <dgm:cxn modelId="{A8607FBB-AFCB-41DF-A2F3-C9FE6798290B}" type="presOf" srcId="{E0A1699D-869B-48D3-9006-6D0EC0EA651E}" destId="{968BEDCA-00B3-4D2E-B57D-53DA14A2FBCC}" srcOrd="1" destOrd="0" presId="urn:microsoft.com/office/officeart/2016/7/layout/BasicLinearProcessNumbered"/>
    <dgm:cxn modelId="{51437FBB-D5AD-42DC-9069-2E7E09C767BE}" type="presOf" srcId="{1F3F93E3-4714-4460-BA48-25469D7F222D}" destId="{9E81774D-09B3-496D-9049-7DFC74F74732}" srcOrd="0" destOrd="0" presId="urn:microsoft.com/office/officeart/2016/7/layout/BasicLinearProcessNumbered"/>
    <dgm:cxn modelId="{BD6B7FC0-A9FF-4DEC-905D-6D045C861D69}" type="presOf" srcId="{3D7F9226-BF38-4CE6-82A7-917D58FCB296}" destId="{4D5343FA-B59D-46F8-A1A0-06A099410961}" srcOrd="0" destOrd="0" presId="urn:microsoft.com/office/officeart/2016/7/layout/BasicLinearProcessNumbered"/>
    <dgm:cxn modelId="{F8B2E7C3-1529-4782-9356-F0C2860BA8B9}" type="presOf" srcId="{28D1B370-8831-4AAD-85C5-76C36B850DDC}" destId="{27361928-32BA-4D15-8470-6E5F0986BF72}" srcOrd="1" destOrd="0" presId="urn:microsoft.com/office/officeart/2016/7/layout/BasicLinearProcessNumbered"/>
    <dgm:cxn modelId="{952DCDC5-E029-464F-86CD-21BAD515EDFE}" type="presOf" srcId="{28D1B370-8831-4AAD-85C5-76C36B850DDC}" destId="{6CE73050-50D7-41F5-90AC-E86A6A4C2FCA}" srcOrd="0" destOrd="0" presId="urn:microsoft.com/office/officeart/2016/7/layout/BasicLinearProcessNumbered"/>
    <dgm:cxn modelId="{ABE916DE-4820-4226-A844-51F7086D8E07}" srcId="{C3A29352-6F32-4505-9BD7-25D14EEE9368}" destId="{28D1B370-8831-4AAD-85C5-76C36B850DDC}" srcOrd="1" destOrd="0" parTransId="{A71C57CE-B79C-4B64-80FA-9F3CEB083455}" sibTransId="{1F3F93E3-4714-4460-BA48-25469D7F222D}"/>
    <dgm:cxn modelId="{92D494E6-F81C-4A5C-BA4D-3BD9642FB9E0}" type="presOf" srcId="{E0A1699D-869B-48D3-9006-6D0EC0EA651E}" destId="{D4D09A62-A108-4634-8F9A-978A71FCFB30}" srcOrd="0" destOrd="0" presId="urn:microsoft.com/office/officeart/2016/7/layout/BasicLinearProcessNumbered"/>
    <dgm:cxn modelId="{284D23EF-7078-4A50-A9F6-DC08ED2400A0}" type="presOf" srcId="{3D7F9226-BF38-4CE6-82A7-917D58FCB296}" destId="{6F9BBB81-8A6F-4C2C-BA5F-D7397B181538}" srcOrd="1" destOrd="0" presId="urn:microsoft.com/office/officeart/2016/7/layout/BasicLinearProcessNumbered"/>
    <dgm:cxn modelId="{53BFA326-E95B-428E-9233-06992B1076DA}" type="presParOf" srcId="{7D10C359-E0F4-42C7-ABF8-0074F1E99165}" destId="{2CED3227-EE8A-46C7-B408-B54CBF4F36F7}" srcOrd="0" destOrd="0" presId="urn:microsoft.com/office/officeart/2016/7/layout/BasicLinearProcessNumbered"/>
    <dgm:cxn modelId="{889F5E3A-3F6A-4C4D-B808-9366D49B1EF2}" type="presParOf" srcId="{2CED3227-EE8A-46C7-B408-B54CBF4F36F7}" destId="{6DDE0830-B387-484B-86E5-F90C98FD9B65}" srcOrd="0" destOrd="0" presId="urn:microsoft.com/office/officeart/2016/7/layout/BasicLinearProcessNumbered"/>
    <dgm:cxn modelId="{4D7B17CA-EEB5-4FD5-9E1F-3ACA2415E894}" type="presParOf" srcId="{2CED3227-EE8A-46C7-B408-B54CBF4F36F7}" destId="{56E5CD35-9D1D-440A-A238-91648E2CC402}" srcOrd="1" destOrd="0" presId="urn:microsoft.com/office/officeart/2016/7/layout/BasicLinearProcessNumbered"/>
    <dgm:cxn modelId="{BE5A9FDF-B607-42FF-92A0-9E6A7EB7F827}" type="presParOf" srcId="{2CED3227-EE8A-46C7-B408-B54CBF4F36F7}" destId="{A4156078-02BF-4880-A30D-9577E6D70F3D}" srcOrd="2" destOrd="0" presId="urn:microsoft.com/office/officeart/2016/7/layout/BasicLinearProcessNumbered"/>
    <dgm:cxn modelId="{214F45D2-B184-4903-952D-359CD5A20AE6}" type="presParOf" srcId="{2CED3227-EE8A-46C7-B408-B54CBF4F36F7}" destId="{FD12AA56-4651-473B-ABED-C2C868463473}" srcOrd="3" destOrd="0" presId="urn:microsoft.com/office/officeart/2016/7/layout/BasicLinearProcessNumbered"/>
    <dgm:cxn modelId="{358C7ADC-E881-486E-8C6B-1EE563EC2A67}" type="presParOf" srcId="{7D10C359-E0F4-42C7-ABF8-0074F1E99165}" destId="{96D8193B-CA73-4BD7-A24F-E2D8C20C7D40}" srcOrd="1" destOrd="0" presId="urn:microsoft.com/office/officeart/2016/7/layout/BasicLinearProcessNumbered"/>
    <dgm:cxn modelId="{362AAB23-EB66-4794-B6C3-452BAAF56A68}" type="presParOf" srcId="{7D10C359-E0F4-42C7-ABF8-0074F1E99165}" destId="{447A335F-60B2-4922-9797-D004BAC96004}" srcOrd="2" destOrd="0" presId="urn:microsoft.com/office/officeart/2016/7/layout/BasicLinearProcessNumbered"/>
    <dgm:cxn modelId="{8E872548-5735-433A-8831-7D3E9D22C73B}" type="presParOf" srcId="{447A335F-60B2-4922-9797-D004BAC96004}" destId="{6CE73050-50D7-41F5-90AC-E86A6A4C2FCA}" srcOrd="0" destOrd="0" presId="urn:microsoft.com/office/officeart/2016/7/layout/BasicLinearProcessNumbered"/>
    <dgm:cxn modelId="{098ECBD7-4E7D-49C6-8A2E-4790648452E9}" type="presParOf" srcId="{447A335F-60B2-4922-9797-D004BAC96004}" destId="{9E81774D-09B3-496D-9049-7DFC74F74732}" srcOrd="1" destOrd="0" presId="urn:microsoft.com/office/officeart/2016/7/layout/BasicLinearProcessNumbered"/>
    <dgm:cxn modelId="{C805C2EB-438C-4F3A-BAFE-E96F6C473C16}" type="presParOf" srcId="{447A335F-60B2-4922-9797-D004BAC96004}" destId="{66A4B7AB-7254-49F0-BCB0-6157606A0518}" srcOrd="2" destOrd="0" presId="urn:microsoft.com/office/officeart/2016/7/layout/BasicLinearProcessNumbered"/>
    <dgm:cxn modelId="{2370F7BD-0E13-42A5-9411-D7C4C938C090}" type="presParOf" srcId="{447A335F-60B2-4922-9797-D004BAC96004}" destId="{27361928-32BA-4D15-8470-6E5F0986BF72}" srcOrd="3" destOrd="0" presId="urn:microsoft.com/office/officeart/2016/7/layout/BasicLinearProcessNumbered"/>
    <dgm:cxn modelId="{BEC145D7-40D0-4872-A2F9-219DFCBF0181}" type="presParOf" srcId="{7D10C359-E0F4-42C7-ABF8-0074F1E99165}" destId="{DAD6BB4D-E5B9-486A-AC72-7D5375DF78A2}" srcOrd="3" destOrd="0" presId="urn:microsoft.com/office/officeart/2016/7/layout/BasicLinearProcessNumbered"/>
    <dgm:cxn modelId="{59395E62-70AE-42D5-A663-DA56F32E471A}" type="presParOf" srcId="{7D10C359-E0F4-42C7-ABF8-0074F1E99165}" destId="{F3B1D2F5-E629-4D64-824B-7435E6F7D9CB}" srcOrd="4" destOrd="0" presId="urn:microsoft.com/office/officeart/2016/7/layout/BasicLinearProcessNumbered"/>
    <dgm:cxn modelId="{70853D71-922E-48F5-9000-135B726DC1ED}" type="presParOf" srcId="{F3B1D2F5-E629-4D64-824B-7435E6F7D9CB}" destId="{4D5343FA-B59D-46F8-A1A0-06A099410961}" srcOrd="0" destOrd="0" presId="urn:microsoft.com/office/officeart/2016/7/layout/BasicLinearProcessNumbered"/>
    <dgm:cxn modelId="{B3C5B319-1DF0-4EEB-9BDC-1C5F32F7C90C}" type="presParOf" srcId="{F3B1D2F5-E629-4D64-824B-7435E6F7D9CB}" destId="{26E57825-48E3-4E21-8318-B96D6E0FB13B}" srcOrd="1" destOrd="0" presId="urn:microsoft.com/office/officeart/2016/7/layout/BasicLinearProcessNumbered"/>
    <dgm:cxn modelId="{9C12A498-4738-430D-BF2F-B8815FFAEC0B}" type="presParOf" srcId="{F3B1D2F5-E629-4D64-824B-7435E6F7D9CB}" destId="{0B7613CE-2046-4ED3-88D9-2EF2BECEADC1}" srcOrd="2" destOrd="0" presId="urn:microsoft.com/office/officeart/2016/7/layout/BasicLinearProcessNumbered"/>
    <dgm:cxn modelId="{52FCFB69-CB46-4185-B3B2-22D86877B876}" type="presParOf" srcId="{F3B1D2F5-E629-4D64-824B-7435E6F7D9CB}" destId="{6F9BBB81-8A6F-4C2C-BA5F-D7397B181538}" srcOrd="3" destOrd="0" presId="urn:microsoft.com/office/officeart/2016/7/layout/BasicLinearProcessNumbered"/>
    <dgm:cxn modelId="{BA1C2701-A99B-4406-B7F0-CBF2E09EBC0F}" type="presParOf" srcId="{7D10C359-E0F4-42C7-ABF8-0074F1E99165}" destId="{EE1044A6-C8B2-4E08-8ED7-A56C80736DF2}" srcOrd="5" destOrd="0" presId="urn:microsoft.com/office/officeart/2016/7/layout/BasicLinearProcessNumbered"/>
    <dgm:cxn modelId="{F449984B-9807-4E88-B191-BBDD498C7B41}" type="presParOf" srcId="{7D10C359-E0F4-42C7-ABF8-0074F1E99165}" destId="{7F45D0FB-BECB-4136-9893-03445CFD26A2}" srcOrd="6" destOrd="0" presId="urn:microsoft.com/office/officeart/2016/7/layout/BasicLinearProcessNumbered"/>
    <dgm:cxn modelId="{589B10C7-B096-4BFE-AC65-3CB83E969DA6}" type="presParOf" srcId="{7F45D0FB-BECB-4136-9893-03445CFD26A2}" destId="{D4D09A62-A108-4634-8F9A-978A71FCFB30}" srcOrd="0" destOrd="0" presId="urn:microsoft.com/office/officeart/2016/7/layout/BasicLinearProcessNumbered"/>
    <dgm:cxn modelId="{B166CA31-7157-4E2F-AF46-658668EEB040}" type="presParOf" srcId="{7F45D0FB-BECB-4136-9893-03445CFD26A2}" destId="{CA80A9DE-F61E-43A7-BF04-4A9013DD7435}" srcOrd="1" destOrd="0" presId="urn:microsoft.com/office/officeart/2016/7/layout/BasicLinearProcessNumbered"/>
    <dgm:cxn modelId="{1B193900-FE19-49FF-AB2C-CE5D9CCCF9B5}" type="presParOf" srcId="{7F45D0FB-BECB-4136-9893-03445CFD26A2}" destId="{4A91B0EE-D679-450A-8232-4751A752D511}" srcOrd="2" destOrd="0" presId="urn:microsoft.com/office/officeart/2016/7/layout/BasicLinearProcessNumbered"/>
    <dgm:cxn modelId="{AE33CB5C-28AE-4893-94D4-D855359D3011}" type="presParOf" srcId="{7F45D0FB-BECB-4136-9893-03445CFD26A2}" destId="{968BEDCA-00B3-4D2E-B57D-53DA14A2F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E0830-B387-484B-86E5-F90C98FD9B65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Analyze the user behavior on the website to gain insights and make data-driven decisions</a:t>
          </a:r>
        </a:p>
      </dsp:txBody>
      <dsp:txXfrm>
        <a:off x="3080" y="1563836"/>
        <a:ext cx="2444055" cy="2053006"/>
      </dsp:txXfrm>
    </dsp:sp>
    <dsp:sp modelId="{56E5CD35-9D1D-440A-A238-91648E2CC402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A4156078-02BF-4880-A30D-9577E6D70F3D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73050-50D7-41F5-90AC-E86A6A4C2FCA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 user behavior patterns</a:t>
          </a:r>
        </a:p>
      </dsp:txBody>
      <dsp:txXfrm>
        <a:off x="2691541" y="1563836"/>
        <a:ext cx="2444055" cy="2053006"/>
      </dsp:txXfrm>
    </dsp:sp>
    <dsp:sp modelId="{9E81774D-09B3-496D-9049-7DFC74F74732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66A4B7AB-7254-49F0-BCB0-6157606A0518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343FA-B59D-46F8-A1A0-06A099410961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potential areas of improvement</a:t>
          </a:r>
        </a:p>
      </dsp:txBody>
      <dsp:txXfrm>
        <a:off x="5380002" y="1563836"/>
        <a:ext cx="2444055" cy="2053006"/>
      </dsp:txXfrm>
    </dsp:sp>
    <dsp:sp modelId="{26E57825-48E3-4E21-8318-B96D6E0FB13B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0B7613CE-2046-4ED3-88D9-2EF2BECEADC1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9A62-A108-4634-8F9A-978A71FCFB30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the user experience to increase sales</a:t>
          </a:r>
        </a:p>
      </dsp:txBody>
      <dsp:txXfrm>
        <a:off x="8068463" y="1563836"/>
        <a:ext cx="2444055" cy="2053006"/>
      </dsp:txXfrm>
    </dsp:sp>
    <dsp:sp modelId="{CA80A9DE-F61E-43A7-BF04-4A9013DD7435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4A91B0EE-D679-450A-8232-4751A752D511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06" y="1412489"/>
            <a:ext cx="3209761" cy="2175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Ecommerce User Behavior</a:t>
            </a:r>
            <a:endParaRPr lang="en-US" dirty="0" err="1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993" y="1412489"/>
            <a:ext cx="2587414" cy="12029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Muhammad Khalid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825EC2-6039-76FE-84D4-A474921EC9A9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142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04/08/2023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924D2-E057-A12A-34D4-31195350A07A}"/>
              </a:ext>
            </a:extLst>
          </p:cNvPr>
          <p:cNvSpPr txBox="1"/>
          <p:nvPr/>
        </p:nvSpPr>
        <p:spPr>
          <a:xfrm>
            <a:off x="2074333" y="6326481"/>
            <a:ext cx="5263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Big Data Developer– Information Tech Consultants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DBD08A31-CAD8-24AE-8DA1-C713566A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899"/>
            <a:ext cx="12188235" cy="68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438B4A-48A5-D3E3-7971-CE8E45E7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-76201"/>
            <a:ext cx="12188235" cy="69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516AF322-6CF4-B3E9-8807-E5A09333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4525"/>
            <a:ext cx="12188236" cy="6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0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E5BF5294-E8CB-8BB0-D536-069F1465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1533"/>
            <a:ext cx="12188236" cy="68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3946B-114A-59AE-D03F-5CED9478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/>
              </a:rPr>
              <a:t>Further Enhancements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732F-9779-354B-F0D9-E2B329BA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Personalized Email Marketing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Dynamic Pricing Strategy</a:t>
            </a:r>
          </a:p>
          <a:p>
            <a:r>
              <a:rPr lang="en-US" dirty="0">
                <a:ea typeface="+mn-lt"/>
                <a:cs typeface="+mn-lt"/>
              </a:rPr>
              <a:t>Sentiment Analysis</a:t>
            </a:r>
          </a:p>
          <a:p>
            <a:r>
              <a:rPr lang="en-US" dirty="0">
                <a:ea typeface="+mn-lt"/>
                <a:cs typeface="+mn-lt"/>
              </a:rPr>
              <a:t>Predictive Analytics</a:t>
            </a:r>
          </a:p>
          <a:p>
            <a:r>
              <a:rPr lang="en-US" dirty="0">
                <a:ea typeface="+mn-lt"/>
                <a:cs typeface="+mn-lt"/>
              </a:rPr>
              <a:t>Social Media Integration</a:t>
            </a:r>
            <a:endParaRPr lang="en-US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39D6-54D9-015E-8C43-57AA6F6F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Thanks </a:t>
            </a:r>
            <a:endParaRPr lang="en-US" sz="4000"/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EFDADAE1-DC82-1ADD-DA65-D988150F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D9F6-6FA5-5817-12E9-941CBF39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Any Question</a:t>
            </a:r>
            <a:endParaRPr lang="en-US" sz="200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42D47-B6F4-10E1-DAC8-D267AC58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Business Nature</a:t>
            </a:r>
            <a:endParaRPr lang="en-US" dirty="0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5C49-5998-5A18-31F3-01D86293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Sell product through an online platform</a:t>
            </a:r>
          </a:p>
          <a:p>
            <a:r>
              <a:rPr lang="en-US" dirty="0">
                <a:cs typeface="Calibri"/>
              </a:rPr>
              <a:t>Physical product such as electronics, clothing and books.</a:t>
            </a:r>
          </a:p>
          <a:p>
            <a:r>
              <a:rPr lang="en-US" dirty="0">
                <a:cs typeface="Calibri"/>
              </a:rPr>
              <a:t>Digital products such as software and e-books.</a:t>
            </a:r>
          </a:p>
        </p:txBody>
      </p:sp>
    </p:spTree>
    <p:extLst>
      <p:ext uri="{BB962C8B-B14F-4D97-AF65-F5344CB8AC3E}">
        <p14:creationId xmlns:p14="http://schemas.microsoft.com/office/powerpoint/2010/main" val="340851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46B2-FB35-9B9A-A955-74E35907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Problem Statement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67F75-5D0D-D26D-F140-DF8B5FA60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721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5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71E-D975-88DC-4774-A93FEFFF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E87E-0379-54FC-413A-6B0C81C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Increase Customer Engagement</a:t>
            </a:r>
          </a:p>
          <a:p>
            <a:r>
              <a:rPr lang="en-US" dirty="0">
                <a:ea typeface="+mn-lt"/>
                <a:cs typeface="+mn-lt"/>
              </a:rPr>
              <a:t>Improve Customer Satisfaction</a:t>
            </a:r>
          </a:p>
          <a:p>
            <a:r>
              <a:rPr lang="en-US" dirty="0">
                <a:ea typeface="+mn-lt"/>
                <a:cs typeface="+mn-lt"/>
              </a:rPr>
              <a:t>Boost Cross-Selling and Upselling</a:t>
            </a:r>
          </a:p>
          <a:p>
            <a:r>
              <a:rPr lang="en-US" dirty="0">
                <a:ea typeface="+mn-lt"/>
                <a:cs typeface="+mn-lt"/>
              </a:rPr>
              <a:t>Enhance Customer Retention</a:t>
            </a:r>
          </a:p>
          <a:p>
            <a:r>
              <a:rPr lang="en-US" dirty="0">
                <a:ea typeface="+mn-lt"/>
                <a:cs typeface="+mn-lt"/>
              </a:rPr>
              <a:t>Increase Conversion Rates</a:t>
            </a:r>
          </a:p>
        </p:txBody>
      </p:sp>
    </p:spTree>
    <p:extLst>
      <p:ext uri="{BB962C8B-B14F-4D97-AF65-F5344CB8AC3E}">
        <p14:creationId xmlns:p14="http://schemas.microsoft.com/office/powerpoint/2010/main" val="35215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E151458-7059-F9FA-7C09-23720AA65C79}"/>
              </a:ext>
            </a:extLst>
          </p:cNvPr>
          <p:cNvGrpSpPr/>
          <p:nvPr/>
        </p:nvGrpSpPr>
        <p:grpSpPr>
          <a:xfrm>
            <a:off x="5665140" y="5428499"/>
            <a:ext cx="2743200" cy="1287966"/>
            <a:chOff x="5665140" y="5428499"/>
            <a:chExt cx="2743200" cy="1287966"/>
          </a:xfrm>
        </p:grpSpPr>
        <p:pic>
          <p:nvPicPr>
            <p:cNvPr id="88" name="Picture 87" descr="A logo with yellow elephant&#10;&#10;Description automatically generated">
              <a:extLst>
                <a:ext uri="{FF2B5EF4-FFF2-40B4-BE49-F238E27FC236}">
                  <a16:creationId xmlns:a16="http://schemas.microsoft.com/office/drawing/2014/main" id="{ED4721F1-1ADE-9DE0-2996-0CE6E2B5F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5140" y="5428499"/>
              <a:ext cx="2743200" cy="1287966"/>
            </a:xfrm>
            <a:prstGeom prst="rect">
              <a:avLst/>
            </a:prstGeom>
          </p:spPr>
        </p:pic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5E5A927-3D4F-11F2-E9A0-0FA307363247}"/>
                </a:ext>
              </a:extLst>
            </p:cNvPr>
            <p:cNvSpPr/>
            <p:nvPr/>
          </p:nvSpPr>
          <p:spPr>
            <a:xfrm>
              <a:off x="6157148" y="5432778"/>
              <a:ext cx="1768593" cy="11571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6EC914-9967-0E02-C2A1-6A8B151FBCC5}"/>
              </a:ext>
            </a:extLst>
          </p:cNvPr>
          <p:cNvGrpSpPr/>
          <p:nvPr/>
        </p:nvGrpSpPr>
        <p:grpSpPr>
          <a:xfrm>
            <a:off x="2817519" y="5545667"/>
            <a:ext cx="4807304" cy="1003769"/>
            <a:chOff x="2817519" y="5545667"/>
            <a:chExt cx="4807304" cy="100376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B52FBD3-A4DD-E1A3-7E42-E05946961EF4}"/>
                </a:ext>
              </a:extLst>
            </p:cNvPr>
            <p:cNvGrpSpPr/>
            <p:nvPr/>
          </p:nvGrpSpPr>
          <p:grpSpPr>
            <a:xfrm>
              <a:off x="2817519" y="5545667"/>
              <a:ext cx="2091267" cy="893705"/>
              <a:chOff x="2817519" y="5545667"/>
              <a:chExt cx="2091267" cy="893705"/>
            </a:xfrm>
          </p:grpSpPr>
          <p:pic>
            <p:nvPicPr>
              <p:cNvPr id="85" name="Picture 84" descr="A logo with black and orange letters&#10;&#10;Description automatically generated">
                <a:extLst>
                  <a:ext uri="{FF2B5EF4-FFF2-40B4-BE49-F238E27FC236}">
                    <a16:creationId xmlns:a16="http://schemas.microsoft.com/office/drawing/2014/main" id="{3E936EE9-1E41-C637-F6CD-B4325E29B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178" y="5584039"/>
                <a:ext cx="1482608" cy="845182"/>
              </a:xfrm>
              <a:prstGeom prst="rect">
                <a:avLst/>
              </a:prstGeom>
            </p:spPr>
          </p:pic>
          <p:pic>
            <p:nvPicPr>
              <p:cNvPr id="86" name="Picture 85" descr="A blue and yellow snake logo&#10;&#10;Description automatically generated">
                <a:extLst>
                  <a:ext uri="{FF2B5EF4-FFF2-40B4-BE49-F238E27FC236}">
                    <a16:creationId xmlns:a16="http://schemas.microsoft.com/office/drawing/2014/main" id="{7F9879CF-548D-BA61-1A02-03C9DC7F9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715" y="5734109"/>
                <a:ext cx="608425" cy="648525"/>
              </a:xfrm>
              <a:prstGeom prst="rect">
                <a:avLst/>
              </a:prstGeom>
            </p:spPr>
          </p:pic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0B563F7-F07D-7059-8A70-D44502D0C290}"/>
                  </a:ext>
                </a:extLst>
              </p:cNvPr>
              <p:cNvSpPr/>
              <p:nvPr/>
            </p:nvSpPr>
            <p:spPr>
              <a:xfrm>
                <a:off x="2817519" y="5545667"/>
                <a:ext cx="1994371" cy="8937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pic>
          <p:nvPicPr>
            <p:cNvPr id="84" name="Picture 83" descr="A green square with white text&#10;&#10;Description automatically generated">
              <a:extLst>
                <a:ext uri="{FF2B5EF4-FFF2-40B4-BE49-F238E27FC236}">
                  <a16:creationId xmlns:a16="http://schemas.microsoft.com/office/drawing/2014/main" id="{F10CB534-AB53-AA74-7827-2F06DFDFB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238" y="6116695"/>
              <a:ext cx="391585" cy="43274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393770-9E14-463B-7CDA-9AEC74407E03}"/>
              </a:ext>
            </a:extLst>
          </p:cNvPr>
          <p:cNvGrpSpPr/>
          <p:nvPr/>
        </p:nvGrpSpPr>
        <p:grpSpPr>
          <a:xfrm>
            <a:off x="221074" y="170187"/>
            <a:ext cx="11298296" cy="5984255"/>
            <a:chOff x="221074" y="170187"/>
            <a:chExt cx="11298296" cy="598425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83C3F2C-EEE4-5B73-164C-D7EF85C13EBD}"/>
                </a:ext>
              </a:extLst>
            </p:cNvPr>
            <p:cNvGrpSpPr/>
            <p:nvPr/>
          </p:nvGrpSpPr>
          <p:grpSpPr>
            <a:xfrm>
              <a:off x="396992" y="170187"/>
              <a:ext cx="2589711" cy="1721554"/>
              <a:chOff x="396992" y="170187"/>
              <a:chExt cx="2589711" cy="1721554"/>
            </a:xfrm>
          </p:grpSpPr>
          <p:pic>
            <p:nvPicPr>
              <p:cNvPr id="80" name="Picture 79" descr="A group of logos on a white background&#10;&#10;Description automatically generated">
                <a:extLst>
                  <a:ext uri="{FF2B5EF4-FFF2-40B4-BE49-F238E27FC236}">
                    <a16:creationId xmlns:a16="http://schemas.microsoft.com/office/drawing/2014/main" id="{A93ACF75-2D7C-E638-E8D0-8E44039A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992" y="170187"/>
                <a:ext cx="2589711" cy="1515857"/>
              </a:xfrm>
              <a:prstGeom prst="rect">
                <a:avLst/>
              </a:prstGeom>
            </p:spPr>
          </p:pic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D5E25419-0843-DD85-9F6A-2BBA21D1F89A}"/>
                  </a:ext>
                </a:extLst>
              </p:cNvPr>
              <p:cNvSpPr/>
              <p:nvPr/>
            </p:nvSpPr>
            <p:spPr>
              <a:xfrm>
                <a:off x="517407" y="217224"/>
                <a:ext cx="2342444" cy="16745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82" name="Picture 81" descr="A green square with white text&#10;&#10;Description automatically generated">
                <a:extLst>
                  <a:ext uri="{FF2B5EF4-FFF2-40B4-BE49-F238E27FC236}">
                    <a16:creationId xmlns:a16="http://schemas.microsoft.com/office/drawing/2014/main" id="{30D70083-5E2F-24CF-F070-EA7CAC646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3727" y="649110"/>
                <a:ext cx="730250" cy="771407"/>
              </a:xfrm>
              <a:prstGeom prst="rect">
                <a:avLst/>
              </a:prstGeom>
            </p:spPr>
          </p:pic>
        </p:grpSp>
        <p:sp>
          <p:nvSpPr>
            <p:cNvPr id="51" name="TextBox 12">
              <a:extLst>
                <a:ext uri="{FF2B5EF4-FFF2-40B4-BE49-F238E27FC236}">
                  <a16:creationId xmlns:a16="http://schemas.microsoft.com/office/drawing/2014/main" id="{3C508674-08D8-D0F3-6C8B-AC77D6060D08}"/>
                </a:ext>
              </a:extLst>
            </p:cNvPr>
            <p:cNvSpPr txBox="1"/>
            <p:nvPr/>
          </p:nvSpPr>
          <p:spPr>
            <a:xfrm>
              <a:off x="3405480" y="630294"/>
              <a:ext cx="1265295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cs typeface="Calibri"/>
                </a:rPr>
                <a:t>Batch Data Ingestion</a:t>
              </a:r>
              <a:endParaRPr lang="en-US" dirty="0"/>
            </a:p>
          </p:txBody>
        </p:sp>
        <p:pic>
          <p:nvPicPr>
            <p:cNvPr id="52" name="Picture 51" descr="A logo with black text&#10;&#10;Description automatically generated">
              <a:extLst>
                <a:ext uri="{FF2B5EF4-FFF2-40B4-BE49-F238E27FC236}">
                  <a16:creationId xmlns:a16="http://schemas.microsoft.com/office/drawing/2014/main" id="{B6FD4293-1461-81C8-D224-CA1B3227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2473" y="449557"/>
              <a:ext cx="1185826" cy="655408"/>
            </a:xfrm>
            <a:prstGeom prst="rect">
              <a:avLst/>
            </a:prstGeom>
          </p:spPr>
        </p:pic>
        <p:pic>
          <p:nvPicPr>
            <p:cNvPr id="53" name="Picture 52" descr="A logo with red and black letters&#10;&#10;Description automatically generated">
              <a:extLst>
                <a:ext uri="{FF2B5EF4-FFF2-40B4-BE49-F238E27FC236}">
                  <a16:creationId xmlns:a16="http://schemas.microsoft.com/office/drawing/2014/main" id="{588C0BB5-4381-9C23-B339-952A3196F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9488" y="1150368"/>
              <a:ext cx="1033290" cy="47960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524D18-BC23-0643-E3CC-2F4676B9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63937" y="586113"/>
              <a:ext cx="749680" cy="361739"/>
            </a:xfrm>
            <a:prstGeom prst="rect">
              <a:avLst/>
            </a:prstGeom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06A6E44-041F-C540-4EA1-1F0955CCB503}"/>
                </a:ext>
              </a:extLst>
            </p:cNvPr>
            <p:cNvSpPr/>
            <p:nvPr/>
          </p:nvSpPr>
          <p:spPr>
            <a:xfrm>
              <a:off x="5077519" y="343369"/>
              <a:ext cx="2095629" cy="13922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8159500-CF3C-8017-2F59-E239B7BB38E6}"/>
                </a:ext>
              </a:extLst>
            </p:cNvPr>
            <p:cNvGrpSpPr/>
            <p:nvPr/>
          </p:nvGrpSpPr>
          <p:grpSpPr>
            <a:xfrm>
              <a:off x="9365074" y="192851"/>
              <a:ext cx="1712149" cy="1458149"/>
              <a:chOff x="9365074" y="192851"/>
              <a:chExt cx="1712149" cy="1458149"/>
            </a:xfrm>
          </p:grpSpPr>
          <p:pic>
            <p:nvPicPr>
              <p:cNvPr id="78" name="Picture 77" descr="A yellow bee with black text&#10;&#10;Description automatically generated">
                <a:extLst>
                  <a:ext uri="{FF2B5EF4-FFF2-40B4-BE49-F238E27FC236}">
                    <a16:creationId xmlns:a16="http://schemas.microsoft.com/office/drawing/2014/main" id="{5CA095B1-8B6E-C981-0961-EBC319D6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1586" y="350707"/>
                <a:ext cx="1313275" cy="1198880"/>
              </a:xfrm>
              <a:prstGeom prst="rect">
                <a:avLst/>
              </a:prstGeom>
            </p:spPr>
          </p:pic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EF9A2F6D-4D6A-A132-1B72-494456B5CBF9}"/>
                  </a:ext>
                </a:extLst>
              </p:cNvPr>
              <p:cNvSpPr/>
              <p:nvPr/>
            </p:nvSpPr>
            <p:spPr>
              <a:xfrm>
                <a:off x="9365074" y="192851"/>
                <a:ext cx="1712149" cy="14581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996C35-1316-7191-F3FF-A02AC30DCDDE}"/>
                </a:ext>
              </a:extLst>
            </p:cNvPr>
            <p:cNvGrpSpPr/>
            <p:nvPr/>
          </p:nvGrpSpPr>
          <p:grpSpPr>
            <a:xfrm>
              <a:off x="8957733" y="2836331"/>
              <a:ext cx="2561637" cy="1956741"/>
              <a:chOff x="8957733" y="2836331"/>
              <a:chExt cx="2561637" cy="1956741"/>
            </a:xfrm>
          </p:grpSpPr>
          <p:pic>
            <p:nvPicPr>
              <p:cNvPr id="71" name="Picture 70" descr="A logo with black text&#10;&#10;Description automatically generated">
                <a:extLst>
                  <a:ext uri="{FF2B5EF4-FFF2-40B4-BE49-F238E27FC236}">
                    <a16:creationId xmlns:a16="http://schemas.microsoft.com/office/drawing/2014/main" id="{F069F2A2-3E7B-D9EA-7586-077C0852D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7733" y="2933192"/>
                <a:ext cx="1322682" cy="709392"/>
              </a:xfrm>
              <a:prstGeom prst="rect">
                <a:avLst/>
              </a:prstGeom>
            </p:spPr>
          </p:pic>
          <p:pic>
            <p:nvPicPr>
              <p:cNvPr id="72" name="Picture 71" descr="A logo with red and black letters&#10;&#10;Description automatically generated">
                <a:extLst>
                  <a:ext uri="{FF2B5EF4-FFF2-40B4-BE49-F238E27FC236}">
                    <a16:creationId xmlns:a16="http://schemas.microsoft.com/office/drawing/2014/main" id="{E50D4BA3-2896-C134-BA47-7C35EA36A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9363" y="3572445"/>
                <a:ext cx="936978" cy="437479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08B2389-770D-9FFB-1920-0B541CB75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1692" y="3358091"/>
                <a:ext cx="679803" cy="329965"/>
              </a:xfrm>
              <a:prstGeom prst="rect">
                <a:avLst/>
              </a:prstGeom>
            </p:spPr>
          </p:pic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467C6CF-15BC-F772-DDF3-5FB09B9630D6}"/>
                  </a:ext>
                </a:extLst>
              </p:cNvPr>
              <p:cNvSpPr/>
              <p:nvPr/>
            </p:nvSpPr>
            <p:spPr>
              <a:xfrm>
                <a:off x="8960555" y="2836331"/>
                <a:ext cx="2558815" cy="19567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75" name="Picture 74" descr="A computer screen shot of a folder with a broom and papers&#10;&#10;Description automatically generated">
                <a:extLst>
                  <a:ext uri="{FF2B5EF4-FFF2-40B4-BE49-F238E27FC236}">
                    <a16:creationId xmlns:a16="http://schemas.microsoft.com/office/drawing/2014/main" id="{FE46B3B1-FBE3-75F6-BB41-A98648001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30216" y="3655660"/>
                <a:ext cx="891940" cy="835496"/>
              </a:xfrm>
              <a:prstGeom prst="rect">
                <a:avLst/>
              </a:prstGeom>
            </p:spPr>
          </p:pic>
          <p:pic>
            <p:nvPicPr>
              <p:cNvPr id="76" name="Picture 75" descr="Words on a white background&#10;&#10;Description automatically generated">
                <a:extLst>
                  <a:ext uri="{FF2B5EF4-FFF2-40B4-BE49-F238E27FC236}">
                    <a16:creationId xmlns:a16="http://schemas.microsoft.com/office/drawing/2014/main" id="{E7A3BB35-AAF1-356E-B143-942475985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1362" y="4000616"/>
                <a:ext cx="791869" cy="597136"/>
              </a:xfrm>
              <a:prstGeom prst="rect">
                <a:avLst/>
              </a:prstGeom>
            </p:spPr>
          </p:pic>
          <p:pic>
            <p:nvPicPr>
              <p:cNvPr id="77" name="Picture 76" descr="A close up of words&#10;&#10;Description automatically generated">
                <a:extLst>
                  <a:ext uri="{FF2B5EF4-FFF2-40B4-BE49-F238E27FC236}">
                    <a16:creationId xmlns:a16="http://schemas.microsoft.com/office/drawing/2014/main" id="{9F225C27-24A2-B86A-3932-2BA20DE2D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97066" y="2908673"/>
                <a:ext cx="965201" cy="485618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1F2FC2-6D77-BFEB-8184-5FCC9B6D7E95}"/>
                </a:ext>
              </a:extLst>
            </p:cNvPr>
            <p:cNvGrpSpPr/>
            <p:nvPr/>
          </p:nvGrpSpPr>
          <p:grpSpPr>
            <a:xfrm>
              <a:off x="362183" y="3984035"/>
              <a:ext cx="1975557" cy="1138298"/>
              <a:chOff x="362183" y="3984035"/>
              <a:chExt cx="1975557" cy="1138298"/>
            </a:xfrm>
          </p:grpSpPr>
          <p:pic>
            <p:nvPicPr>
              <p:cNvPr id="69" name="Picture 68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B798B1A6-DE0C-52D5-1557-F63A9C34E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770" y="4118900"/>
                <a:ext cx="1868312" cy="887387"/>
              </a:xfrm>
              <a:prstGeom prst="rect">
                <a:avLst/>
              </a:prstGeom>
            </p:spPr>
          </p:pic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35FC090-EC53-44AC-4CD8-1D9AFE05E6DB}"/>
                  </a:ext>
                </a:extLst>
              </p:cNvPr>
              <p:cNvSpPr/>
              <p:nvPr/>
            </p:nvSpPr>
            <p:spPr>
              <a:xfrm>
                <a:off x="362183" y="3984035"/>
                <a:ext cx="1975557" cy="11382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pic>
          <p:nvPicPr>
            <p:cNvPr id="59" name="Picture 58" descr="A blue and white gear with arrows on top of a stack of blue squares&#10;&#10;Description automatically generated">
              <a:extLst>
                <a:ext uri="{FF2B5EF4-FFF2-40B4-BE49-F238E27FC236}">
                  <a16:creationId xmlns:a16="http://schemas.microsoft.com/office/drawing/2014/main" id="{455F2532-6B31-C6DB-344C-0264C98E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79104" y="1040401"/>
              <a:ext cx="637942" cy="656756"/>
            </a:xfrm>
            <a:prstGeom prst="rect">
              <a:avLst/>
            </a:prstGeom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2C48FA2-DA12-E6AE-2F31-CE6A2256EA60}"/>
                </a:ext>
              </a:extLst>
            </p:cNvPr>
            <p:cNvCxnSpPr/>
            <p:nvPr/>
          </p:nvCxnSpPr>
          <p:spPr>
            <a:xfrm flipH="1">
              <a:off x="7956668" y="4742156"/>
              <a:ext cx="1108192" cy="895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8F1420-140F-C124-301E-D9988C558A48}"/>
                </a:ext>
              </a:extLst>
            </p:cNvPr>
            <p:cNvCxnSpPr/>
            <p:nvPr/>
          </p:nvCxnSpPr>
          <p:spPr>
            <a:xfrm flipV="1">
              <a:off x="2914180" y="916988"/>
              <a:ext cx="2090324" cy="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FB0E11A-6A1B-F8C0-6982-299027250CEA}"/>
                </a:ext>
              </a:extLst>
            </p:cNvPr>
            <p:cNvCxnSpPr/>
            <p:nvPr/>
          </p:nvCxnSpPr>
          <p:spPr>
            <a:xfrm>
              <a:off x="7233943" y="1029760"/>
              <a:ext cx="2080918" cy="1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90F0B8-9AF1-EE5D-0BEC-D69114E740DE}"/>
                </a:ext>
              </a:extLst>
            </p:cNvPr>
            <p:cNvCxnSpPr/>
            <p:nvPr/>
          </p:nvCxnSpPr>
          <p:spPr>
            <a:xfrm flipH="1">
              <a:off x="10257366" y="1680633"/>
              <a:ext cx="7525" cy="107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D326CDD8-2A71-7D7C-656D-29E1047148FB}"/>
                </a:ext>
              </a:extLst>
            </p:cNvPr>
            <p:cNvSpPr txBox="1"/>
            <p:nvPr/>
          </p:nvSpPr>
          <p:spPr>
            <a:xfrm>
              <a:off x="7822258" y="4896556"/>
              <a:ext cx="1538111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cs typeface="Calibri"/>
                </a:rPr>
                <a:t>Curated data</a:t>
              </a:r>
              <a:endParaRPr lang="en-US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28340E0-1AE2-3491-95D6-F1C756A1FDB9}"/>
                </a:ext>
              </a:extLst>
            </p:cNvPr>
            <p:cNvCxnSpPr/>
            <p:nvPr/>
          </p:nvCxnSpPr>
          <p:spPr>
            <a:xfrm flipH="1">
              <a:off x="4842228" y="6030382"/>
              <a:ext cx="1202267" cy="1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9182C8D-9358-7DE4-3893-F728C3F551A4}"/>
                </a:ext>
              </a:extLst>
            </p:cNvPr>
            <p:cNvCxnSpPr/>
            <p:nvPr/>
          </p:nvCxnSpPr>
          <p:spPr>
            <a:xfrm flipH="1" flipV="1">
              <a:off x="1419695" y="5206177"/>
              <a:ext cx="1381008" cy="94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56873F47-AC87-F170-B3DD-1CEE327CAB18}"/>
                </a:ext>
              </a:extLst>
            </p:cNvPr>
            <p:cNvSpPr txBox="1"/>
            <p:nvPr/>
          </p:nvSpPr>
          <p:spPr>
            <a:xfrm>
              <a:off x="4840110" y="5705593"/>
              <a:ext cx="1538111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cs typeface="Calibri"/>
                </a:rPr>
                <a:t>Curated data</a:t>
              </a:r>
              <a:endParaRPr lang="en-US" dirty="0"/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112F696F-6BC8-E782-E0B4-F182B207C8CD}"/>
                </a:ext>
              </a:extLst>
            </p:cNvPr>
            <p:cNvSpPr txBox="1"/>
            <p:nvPr/>
          </p:nvSpPr>
          <p:spPr>
            <a:xfrm>
              <a:off x="221074" y="2427111"/>
              <a:ext cx="2605852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cs typeface="Calibri"/>
                </a:rPr>
                <a:t>End to end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6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07387E-2138-4A8F-CD65-CD46E38C1077}"/>
              </a:ext>
            </a:extLst>
          </p:cNvPr>
          <p:cNvGrpSpPr/>
          <p:nvPr/>
        </p:nvGrpSpPr>
        <p:grpSpPr>
          <a:xfrm>
            <a:off x="9929519" y="5583295"/>
            <a:ext cx="1768593" cy="641935"/>
            <a:chOff x="9929519" y="5583295"/>
            <a:chExt cx="1768593" cy="641935"/>
          </a:xfrm>
        </p:grpSpPr>
        <p:pic>
          <p:nvPicPr>
            <p:cNvPr id="36" name="Picture 35" descr="A computer tower with wires&#10;&#10;Description automatically generated">
              <a:extLst>
                <a:ext uri="{FF2B5EF4-FFF2-40B4-BE49-F238E27FC236}">
                  <a16:creationId xmlns:a16="http://schemas.microsoft.com/office/drawing/2014/main" id="{A622BFA8-10B7-6499-80C6-9403B8FB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955" y="5590474"/>
              <a:ext cx="1623719" cy="634756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199D160-7D08-680F-50BD-F4F28A28599D}"/>
                </a:ext>
              </a:extLst>
            </p:cNvPr>
            <p:cNvSpPr/>
            <p:nvPr/>
          </p:nvSpPr>
          <p:spPr>
            <a:xfrm>
              <a:off x="9929519" y="5583295"/>
              <a:ext cx="1768593" cy="639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BD1A23-784E-EC8E-77AE-A7E3D575BB99}"/>
              </a:ext>
            </a:extLst>
          </p:cNvPr>
          <p:cNvGrpSpPr/>
          <p:nvPr/>
        </p:nvGrpSpPr>
        <p:grpSpPr>
          <a:xfrm>
            <a:off x="484482" y="-32926"/>
            <a:ext cx="9440686" cy="6392332"/>
            <a:chOff x="484482" y="-32926"/>
            <a:chExt cx="9440686" cy="6392332"/>
          </a:xfrm>
        </p:grpSpPr>
        <p:pic>
          <p:nvPicPr>
            <p:cNvPr id="4" name="Picture 3" descr="A diagram of a cloud computing system&#10;&#10;Description automatically generated">
              <a:extLst>
                <a:ext uri="{FF2B5EF4-FFF2-40B4-BE49-F238E27FC236}">
                  <a16:creationId xmlns:a16="http://schemas.microsoft.com/office/drawing/2014/main" id="{C004A362-CEE2-CCDA-B950-AA8F6B3FD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029" y="578587"/>
              <a:ext cx="4267200" cy="28597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3DEFD2-95E8-0817-4D9B-A103D94AAE4F}"/>
                </a:ext>
              </a:extLst>
            </p:cNvPr>
            <p:cNvSpPr/>
            <p:nvPr/>
          </p:nvSpPr>
          <p:spPr>
            <a:xfrm>
              <a:off x="4247444" y="2596444"/>
              <a:ext cx="677332" cy="357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E55F15-0FF3-E4CE-85D6-0BAA7F670453}"/>
                </a:ext>
              </a:extLst>
            </p:cNvPr>
            <p:cNvCxnSpPr/>
            <p:nvPr/>
          </p:nvCxnSpPr>
          <p:spPr>
            <a:xfrm flipH="1">
              <a:off x="3514607" y="2962393"/>
              <a:ext cx="63971" cy="1497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6BC602-4AC2-82FD-B050-1A979C7FAB62}"/>
                </a:ext>
              </a:extLst>
            </p:cNvPr>
            <p:cNvGrpSpPr/>
            <p:nvPr/>
          </p:nvGrpSpPr>
          <p:grpSpPr>
            <a:xfrm>
              <a:off x="2761073" y="4511170"/>
              <a:ext cx="1655704" cy="1076829"/>
              <a:chOff x="2761073" y="4511170"/>
              <a:chExt cx="1655704" cy="1076829"/>
            </a:xfrm>
          </p:grpSpPr>
          <p:pic>
            <p:nvPicPr>
              <p:cNvPr id="34" name="Picture 33" descr="A logo with a star&#10;&#10;Description automatically generated">
                <a:extLst>
                  <a:ext uri="{FF2B5EF4-FFF2-40B4-BE49-F238E27FC236}">
                    <a16:creationId xmlns:a16="http://schemas.microsoft.com/office/drawing/2014/main" id="{1E1DDE73-906C-DAAF-A9F3-7AE85093B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585" y="4511170"/>
                <a:ext cx="1482608" cy="940104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E1FD59F-3040-4C5B-594C-4103E60D4B26}"/>
                  </a:ext>
                </a:extLst>
              </p:cNvPr>
              <p:cNvSpPr/>
              <p:nvPr/>
            </p:nvSpPr>
            <p:spPr>
              <a:xfrm>
                <a:off x="2761073" y="4515555"/>
                <a:ext cx="1655704" cy="10724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A74410-60E5-D9EA-81F9-1BE244631E8C}"/>
                </a:ext>
              </a:extLst>
            </p:cNvPr>
            <p:cNvCxnSpPr/>
            <p:nvPr/>
          </p:nvCxnSpPr>
          <p:spPr>
            <a:xfrm flipV="1">
              <a:off x="4116564" y="2730854"/>
              <a:ext cx="453436" cy="171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A37A1AF8-6E8F-5341-6B6A-CC4B3F1984B8}"/>
                </a:ext>
              </a:extLst>
            </p:cNvPr>
            <p:cNvSpPr txBox="1"/>
            <p:nvPr/>
          </p:nvSpPr>
          <p:spPr>
            <a:xfrm>
              <a:off x="2873963" y="3245555"/>
              <a:ext cx="1270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>
                  <a:cs typeface="Calibri"/>
                </a:rPr>
                <a:t>Event_logs</a:t>
              </a:r>
              <a:endParaRPr lang="en-US" dirty="0" err="1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AEEDCEE1-8E39-099A-AA33-C8D59762A4E2}"/>
                </a:ext>
              </a:extLst>
            </p:cNvPr>
            <p:cNvSpPr txBox="1"/>
            <p:nvPr/>
          </p:nvSpPr>
          <p:spPr>
            <a:xfrm>
              <a:off x="3617148" y="3720630"/>
              <a:ext cx="1599258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cs typeface="Calibri"/>
                </a:rPr>
                <a:t>user/product</a:t>
              </a:r>
              <a:endParaRPr lang="en-US" dirty="0"/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5A4DFFAA-3F28-83DF-A104-6A6597E34281}"/>
                </a:ext>
              </a:extLst>
            </p:cNvPr>
            <p:cNvSpPr txBox="1"/>
            <p:nvPr/>
          </p:nvSpPr>
          <p:spPr>
            <a:xfrm>
              <a:off x="4068704" y="2403593"/>
              <a:ext cx="1524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>
                  <a:cs typeface="Calibri"/>
                </a:rPr>
                <a:t>postgresql</a:t>
              </a:r>
              <a:endParaRPr lang="en-US" dirty="0" err="1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CA73C4-D9C3-3A19-1C49-E1A246D3D0FB}"/>
                </a:ext>
              </a:extLst>
            </p:cNvPr>
            <p:cNvGrpSpPr/>
            <p:nvPr/>
          </p:nvGrpSpPr>
          <p:grpSpPr>
            <a:xfrm>
              <a:off x="7182556" y="1972733"/>
              <a:ext cx="874889" cy="783635"/>
              <a:chOff x="7182556" y="1972733"/>
              <a:chExt cx="874889" cy="783635"/>
            </a:xfrm>
          </p:grpSpPr>
          <p:pic>
            <p:nvPicPr>
              <p:cNvPr id="32" name="Picture 31" descr="A logo of a company&#10;&#10;Description automatically generated">
                <a:extLst>
                  <a:ext uri="{FF2B5EF4-FFF2-40B4-BE49-F238E27FC236}">
                    <a16:creationId xmlns:a16="http://schemas.microsoft.com/office/drawing/2014/main" id="{26B0D847-9E78-D0F5-9FCA-658CE13AF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3807" y="1972733"/>
                <a:ext cx="701793" cy="711200"/>
              </a:xfrm>
              <a:prstGeom prst="rect">
                <a:avLst/>
              </a:prstGeom>
            </p:spPr>
          </p:pic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BAEAAE2-07F7-9A98-580B-B17F2946C946}"/>
                  </a:ext>
                </a:extLst>
              </p:cNvPr>
              <p:cNvSpPr/>
              <p:nvPr/>
            </p:nvSpPr>
            <p:spPr>
              <a:xfrm>
                <a:off x="7182556" y="1975554"/>
                <a:ext cx="874889" cy="7808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F4A67D-8595-F4C3-601A-5F6385350830}"/>
                </a:ext>
              </a:extLst>
            </p:cNvPr>
            <p:cNvGrpSpPr/>
            <p:nvPr/>
          </p:nvGrpSpPr>
          <p:grpSpPr>
            <a:xfrm>
              <a:off x="7107297" y="376295"/>
              <a:ext cx="987777" cy="961322"/>
              <a:chOff x="7107297" y="376295"/>
              <a:chExt cx="987777" cy="961322"/>
            </a:xfrm>
          </p:grpSpPr>
          <p:pic>
            <p:nvPicPr>
              <p:cNvPr id="30" name="Picture 29" descr="A logo with colorful triangles&#10;&#10;Description automatically generated">
                <a:extLst>
                  <a:ext uri="{FF2B5EF4-FFF2-40B4-BE49-F238E27FC236}">
                    <a16:creationId xmlns:a16="http://schemas.microsoft.com/office/drawing/2014/main" id="{2885B869-5BED-EEA0-D46F-C35C754C5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9353" y="449792"/>
                <a:ext cx="789517" cy="887825"/>
              </a:xfrm>
              <a:prstGeom prst="rect">
                <a:avLst/>
              </a:prstGeom>
            </p:spPr>
          </p:pic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548FC8F-D526-6573-CF94-CB6D0E85E680}"/>
                  </a:ext>
                </a:extLst>
              </p:cNvPr>
              <p:cNvSpPr/>
              <p:nvPr/>
            </p:nvSpPr>
            <p:spPr>
              <a:xfrm>
                <a:off x="7107297" y="376295"/>
                <a:ext cx="987777" cy="9595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DAD65C-19BB-D17E-47B8-E81C519E9528}"/>
                </a:ext>
              </a:extLst>
            </p:cNvPr>
            <p:cNvGrpSpPr/>
            <p:nvPr/>
          </p:nvGrpSpPr>
          <p:grpSpPr>
            <a:xfrm>
              <a:off x="7173149" y="5390444"/>
              <a:ext cx="950148" cy="968962"/>
              <a:chOff x="7173149" y="5390444"/>
              <a:chExt cx="950148" cy="968962"/>
            </a:xfrm>
          </p:grpSpPr>
          <p:pic>
            <p:nvPicPr>
              <p:cNvPr id="28" name="Picture 27" descr="A cartoon of a person in a suit&#10;&#10;Description automatically generated">
                <a:extLst>
                  <a:ext uri="{FF2B5EF4-FFF2-40B4-BE49-F238E27FC236}">
                    <a16:creationId xmlns:a16="http://schemas.microsoft.com/office/drawing/2014/main" id="{2DC8AB46-A8CC-A059-4013-7C9FCF4C7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140" y="5431712"/>
                <a:ext cx="871127" cy="877021"/>
              </a:xfrm>
              <a:prstGeom prst="rect">
                <a:avLst/>
              </a:prstGeom>
            </p:spPr>
          </p:pic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65EC59E-70EA-BFDC-D63D-E3A7795B0F99}"/>
                  </a:ext>
                </a:extLst>
              </p:cNvPr>
              <p:cNvSpPr/>
              <p:nvPr/>
            </p:nvSpPr>
            <p:spPr>
              <a:xfrm>
                <a:off x="7173149" y="5390444"/>
                <a:ext cx="950148" cy="96896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C55D67-4C27-E68C-AA20-BFAEA518A89D}"/>
                </a:ext>
              </a:extLst>
            </p:cNvPr>
            <p:cNvGrpSpPr/>
            <p:nvPr/>
          </p:nvGrpSpPr>
          <p:grpSpPr>
            <a:xfrm>
              <a:off x="6935141" y="3668887"/>
              <a:ext cx="1379126" cy="874888"/>
              <a:chOff x="6935141" y="3668887"/>
              <a:chExt cx="1379126" cy="87488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E2253E4-BFF4-A0DD-8F48-B9DEE380A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5141" y="3673475"/>
                <a:ext cx="1379126" cy="771643"/>
              </a:xfrm>
              <a:prstGeom prst="rect">
                <a:avLst/>
              </a:prstGeom>
            </p:spPr>
          </p:pic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1467EDD-2B44-9F29-F235-1384B36302AF}"/>
                  </a:ext>
                </a:extLst>
              </p:cNvPr>
              <p:cNvSpPr/>
              <p:nvPr/>
            </p:nvSpPr>
            <p:spPr>
              <a:xfrm>
                <a:off x="7163740" y="3668887"/>
                <a:ext cx="940741" cy="8748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8D9E4124-753D-63CA-591D-DE139E926072}"/>
                </a:ext>
              </a:extLst>
            </p:cNvPr>
            <p:cNvSpPr txBox="1"/>
            <p:nvPr/>
          </p:nvSpPr>
          <p:spPr>
            <a:xfrm>
              <a:off x="484482" y="258703"/>
              <a:ext cx="2361258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cs typeface="Calibri"/>
                </a:rPr>
                <a:t>Real Time Streaming</a:t>
              </a: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788292C-A997-DD41-A994-5E24A2AD3D1F}"/>
                </a:ext>
              </a:extLst>
            </p:cNvPr>
            <p:cNvSpPr txBox="1"/>
            <p:nvPr/>
          </p:nvSpPr>
          <p:spPr>
            <a:xfrm>
              <a:off x="6796850" y="-32926"/>
              <a:ext cx="1947333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cs typeface="Calibri"/>
                </a:rPr>
                <a:t>CI/CD Pipeline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4C99518-C100-16E6-0DED-D18E793ABC64}"/>
                </a:ext>
              </a:extLst>
            </p:cNvPr>
            <p:cNvCxnSpPr/>
            <p:nvPr/>
          </p:nvCxnSpPr>
          <p:spPr>
            <a:xfrm>
              <a:off x="7542036" y="1337851"/>
              <a:ext cx="11289" cy="632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2485A5-8303-1D38-8105-C4A4B7371D00}"/>
                </a:ext>
              </a:extLst>
            </p:cNvPr>
            <p:cNvCxnSpPr/>
            <p:nvPr/>
          </p:nvCxnSpPr>
          <p:spPr>
            <a:xfrm flipH="1">
              <a:off x="7592722" y="2760134"/>
              <a:ext cx="26338" cy="895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6F2C0BF-DFD4-E1D6-97B5-59F585A6076E}"/>
                </a:ext>
              </a:extLst>
            </p:cNvPr>
            <p:cNvCxnSpPr/>
            <p:nvPr/>
          </p:nvCxnSpPr>
          <p:spPr>
            <a:xfrm flipH="1">
              <a:off x="7622705" y="4539898"/>
              <a:ext cx="7524" cy="848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E217A19-52EC-4A6B-FF4C-328208B70DAE}"/>
                </a:ext>
              </a:extLst>
            </p:cNvPr>
            <p:cNvSpPr txBox="1"/>
            <p:nvPr/>
          </p:nvSpPr>
          <p:spPr>
            <a:xfrm>
              <a:off x="7097889" y="1462851"/>
              <a:ext cx="1105369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cs typeface="Calibri"/>
                </a:rPr>
                <a:t>commit</a:t>
              </a:r>
              <a:endParaRPr lang="en-US" dirty="0"/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9AF60E42-8748-5FBB-E67C-F2FF2D41785A}"/>
                </a:ext>
              </a:extLst>
            </p:cNvPr>
            <p:cNvSpPr txBox="1"/>
            <p:nvPr/>
          </p:nvSpPr>
          <p:spPr>
            <a:xfrm>
              <a:off x="7239000" y="2873962"/>
              <a:ext cx="1509888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cs typeface="Calibri"/>
                </a:rPr>
                <a:t>push</a:t>
              </a:r>
              <a:endParaRPr lang="en-US" dirty="0"/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C46D4DA8-08C1-B878-8885-C93139FFD0C1}"/>
                </a:ext>
              </a:extLst>
            </p:cNvPr>
            <p:cNvSpPr txBox="1"/>
            <p:nvPr/>
          </p:nvSpPr>
          <p:spPr>
            <a:xfrm>
              <a:off x="7055555" y="4670777"/>
              <a:ext cx="1368777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cs typeface="Calibri"/>
                </a:rPr>
                <a:t>Webhooks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8AAF26-FE19-3005-61E4-CB69DC7ECB53}"/>
                </a:ext>
              </a:extLst>
            </p:cNvPr>
            <p:cNvCxnSpPr/>
            <p:nvPr/>
          </p:nvCxnSpPr>
          <p:spPr>
            <a:xfrm flipV="1">
              <a:off x="8145288" y="5856463"/>
              <a:ext cx="1779880" cy="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5C0E5D88-18DF-573C-D05E-BF178F4C695F}"/>
                </a:ext>
              </a:extLst>
            </p:cNvPr>
            <p:cNvSpPr txBox="1"/>
            <p:nvPr/>
          </p:nvSpPr>
          <p:spPr>
            <a:xfrm>
              <a:off x="8537222" y="5597406"/>
              <a:ext cx="1128888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cs typeface="Calibri"/>
                </a:rPr>
                <a:t>build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63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F6A5472F-5821-7797-565C-1C01C0ED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" y="-3635"/>
            <a:ext cx="11906013" cy="68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E15F-1F08-D4CF-ADF4-4FD8C32E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529BF0-D4FA-0F17-E8E6-67486793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-62536"/>
            <a:ext cx="12188234" cy="69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250E-09B8-0217-8738-B600849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FC43A9D-C36C-30BA-1106-353C181E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-3252"/>
            <a:ext cx="12188235" cy="68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3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Ecommerce User Behavior</vt:lpstr>
      <vt:lpstr>Business Nature</vt:lpstr>
      <vt:lpstr>Problem Statement</vt:lpstr>
      <vt:lpstr>Business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Enhancements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2023-07-28T08:57:05Z</dcterms:created>
  <dcterms:modified xsi:type="dcterms:W3CDTF">2023-08-21T13:08:03Z</dcterms:modified>
</cp:coreProperties>
</file>