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86" r:id="rId7"/>
    <p:sldId id="287" r:id="rId8"/>
    <p:sldId id="288" r:id="rId9"/>
    <p:sldId id="260" r:id="rId10"/>
    <p:sldId id="289" r:id="rId11"/>
    <p:sldId id="290" r:id="rId12"/>
    <p:sldId id="291" r:id="rId13"/>
    <p:sldId id="292" r:id="rId14"/>
    <p:sldId id="29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09/08/2018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09/08/2018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Lokus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Direktorat</a:t>
            </a:r>
            <a:r>
              <a:rPr lang="en-US" dirty="0" smtClean="0"/>
              <a:t> </a:t>
            </a:r>
            <a:r>
              <a:rPr lang="en-US" dirty="0" err="1" smtClean="0"/>
              <a:t>Pembinaan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 err="1" smtClean="0"/>
              <a:t>Tampilan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– </a:t>
            </a:r>
            <a:r>
              <a:rPr lang="en-GB" dirty="0" err="1" smtClean="0"/>
              <a:t>Tabel</a:t>
            </a:r>
            <a:r>
              <a:rPr lang="en-GB" dirty="0" smtClean="0"/>
              <a:t> </a:t>
            </a:r>
            <a:r>
              <a:rPr lang="en-GB" dirty="0" err="1" smtClean="0"/>
              <a:t>Kelola</a:t>
            </a:r>
            <a:r>
              <a:rPr lang="en-GB" dirty="0" smtClean="0"/>
              <a:t> </a:t>
            </a:r>
            <a:r>
              <a:rPr lang="en-GB" dirty="0" err="1" smtClean="0"/>
              <a:t>Lokus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634" y="5982566"/>
            <a:ext cx="406400" cy="365125"/>
          </a:xfrm>
        </p:spPr>
        <p:txBody>
          <a:bodyPr/>
          <a:lstStyle/>
          <a:p>
            <a:fld id="{C263D6C4-4840-40CC-AC84-17E24B3B7BDE}" type="slidenum">
              <a:rPr lang="en-GB" smtClean="0">
                <a:solidFill>
                  <a:schemeClr val="bg1">
                    <a:lumMod val="95000"/>
                  </a:schemeClr>
                </a:solidFill>
              </a:rPr>
              <a:pPr/>
              <a:t>10</a:t>
            </a:fld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8101" y="654916"/>
            <a:ext cx="10055781" cy="3991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9" y="1358911"/>
            <a:ext cx="10163763" cy="5166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5319" y="1816111"/>
            <a:ext cx="6400800" cy="470938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Connector 8"/>
          <p:cNvCxnSpPr>
            <a:endCxn id="10" idx="2"/>
          </p:cNvCxnSpPr>
          <p:nvPr/>
        </p:nvCxnSpPr>
        <p:spPr>
          <a:xfrm flipV="1">
            <a:off x="11007645" y="1515776"/>
            <a:ext cx="513710" cy="12909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08565" y="869445"/>
            <a:ext cx="122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Tabel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Lokus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0656" y="1816111"/>
            <a:ext cx="1744663" cy="4709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970338" y="1816111"/>
            <a:ext cx="1910318" cy="729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0351" y="1326645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Panel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Saring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1835161"/>
            <a:ext cx="662919" cy="4148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00863" y="1535656"/>
            <a:ext cx="717194" cy="2995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18057" y="1296612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Tombol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Simpan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7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Alamat</a:t>
            </a:r>
            <a:r>
              <a:rPr lang="en-US" dirty="0" smtClean="0"/>
              <a:t> URL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04800" y="4240093"/>
            <a:ext cx="11286836" cy="1463040"/>
          </a:xfrm>
        </p:spPr>
        <p:txBody>
          <a:bodyPr/>
          <a:lstStyle/>
          <a:p>
            <a:r>
              <a:rPr lang="en-US" sz="3200" dirty="0"/>
              <a:t>http://manajemendata.psma.kemdikbud.go.id:8033/lokus/web/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 l="76" t="642" r="-76" b="6238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Lokus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Lokus</a:t>
            </a:r>
            <a:r>
              <a:rPr lang="en-GB" dirty="0" smtClean="0"/>
              <a:t> </a:t>
            </a:r>
            <a:r>
              <a:rPr lang="en-GB" dirty="0" err="1" smtClean="0"/>
              <a:t>Bantuan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535718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Lokus</a:t>
            </a:r>
            <a:r>
              <a:rPr lang="en-US" sz="3600" dirty="0" smtClean="0"/>
              <a:t> </a:t>
            </a:r>
            <a:r>
              <a:rPr lang="en-US" sz="3600" dirty="0" err="1" smtClean="0"/>
              <a:t>bantuan</a:t>
            </a:r>
            <a:r>
              <a:rPr lang="en-US" sz="3600" dirty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en-US" sz="3600" dirty="0" smtClean="0"/>
              <a:t> </a:t>
            </a:r>
            <a:r>
              <a:rPr lang="en-US" sz="3600" dirty="0" err="1" smtClean="0"/>
              <a:t>mengelola</a:t>
            </a:r>
            <a:r>
              <a:rPr lang="en-US" sz="3600" dirty="0" smtClean="0"/>
              <a:t> </a:t>
            </a:r>
            <a:r>
              <a:rPr lang="en-US" sz="3600" dirty="0" err="1" smtClean="0"/>
              <a:t>sasaran</a:t>
            </a:r>
            <a:r>
              <a:rPr lang="en-US" sz="3600" dirty="0" smtClean="0"/>
              <a:t> </a:t>
            </a:r>
            <a:r>
              <a:rPr lang="en-US" sz="3600" dirty="0" err="1" smtClean="0"/>
              <a:t>sekolah</a:t>
            </a:r>
            <a:r>
              <a:rPr lang="en-US" sz="3600" dirty="0" smtClean="0"/>
              <a:t> </a:t>
            </a:r>
            <a:r>
              <a:rPr lang="en-US" sz="3600" dirty="0" err="1" smtClean="0"/>
              <a:t>calon</a:t>
            </a:r>
            <a:r>
              <a:rPr lang="en-US" sz="3600" dirty="0" smtClean="0"/>
              <a:t> </a:t>
            </a:r>
            <a:r>
              <a:rPr lang="en-US" sz="3600" dirty="0" err="1" smtClean="0"/>
              <a:t>penerima</a:t>
            </a:r>
            <a:r>
              <a:rPr lang="en-US" sz="3600" dirty="0" smtClean="0"/>
              <a:t> </a:t>
            </a:r>
            <a:r>
              <a:rPr lang="en-US" sz="3600" dirty="0" err="1" smtClean="0"/>
              <a:t>bantuan</a:t>
            </a:r>
            <a:r>
              <a:rPr lang="en-US" sz="3600" dirty="0" smtClean="0"/>
              <a:t> / </a:t>
            </a:r>
            <a:r>
              <a:rPr lang="en-US" sz="3600" dirty="0" err="1" smtClean="0"/>
              <a:t>intervensi</a:t>
            </a:r>
            <a:r>
              <a:rPr lang="en-US" sz="3600" dirty="0" smtClean="0"/>
              <a:t>,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pendukung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proses </a:t>
            </a:r>
            <a:r>
              <a:rPr lang="en-US" sz="3600" dirty="0" err="1" smtClean="0"/>
              <a:t>perencanaan</a:t>
            </a:r>
            <a:r>
              <a:rPr lang="en-US" sz="3600" dirty="0" smtClean="0"/>
              <a:t>.</a:t>
            </a:r>
          </a:p>
          <a:p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74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496300" cy="409324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Sumber</a:t>
            </a:r>
            <a:r>
              <a:rPr lang="en-US" sz="3600" dirty="0" smtClean="0"/>
              <a:t> data yang </a:t>
            </a:r>
            <a:r>
              <a:rPr lang="en-US" sz="3600" dirty="0" err="1" smtClean="0"/>
              <a:t>digunakan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Aplikasi</a:t>
            </a:r>
            <a:r>
              <a:rPr lang="en-US" sz="3600" dirty="0" smtClean="0"/>
              <a:t> </a:t>
            </a:r>
            <a:r>
              <a:rPr lang="en-US" sz="3600" dirty="0" err="1" smtClean="0"/>
              <a:t>Lokus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data yang </a:t>
            </a:r>
            <a:r>
              <a:rPr lang="en-US" sz="3600" dirty="0" err="1" smtClean="0"/>
              <a:t>bersumber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Data </a:t>
            </a:r>
            <a:r>
              <a:rPr lang="en-US" sz="3600" dirty="0" err="1" smtClean="0"/>
              <a:t>Pokok</a:t>
            </a:r>
            <a:r>
              <a:rPr lang="en-US" sz="3600" dirty="0" smtClean="0"/>
              <a:t> </a:t>
            </a:r>
            <a:r>
              <a:rPr lang="en-US" sz="3600" dirty="0" err="1" smtClean="0"/>
              <a:t>Pendidikan</a:t>
            </a:r>
            <a:r>
              <a:rPr lang="en-US" sz="3600" dirty="0" smtClean="0"/>
              <a:t> (</a:t>
            </a:r>
            <a:r>
              <a:rPr lang="en-US" sz="3600" dirty="0" err="1" smtClean="0"/>
              <a:t>Dapodik</a:t>
            </a:r>
            <a:r>
              <a:rPr lang="en-US" sz="3600" dirty="0" smtClean="0"/>
              <a:t>), yang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disimpan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database mirror </a:t>
            </a:r>
            <a:r>
              <a:rPr lang="en-US" sz="3600" dirty="0" err="1" smtClean="0"/>
              <a:t>Direktorat</a:t>
            </a:r>
            <a:r>
              <a:rPr lang="en-US" sz="3600" dirty="0" smtClean="0"/>
              <a:t> PSMA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waktu</a:t>
            </a:r>
            <a:r>
              <a:rPr lang="en-US" sz="3600" dirty="0" smtClean="0"/>
              <a:t> </a:t>
            </a:r>
            <a:r>
              <a:rPr lang="en-US" sz="3600" dirty="0" err="1" smtClean="0"/>
              <a:t>pengambilan</a:t>
            </a:r>
            <a:r>
              <a:rPr lang="en-US" sz="3600" dirty="0" smtClean="0"/>
              <a:t> data per </a:t>
            </a:r>
            <a:r>
              <a:rPr lang="en-US" sz="3600" dirty="0" err="1" smtClean="0"/>
              <a:t>periode</a:t>
            </a:r>
            <a:r>
              <a:rPr lang="en-US" sz="3600" dirty="0" smtClean="0"/>
              <a:t> </a:t>
            </a:r>
            <a:r>
              <a:rPr lang="en-US" sz="3600" dirty="0" err="1" smtClean="0"/>
              <a:t>waktu</a:t>
            </a:r>
            <a:r>
              <a:rPr lang="en-US" sz="3600" dirty="0" smtClean="0"/>
              <a:t> </a:t>
            </a:r>
            <a:r>
              <a:rPr lang="en-US" sz="3600" dirty="0" err="1" smtClean="0"/>
              <a:t>tertentu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67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60591" cy="4093243"/>
          </a:xfrm>
        </p:spPr>
        <p:txBody>
          <a:bodyPr/>
          <a:lstStyle/>
          <a:p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lokus</a:t>
            </a:r>
            <a:r>
              <a:rPr lang="en-US" sz="2000" dirty="0"/>
              <a:t> </a:t>
            </a:r>
            <a:r>
              <a:rPr lang="en-US" sz="2000" dirty="0" err="1"/>
              <a:t>bantuan</a:t>
            </a:r>
            <a:r>
              <a:rPr lang="en-US" sz="2000" dirty="0"/>
              <a:t> SMA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 err="1" smtClean="0"/>
              <a:t>Pengguna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Pusat</a:t>
            </a:r>
            <a:endParaRPr lang="en-US" sz="2000" b="1" dirty="0" smtClean="0"/>
          </a:p>
          <a:p>
            <a:pPr lvl="2"/>
            <a:r>
              <a:rPr lang="en-US" sz="2000" dirty="0"/>
              <a:t>Data yang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data SMA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smtClean="0"/>
              <a:t>Indonesia</a:t>
            </a:r>
            <a:endParaRPr lang="en-US" sz="2000" b="1" dirty="0" smtClean="0"/>
          </a:p>
          <a:p>
            <a:pPr lvl="1"/>
            <a:r>
              <a:rPr lang="en-US" sz="2000" b="1" dirty="0" err="1" smtClean="0"/>
              <a:t>Pengguna</a:t>
            </a:r>
            <a:r>
              <a:rPr lang="en-US" sz="2000" b="1" dirty="0" smtClean="0"/>
              <a:t> Daerah/</a:t>
            </a:r>
            <a:r>
              <a:rPr lang="en-US" sz="2000" b="1" dirty="0" err="1" smtClean="0"/>
              <a:t>Dinas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Pendidikan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Provinsi</a:t>
            </a:r>
            <a:endParaRPr lang="en-US" sz="2000" b="1" dirty="0" smtClean="0"/>
          </a:p>
          <a:p>
            <a:pPr lvl="2"/>
            <a:r>
              <a:rPr lang="en-US" sz="2000" dirty="0"/>
              <a:t>Data </a:t>
            </a:r>
            <a:r>
              <a:rPr lang="en-US" sz="2000" dirty="0" err="1"/>
              <a:t>yanga</a:t>
            </a:r>
            <a:r>
              <a:rPr lang="en-US" sz="2000" dirty="0"/>
              <a:t> </a:t>
            </a:r>
            <a:r>
              <a:rPr lang="en-US" sz="2000" dirty="0" err="1"/>
              <a:t>ditampilkan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data SMA yang </a:t>
            </a:r>
            <a:r>
              <a:rPr lang="en-US" sz="2000" dirty="0" err="1" smtClean="0"/>
              <a:t>berada</a:t>
            </a:r>
            <a:r>
              <a:rPr lang="en-US" sz="2000" dirty="0" smtClean="0"/>
              <a:t> di </a:t>
            </a:r>
            <a:r>
              <a:rPr lang="en-US" sz="2000" dirty="0" err="1"/>
              <a:t>wilayahnya</a:t>
            </a:r>
            <a:r>
              <a:rPr lang="en-US" sz="2000" dirty="0"/>
              <a:t> </a:t>
            </a:r>
            <a:r>
              <a:rPr lang="en-US" sz="2000" dirty="0" err="1" smtClean="0"/>
              <a:t>masing-masing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login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Dapodik</a:t>
            </a:r>
            <a:r>
              <a:rPr lang="en-US" sz="2400" dirty="0"/>
              <a:t> SMA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229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Menu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Lokus</a:t>
            </a:r>
            <a:r>
              <a:rPr lang="en-GB" dirty="0" smtClean="0"/>
              <a:t> </a:t>
            </a:r>
            <a:r>
              <a:rPr lang="en-GB" dirty="0" err="1" smtClean="0"/>
              <a:t>Bantuan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201391" cy="409324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Beranda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Pengaturan</a:t>
            </a:r>
            <a:endParaRPr lang="en-US" dirty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</a:t>
            </a:r>
            <a:r>
              <a:rPr lang="en-US" dirty="0" err="1"/>
              <a:t>Khusus</a:t>
            </a:r>
            <a:r>
              <a:rPr lang="en-US" dirty="0"/>
              <a:t> Administrator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64100" y="1625384"/>
            <a:ext cx="4201391" cy="40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 err="1" smtClean="0"/>
              <a:t>Lokus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 smtClean="0"/>
              <a:t>Perpustakaan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smtClean="0"/>
              <a:t>Lab IPA</a:t>
            </a:r>
          </a:p>
          <a:p>
            <a:pPr marL="749720" lvl="1" indent="-457200">
              <a:buFont typeface="+mj-lt"/>
              <a:buAutoNum type="arabicPeriod"/>
            </a:pPr>
            <a:r>
              <a:rPr lang="en-US" dirty="0" smtClean="0"/>
              <a:t>Lab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err="1" smtClean="0"/>
              <a:t>Alat</a:t>
            </a:r>
            <a:r>
              <a:rPr lang="en-US" dirty="0" smtClean="0"/>
              <a:t> IPA</a:t>
            </a:r>
          </a:p>
          <a:p>
            <a:pPr marL="749720" lvl="1" indent="-457200">
              <a:buFont typeface="+mj-lt"/>
              <a:buAutoNum type="arabicPeriod"/>
            </a:pPr>
            <a:r>
              <a:rPr lang="en-US" dirty="0" smtClean="0"/>
              <a:t>Rehab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749720" lvl="1" indent="-457200">
              <a:buFont typeface="+mj-lt"/>
              <a:buAutoNum type="arabicPeriod"/>
            </a:pPr>
            <a:r>
              <a:rPr lang="en-US" dirty="0" smtClean="0"/>
              <a:t>Rehab Lab IPA</a:t>
            </a:r>
          </a:p>
          <a:p>
            <a:pPr marL="749720" lvl="1" indent="-457200">
              <a:buFont typeface="+mj-lt"/>
              <a:buAutoNum type="arabicPeriod"/>
            </a:pPr>
            <a:r>
              <a:rPr lang="en-US" dirty="0" smtClean="0"/>
              <a:t>Rehab Toilet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– </a:t>
            </a:r>
            <a:r>
              <a:rPr lang="en-US" dirty="0" err="1"/>
              <a:t>Halaman</a:t>
            </a:r>
            <a:r>
              <a:rPr lang="en-US" dirty="0"/>
              <a:t> Login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4" y="1680408"/>
            <a:ext cx="52577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2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- </a:t>
            </a:r>
            <a:r>
              <a:rPr lang="en-US" dirty="0" err="1"/>
              <a:t>Beranda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00909"/>
            <a:ext cx="1005371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8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207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Trade Gothic LT Pro</vt:lpstr>
      <vt:lpstr>Trebuchet MS</vt:lpstr>
      <vt:lpstr>Office Theme</vt:lpstr>
      <vt:lpstr>Aplikasi Lokus Bantuan</vt:lpstr>
      <vt:lpstr>Tentang Aplikasi Lokus Bantuan</vt:lpstr>
      <vt:lpstr>Aplikasi Lokus Bantuan</vt:lpstr>
      <vt:lpstr>Sumber Data</vt:lpstr>
      <vt:lpstr>Pengguna Aplikasi</vt:lpstr>
      <vt:lpstr>Menu Aplikasi Lokus Bantuan</vt:lpstr>
      <vt:lpstr>Menu Aplikasi</vt:lpstr>
      <vt:lpstr>Tampilan Awal Aplikasi – Halaman Login</vt:lpstr>
      <vt:lpstr>Tampilan Utama Aplikasi - Beranda</vt:lpstr>
      <vt:lpstr>Tampilan Utama – Tabel Kelola Lokus</vt:lpstr>
      <vt:lpstr>Alamat URL Aplikasi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2018-08-08T22:46:23Z</dcterms:created>
  <dcterms:modified xsi:type="dcterms:W3CDTF">2018-08-08T23:08:38Z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