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61" r:id="rId3"/>
    <p:sldId id="263" r:id="rId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24/8/2016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388" y="1419496"/>
            <a:ext cx="6096001" cy="733697"/>
          </a:xfrm>
        </p:spPr>
        <p:txBody>
          <a:bodyPr rtlCol="0">
            <a:noAutofit/>
          </a:bodyPr>
          <a:lstStyle/>
          <a:p>
            <a:pPr rtl="0"/>
            <a:r>
              <a:rPr lang="en-gb" sz="2800" b="1" dirty="0" smtClean="0"/>
              <a:t>BANK MANAGEMENT SYSTEM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732" y="1907178"/>
            <a:ext cx="4502331" cy="2316479"/>
          </a:xfrm>
        </p:spPr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sz="4000" b="1" dirty="0" smtClean="0">
                <a:cs typeface="Calibri Light" panose="020F0302020204030204" pitchFamily="34" charset="0"/>
              </a:rPr>
              <a:t>  </a:t>
            </a:r>
            <a:r>
              <a:rPr lang="en-US" sz="1800" b="1" dirty="0" smtClean="0">
                <a:cs typeface="Calibri Light" panose="020F0302020204030204" pitchFamily="34" charset="0"/>
              </a:rPr>
              <a:t>BY</a:t>
            </a:r>
            <a:r>
              <a:rPr lang="en-US" sz="1400" b="1" dirty="0" smtClean="0">
                <a:cs typeface="Calibri Light" panose="020F0302020204030204" pitchFamily="34" charset="0"/>
              </a:rPr>
              <a:t/>
            </a:r>
            <a:br>
              <a:rPr lang="en-US" sz="1400" b="1" dirty="0" smtClean="0">
                <a:cs typeface="Calibri Light" panose="020F0302020204030204" pitchFamily="34" charset="0"/>
              </a:rPr>
            </a:br>
            <a:r>
              <a:rPr lang="en-US" sz="1100" dirty="0" smtClean="0">
                <a:cs typeface="Calibri Light" panose="020F0302020204030204" pitchFamily="34" charset="0"/>
              </a:rPr>
              <a:t/>
            </a:r>
            <a:br>
              <a:rPr lang="en-US" sz="1100" dirty="0" smtClean="0">
                <a:cs typeface="Calibri Light" panose="020F0302020204030204" pitchFamily="34" charset="0"/>
              </a:rPr>
            </a:br>
            <a:r>
              <a:rPr lang="en-US" sz="1400" dirty="0" smtClean="0">
                <a:cs typeface="Calibri Light" panose="020F0302020204030204" pitchFamily="34" charset="0"/>
              </a:rPr>
              <a:t>         MD </a:t>
            </a:r>
            <a:r>
              <a:rPr lang="en-US" sz="1400" dirty="0">
                <a:cs typeface="Calibri Light" panose="020F0302020204030204" pitchFamily="34" charset="0"/>
              </a:rPr>
              <a:t>.KHALID SIFULLAH </a:t>
            </a:r>
            <a:r>
              <a:rPr lang="en-US" sz="1400" dirty="0" smtClean="0">
                <a:cs typeface="Calibri Light" panose="020F0302020204030204" pitchFamily="34" charset="0"/>
              </a:rPr>
              <a:t/>
            </a:r>
            <a:br>
              <a:rPr lang="en-US" sz="1400" dirty="0" smtClean="0">
                <a:cs typeface="Calibri Light" panose="020F0302020204030204" pitchFamily="34" charset="0"/>
              </a:rPr>
            </a:br>
            <a:endParaRPr lang="en-US" sz="1400" dirty="0">
              <a:cs typeface="Calibri Light" panose="020F0302020204030204" pitchFamily="34" charset="0"/>
            </a:endParaRPr>
          </a:p>
          <a:p>
            <a:pPr algn="ctr"/>
            <a:r>
              <a:rPr lang="en-US" sz="1400" b="1" dirty="0" smtClean="0">
                <a:cs typeface="Calibri Light" panose="020F0302020204030204" pitchFamily="34" charset="0"/>
              </a:rPr>
              <a:t>           ID</a:t>
            </a:r>
            <a:r>
              <a:rPr lang="en-US" sz="1400" b="1" dirty="0">
                <a:cs typeface="Calibri Light" panose="020F0302020204030204" pitchFamily="34" charset="0"/>
              </a:rPr>
              <a:t>: 182-35-2520 </a:t>
            </a:r>
            <a:r>
              <a:rPr lang="en-US" sz="1400" b="1" dirty="0" smtClean="0">
                <a:cs typeface="Calibri Light" panose="020F0302020204030204" pitchFamily="34" charset="0"/>
              </a:rPr>
              <a:t/>
            </a:r>
            <a:br>
              <a:rPr lang="en-US" sz="1400" b="1" dirty="0" smtClean="0">
                <a:cs typeface="Calibri Light" panose="020F0302020204030204" pitchFamily="34" charset="0"/>
              </a:rPr>
            </a:br>
            <a:r>
              <a:rPr lang="en-US" sz="1400" b="1" dirty="0" smtClean="0">
                <a:cs typeface="Calibri Light" panose="020F0302020204030204" pitchFamily="34" charset="0"/>
              </a:rPr>
              <a:t>           Department of Software Engineering,</a:t>
            </a:r>
            <a:endParaRPr lang="en-US" sz="1400" dirty="0">
              <a:cs typeface="Calibri Light" panose="020F0302020204030204" pitchFamily="34" charset="0"/>
            </a:endParaRPr>
          </a:p>
          <a:p>
            <a:pPr algn="ctr"/>
            <a:r>
              <a:rPr lang="en-US" sz="1400" dirty="0" smtClean="0">
                <a:cs typeface="Calibri Light" panose="020F0302020204030204" pitchFamily="34" charset="0"/>
              </a:rPr>
              <a:t>          </a:t>
            </a:r>
            <a:r>
              <a:rPr lang="en-US" sz="1400" b="1" dirty="0" smtClean="0">
                <a:cs typeface="Calibri Light" panose="020F0302020204030204" pitchFamily="34" charset="0"/>
              </a:rPr>
              <a:t>Daffodil </a:t>
            </a:r>
            <a:r>
              <a:rPr lang="en-US" sz="1400" b="1" dirty="0">
                <a:cs typeface="Calibri Light" panose="020F0302020204030204" pitchFamily="34" charset="0"/>
              </a:rPr>
              <a:t>International University</a:t>
            </a:r>
            <a:r>
              <a:rPr lang="en-US" sz="3200" b="1" dirty="0">
                <a:cs typeface="Calibri Light" panose="020F0302020204030204" pitchFamily="34" charset="0"/>
              </a:rPr>
              <a:t>. </a:t>
            </a:r>
            <a:endParaRPr lang="en-gb" sz="3200" b="1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0446" y="2203269"/>
            <a:ext cx="65749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/>
              <a:t>1. Registration; </a:t>
            </a:r>
          </a:p>
          <a:p>
            <a:r>
              <a:rPr lang="en-US" sz="2000" dirty="0"/>
              <a:t>2. Log in; </a:t>
            </a:r>
          </a:p>
          <a:p>
            <a:r>
              <a:rPr lang="en-US" sz="2000" dirty="0"/>
              <a:t>3. Create account; </a:t>
            </a:r>
          </a:p>
          <a:p>
            <a:r>
              <a:rPr lang="en-US" sz="2000" dirty="0"/>
              <a:t>4. Update Data; </a:t>
            </a:r>
          </a:p>
          <a:p>
            <a:r>
              <a:rPr lang="en-US" sz="2000" dirty="0"/>
              <a:t>5. Transaction; </a:t>
            </a:r>
          </a:p>
          <a:p>
            <a:r>
              <a:rPr lang="en-US" sz="2000" dirty="0"/>
              <a:t>6. Check Data; </a:t>
            </a:r>
          </a:p>
          <a:p>
            <a:r>
              <a:rPr lang="en-US" sz="2000" dirty="0"/>
              <a:t>7. Remove Account; </a:t>
            </a:r>
          </a:p>
          <a:p>
            <a:r>
              <a:rPr lang="en-US" sz="2000" dirty="0"/>
              <a:t>8. View Customer Details; </a:t>
            </a:r>
          </a:p>
          <a:p>
            <a:r>
              <a:rPr lang="en-US" sz="2000" dirty="0"/>
              <a:t>9. Exit; </a:t>
            </a:r>
          </a:p>
        </p:txBody>
      </p: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01143" y="2412274"/>
            <a:ext cx="566057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THANKS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slide</Template>
  <TotalTime>8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Segoe Print</vt:lpstr>
      <vt:lpstr>Nature Illustration 16x9</vt:lpstr>
      <vt:lpstr>BANK MANAGEMENT SYSTEM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HP</dc:creator>
  <cp:lastModifiedBy>HP</cp:lastModifiedBy>
  <cp:revision>2</cp:revision>
  <dcterms:created xsi:type="dcterms:W3CDTF">2019-04-08T21:40:28Z</dcterms:created>
  <dcterms:modified xsi:type="dcterms:W3CDTF">2019-04-08T21:49:12Z</dcterms:modified>
</cp:coreProperties>
</file>